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37160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6"/>
    <p:restoredTop sz="94670"/>
  </p:normalViewPr>
  <p:slideViewPr>
    <p:cSldViewPr snapToGrid="0" snapToObjects="1">
      <p:cViewPr varScale="1">
        <p:scale>
          <a:sx n="81" d="100"/>
          <a:sy n="81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421660"/>
            <a:ext cx="10287000" cy="3024293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562581"/>
            <a:ext cx="10287000" cy="2097299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62492"/>
            <a:ext cx="2957513" cy="7361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62492"/>
            <a:ext cx="8701088" cy="73616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165669"/>
            <a:ext cx="11830050" cy="3613467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813320"/>
            <a:ext cx="11830050" cy="1900237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312458"/>
            <a:ext cx="5829300" cy="55116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312458"/>
            <a:ext cx="5829300" cy="55116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62493"/>
            <a:ext cx="11830050" cy="1679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129473"/>
            <a:ext cx="5802510" cy="104362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173095"/>
            <a:ext cx="5802510" cy="46671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129473"/>
            <a:ext cx="5831087" cy="104362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173095"/>
            <a:ext cx="5831087" cy="46671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79120"/>
            <a:ext cx="4423767" cy="202692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250739"/>
            <a:ext cx="6943725" cy="617325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606040"/>
            <a:ext cx="4423767" cy="4828011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79120"/>
            <a:ext cx="4423767" cy="202692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250739"/>
            <a:ext cx="6943725" cy="6173258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606040"/>
            <a:ext cx="4423767" cy="4828011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62493"/>
            <a:ext cx="1183005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312458"/>
            <a:ext cx="1183005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051377"/>
            <a:ext cx="30861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25BF-B78C-BB4B-BD43-147BC28F196D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051377"/>
            <a:ext cx="462915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051377"/>
            <a:ext cx="30861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0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272" y="609599"/>
            <a:ext cx="1188027" cy="466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569" y="609599"/>
            <a:ext cx="2107334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189" y="4609768"/>
            <a:ext cx="1966191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7723" y="4592685"/>
            <a:ext cx="1598180" cy="4667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" t="3907" r="5293" b="1302"/>
          <a:stretch/>
        </p:blipFill>
        <p:spPr>
          <a:xfrm>
            <a:off x="4883426" y="1228724"/>
            <a:ext cx="3962674" cy="30718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" t="4687" r="4623"/>
          <a:stretch/>
        </p:blipFill>
        <p:spPr>
          <a:xfrm>
            <a:off x="640414" y="5363576"/>
            <a:ext cx="4045275" cy="30969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" t="5990" r="5013"/>
          <a:stretch/>
        </p:blipFill>
        <p:spPr>
          <a:xfrm>
            <a:off x="9007140" y="5392877"/>
            <a:ext cx="4002452" cy="30676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3152" y="538158"/>
            <a:ext cx="2134420" cy="475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2826" y="4609768"/>
            <a:ext cx="1889250" cy="475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" t="3879" r="4957"/>
          <a:stretch/>
        </p:blipFill>
        <p:spPr>
          <a:xfrm>
            <a:off x="4953050" y="5363576"/>
            <a:ext cx="3962674" cy="30969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" t="4167" r="4957"/>
          <a:stretch/>
        </p:blipFill>
        <p:spPr>
          <a:xfrm>
            <a:off x="9021773" y="1228724"/>
            <a:ext cx="3987819" cy="30928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" t="5316" r="4741"/>
          <a:stretch/>
        </p:blipFill>
        <p:spPr>
          <a:xfrm>
            <a:off x="592578" y="1267308"/>
            <a:ext cx="4093111" cy="31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Larsen</dc:creator>
  <cp:lastModifiedBy>Brett Larsen</cp:lastModifiedBy>
  <cp:revision>13</cp:revision>
  <dcterms:created xsi:type="dcterms:W3CDTF">2017-03-06T17:56:54Z</dcterms:created>
  <dcterms:modified xsi:type="dcterms:W3CDTF">2017-03-07T17:56:05Z</dcterms:modified>
</cp:coreProperties>
</file>