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73" r:id="rId8"/>
    <p:sldId id="274" r:id="rId9"/>
    <p:sldId id="259" r:id="rId10"/>
    <p:sldId id="265" r:id="rId11"/>
    <p:sldId id="266" r:id="rId12"/>
    <p:sldId id="267" r:id="rId13"/>
    <p:sldId id="268" r:id="rId14"/>
    <p:sldId id="270" r:id="rId15"/>
    <p:sldId id="27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C72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41" d="100"/>
          <a:sy n="41" d="100"/>
        </p:scale>
        <p:origin x="4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8023-2736-47EC-B782-0850A71FE42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2831-76FA-4D43-863A-866F01B1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82" y="4279313"/>
            <a:ext cx="9144000" cy="1028020"/>
          </a:xfrm>
        </p:spPr>
        <p:txBody>
          <a:bodyPr/>
          <a:lstStyle/>
          <a:p>
            <a:r>
              <a:rPr lang="en-US" dirty="0" smtClean="0">
                <a:solidFill>
                  <a:srgbClr val="424242"/>
                </a:solidFill>
                <a:latin typeface="Gotham Rounded Medium" pitchFamily="50" charset="0"/>
              </a:rPr>
              <a:t>By Ben Livingston</a:t>
            </a:r>
            <a:endParaRPr lang="en-US" dirty="0">
              <a:solidFill>
                <a:srgbClr val="424242"/>
              </a:solidFill>
              <a:latin typeface="Gotham Rounded Medium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2" y="477266"/>
            <a:ext cx="10058400" cy="38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Daily Records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03548"/>
              </p:ext>
            </p:extLst>
          </p:nvPr>
        </p:nvGraphicFramePr>
        <p:xfrm>
          <a:off x="1632857" y="2369910"/>
          <a:ext cx="8926285" cy="3109913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App Opens</a:t>
                      </a: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172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5,144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Matches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91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Messages </a:t>
                      </a:r>
                    </a:p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(Sent + Received)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509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7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What 5,144 Swipes Looks Like</a:t>
            </a:r>
            <a:endParaRPr lang="en-US" dirty="0">
              <a:latin typeface="Gotham Rounde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What 509 Messages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34" y="1690688"/>
            <a:ext cx="8279532" cy="4657237"/>
          </a:xfrm>
        </p:spPr>
      </p:pic>
    </p:spTree>
    <p:extLst>
      <p:ext uri="{BB962C8B-B14F-4D97-AF65-F5344CB8AC3E}">
        <p14:creationId xmlns:p14="http://schemas.microsoft.com/office/powerpoint/2010/main" val="22716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What 172 Tinder Opens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120" y="1690688"/>
            <a:ext cx="8081759" cy="4545989"/>
          </a:xfrm>
        </p:spPr>
      </p:pic>
    </p:spTree>
    <p:extLst>
      <p:ext uri="{BB962C8B-B14F-4D97-AF65-F5344CB8AC3E}">
        <p14:creationId xmlns:p14="http://schemas.microsoft.com/office/powerpoint/2010/main" val="33892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This Data Must Be Wrong!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1" y="1434099"/>
            <a:ext cx="8425298" cy="33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Okay, Maybe Not…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1" y="1434099"/>
            <a:ext cx="8425298" cy="3339757"/>
          </a:xfrm>
          <a:prstGeom prst="rect">
            <a:avLst/>
          </a:prstGeom>
        </p:spPr>
      </p:pic>
      <p:pic>
        <p:nvPicPr>
          <p:cNvPr id="11266" name="Picture 2" descr="Image result for reute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239613"/>
            <a:ext cx="3403831" cy="19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31" y="4626976"/>
            <a:ext cx="8185396" cy="1141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5768608"/>
            <a:ext cx="11353800" cy="1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9040"/>
            <a:ext cx="10515600" cy="542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Gotham Rounded Medium" pitchFamily="50" charset="0"/>
              </a:rPr>
              <a:t>…move to </a:t>
            </a:r>
            <a:r>
              <a:rPr lang="en-US" smtClean="0">
                <a:latin typeface="Gotham Rounded Medium" pitchFamily="50" charset="0"/>
              </a:rPr>
              <a:t>New York?</a:t>
            </a:r>
            <a:endParaRPr lang="en-US" dirty="0" smtClean="0">
              <a:latin typeface="Gotham Rounded Medium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28" y="1325340"/>
            <a:ext cx="7566944" cy="46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Your turn!</a:t>
            </a:r>
            <a:endParaRPr lang="en-US" dirty="0">
              <a:latin typeface="Gotham Rounded Medium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5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Gotham Rounded Medium" pitchFamily="50" charset="0"/>
              </a:rPr>
              <a:t>github.com/</a:t>
            </a:r>
            <a:r>
              <a:rPr lang="en-US" dirty="0" err="1" smtClean="0">
                <a:latin typeface="Gotham Rounded Medium" pitchFamily="50" charset="0"/>
              </a:rPr>
              <a:t>bwliv</a:t>
            </a:r>
            <a:r>
              <a:rPr lang="en-US" dirty="0" smtClean="0">
                <a:latin typeface="Gotham Rounded Medium" pitchFamily="50" charset="0"/>
              </a:rPr>
              <a:t>/Tinder</a:t>
            </a:r>
            <a:endParaRPr lang="en-US" dirty="0">
              <a:latin typeface="Gotham Rounded Medium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9" y="2560085"/>
            <a:ext cx="7824461" cy="38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Do this yourself!</a:t>
            </a:r>
            <a:endParaRPr lang="en-US" dirty="0">
              <a:latin typeface="Gotham Rounded Medium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95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Gotham Rounded Medium" pitchFamily="50" charset="0"/>
              </a:rPr>
              <a:t>github.com/</a:t>
            </a:r>
            <a:r>
              <a:rPr lang="en-US" dirty="0" err="1" smtClean="0">
                <a:latin typeface="Gotham Rounded Medium" pitchFamily="50" charset="0"/>
              </a:rPr>
              <a:t>bwliv</a:t>
            </a:r>
            <a:r>
              <a:rPr lang="en-US" dirty="0" smtClean="0">
                <a:latin typeface="Gotham Rounded Medium" pitchFamily="50" charset="0"/>
              </a:rPr>
              <a:t>/Tinder</a:t>
            </a:r>
            <a:endParaRPr lang="en-US" dirty="0">
              <a:latin typeface="Gotham Rounded Medium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9" y="2560085"/>
            <a:ext cx="7824461" cy="38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All-Time Stats (2014-2019)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17734"/>
              </p:ext>
            </p:extLst>
          </p:nvPr>
        </p:nvGraphicFramePr>
        <p:xfrm>
          <a:off x="1632857" y="1550011"/>
          <a:ext cx="8926285" cy="4752023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App Opens</a:t>
                      </a: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25,081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Messages </a:t>
                      </a:r>
                    </a:p>
                    <a:p>
                      <a:pPr algn="ctr" rtl="0" fontAlgn="ctr"/>
                      <a:r>
                        <a:rPr lang="en-US" sz="3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(Sent + Received)</a:t>
                      </a:r>
                      <a:endParaRPr lang="en-US" sz="38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42,203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Matches</a:t>
                      </a: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8,777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Likes </a:t>
                      </a: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75,404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Passes</a:t>
                      </a: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214,505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 Right Rate</a:t>
                      </a:r>
                      <a:endParaRPr lang="en-US" sz="38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26.0%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38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 smtClean="0">
                          <a:effectLst/>
                          <a:latin typeface="Gotham Rounded Medium" pitchFamily="50" charset="0"/>
                        </a:rPr>
                        <a:t>289,909</a:t>
                      </a:r>
                      <a:endParaRPr lang="en-US" sz="38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Wait a second…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39025"/>
              </p:ext>
            </p:extLst>
          </p:nvPr>
        </p:nvGraphicFramePr>
        <p:xfrm>
          <a:off x="1632857" y="1690688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289,909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0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Wait a second…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39025"/>
              </p:ext>
            </p:extLst>
          </p:nvPr>
        </p:nvGraphicFramePr>
        <p:xfrm>
          <a:off x="1632857" y="1690688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289,909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108451"/>
              </p:ext>
            </p:extLst>
          </p:nvPr>
        </p:nvGraphicFramePr>
        <p:xfrm>
          <a:off x="1632856" y="2701926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 in Pennsylvania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273,682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Wait a second…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39025"/>
              </p:ext>
            </p:extLst>
          </p:nvPr>
        </p:nvGraphicFramePr>
        <p:xfrm>
          <a:off x="1632857" y="1690688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289,909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108451"/>
              </p:ext>
            </p:extLst>
          </p:nvPr>
        </p:nvGraphicFramePr>
        <p:xfrm>
          <a:off x="1632856" y="2701926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 in Pennsylvania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273,682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193739"/>
              </p:ext>
            </p:extLst>
          </p:nvPr>
        </p:nvGraphicFramePr>
        <p:xfrm>
          <a:off x="1632855" y="3713164"/>
          <a:ext cx="8926285" cy="1833563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Estimated LGBT Population of Pennsylvania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230,453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Wait a second…</a:t>
            </a:r>
            <a:endParaRPr lang="en-US" dirty="0">
              <a:latin typeface="Gotham Rounded Medium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39025"/>
              </p:ext>
            </p:extLst>
          </p:nvPr>
        </p:nvGraphicFramePr>
        <p:xfrm>
          <a:off x="1632857" y="1690688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289,909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108451"/>
              </p:ext>
            </p:extLst>
          </p:nvPr>
        </p:nvGraphicFramePr>
        <p:xfrm>
          <a:off x="1632856" y="2701926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Swipes in Pennsylvania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273,682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193739"/>
              </p:ext>
            </p:extLst>
          </p:nvPr>
        </p:nvGraphicFramePr>
        <p:xfrm>
          <a:off x="1632855" y="3713164"/>
          <a:ext cx="8926285" cy="1833563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Estimated LGBT Population of Pennsylvania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230,453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116263"/>
              </p:ext>
            </p:extLst>
          </p:nvPr>
        </p:nvGraphicFramePr>
        <p:xfrm>
          <a:off x="1632855" y="5866040"/>
          <a:ext cx="8926285" cy="62865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6596743"/>
                <a:gridCol w="2329542"/>
              </a:tblGrid>
              <a:tr h="521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4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Gotham Rounded Medium" pitchFamily="50" charset="0"/>
                        </a:rPr>
                        <a:t>LGBT Men in PA?</a:t>
                      </a:r>
                      <a:endParaRPr lang="en-US" sz="4000" b="1" i="0" u="none" strike="noStrike" dirty="0">
                        <a:solidFill>
                          <a:srgbClr val="FFFFFF"/>
                        </a:solidFill>
                        <a:effectLst/>
                        <a:latin typeface="Gotham Rounded Medium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FE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effectLst/>
                          <a:latin typeface="Gotham Rounded Medium" pitchFamily="50" charset="0"/>
                        </a:rPr>
                        <a:t>115,000</a:t>
                      </a:r>
                      <a:endParaRPr lang="en-US" sz="4000" dirty="0">
                        <a:effectLst/>
                        <a:latin typeface="Gotham Rounded Medium" pitchFamily="50" charset="0"/>
                      </a:endParaRPr>
                    </a:p>
                  </a:txBody>
                  <a:tcPr marL="28575" marR="2857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5" y="2727263"/>
            <a:ext cx="11258550" cy="2486025"/>
          </a:xfrm>
          <a:prstGeom prst="rect">
            <a:avLst/>
          </a:prstGeom>
        </p:spPr>
      </p:pic>
      <p:pic>
        <p:nvPicPr>
          <p:cNvPr id="12290" name="Picture 2" descr="Image result for gall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27" y="-467580"/>
            <a:ext cx="5228899" cy="39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otham Rounded Medium" pitchFamily="50" charset="0"/>
              </a:rPr>
              <a:t>So Many Outliers!</a:t>
            </a:r>
            <a:endParaRPr lang="en-US" dirty="0">
              <a:latin typeface="Gotham Rounded Medium" pitchFamily="50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96" y="1462524"/>
            <a:ext cx="8510607" cy="5265424"/>
          </a:xfrm>
        </p:spPr>
      </p:pic>
    </p:spTree>
    <p:extLst>
      <p:ext uri="{BB962C8B-B14F-4D97-AF65-F5344CB8AC3E}">
        <p14:creationId xmlns:p14="http://schemas.microsoft.com/office/powerpoint/2010/main" val="32003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Gotham Rounded Medium</vt:lpstr>
      <vt:lpstr>Office Theme</vt:lpstr>
      <vt:lpstr>By Ben Livingston</vt:lpstr>
      <vt:lpstr>Do this yourself!</vt:lpstr>
      <vt:lpstr>All-Time Stats (2014-2019)</vt:lpstr>
      <vt:lpstr>Wait a second…</vt:lpstr>
      <vt:lpstr>Wait a second…</vt:lpstr>
      <vt:lpstr>Wait a second…</vt:lpstr>
      <vt:lpstr>Wait a second…</vt:lpstr>
      <vt:lpstr>PowerPoint Presentation</vt:lpstr>
      <vt:lpstr>So Many Outliers!</vt:lpstr>
      <vt:lpstr>Daily Records</vt:lpstr>
      <vt:lpstr>What 5,144 Swipes Looks Like</vt:lpstr>
      <vt:lpstr>What 509 Messages Looks Like</vt:lpstr>
      <vt:lpstr>What 172 Tinder Opens Looks Like</vt:lpstr>
      <vt:lpstr>This Data Must Be Wrong!</vt:lpstr>
      <vt:lpstr>Okay, Maybe Not…</vt:lpstr>
      <vt:lpstr>In Conclusion…</vt:lpstr>
      <vt:lpstr>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Ben Livingston</dc:title>
  <dc:creator>Benjamin Livingston</dc:creator>
  <cp:lastModifiedBy>Benjamin Livingston</cp:lastModifiedBy>
  <cp:revision>38</cp:revision>
  <dcterms:created xsi:type="dcterms:W3CDTF">2019-11-19T04:43:39Z</dcterms:created>
  <dcterms:modified xsi:type="dcterms:W3CDTF">2019-11-19T05:45:23Z</dcterms:modified>
</cp:coreProperties>
</file>