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62" r:id="rId6"/>
  </p:sldMasterIdLst>
  <p:notesMasterIdLst>
    <p:notesMasterId r:id="rId18"/>
  </p:notesMasterIdLst>
  <p:handoutMasterIdLst>
    <p:handoutMasterId r:id="rId19"/>
  </p:handoutMasterIdLst>
  <p:sldIdLst>
    <p:sldId id="256" r:id="rId7"/>
    <p:sldId id="263" r:id="rId8"/>
    <p:sldId id="260" r:id="rId9"/>
    <p:sldId id="259" r:id="rId10"/>
    <p:sldId id="265" r:id="rId11"/>
    <p:sldId id="261" r:id="rId12"/>
    <p:sldId id="266" r:id="rId13"/>
    <p:sldId id="267" r:id="rId14"/>
    <p:sldId id="262" r:id="rId15"/>
    <p:sldId id="268" r:id="rId16"/>
    <p:sldId id="258" r:id="rId17"/>
  </p:sldIdLst>
  <p:sldSz cx="9144000" cy="6858000" type="screen4x3"/>
  <p:notesSz cx="6858000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E"/>
    <a:srgbClr val="D23A1C"/>
    <a:srgbClr val="891D15"/>
    <a:srgbClr val="FF9966"/>
    <a:srgbClr val="A92C28"/>
    <a:srgbClr val="FFCC99"/>
    <a:srgbClr val="E8421E"/>
    <a:srgbClr val="F35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7746" autoAdjust="0"/>
  </p:normalViewPr>
  <p:slideViewPr>
    <p:cSldViewPr snapToGrid="0">
      <p:cViewPr>
        <p:scale>
          <a:sx n="123" d="100"/>
          <a:sy n="123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0B266-29EA-479F-9E54-1E4599597605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47D70-3834-458E-B1CD-2DD922C2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115" cy="453558"/>
          </a:xfrm>
          <a:prstGeom prst="rect">
            <a:avLst/>
          </a:prstGeom>
        </p:spPr>
        <p:txBody>
          <a:bodyPr vert="horz" lIns="91091" tIns="45545" rIns="91091" bIns="45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316" y="1"/>
            <a:ext cx="2972115" cy="453558"/>
          </a:xfrm>
          <a:prstGeom prst="rect">
            <a:avLst/>
          </a:prstGeom>
        </p:spPr>
        <p:txBody>
          <a:bodyPr vert="horz" lIns="91091" tIns="45545" rIns="91091" bIns="45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886A1E-8A60-424E-A764-2D5FCBC13269}" type="datetimeFigureOut">
              <a:rPr lang="en-US"/>
              <a:pPr>
                <a:defRPr/>
              </a:pPr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2625"/>
            <a:ext cx="4540250" cy="3405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1" tIns="45545" rIns="91091" bIns="4554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5" y="4315059"/>
            <a:ext cx="5485772" cy="4086715"/>
          </a:xfrm>
          <a:prstGeom prst="rect">
            <a:avLst/>
          </a:prstGeom>
        </p:spPr>
        <p:txBody>
          <a:bodyPr vert="horz" lIns="91091" tIns="45545" rIns="91091" bIns="4554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8554"/>
            <a:ext cx="2972115" cy="453558"/>
          </a:xfrm>
          <a:prstGeom prst="rect">
            <a:avLst/>
          </a:prstGeom>
        </p:spPr>
        <p:txBody>
          <a:bodyPr vert="horz" lIns="91091" tIns="45545" rIns="91091" bIns="45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316" y="8628554"/>
            <a:ext cx="2972115" cy="453558"/>
          </a:xfrm>
          <a:prstGeom prst="rect">
            <a:avLst/>
          </a:prstGeom>
        </p:spPr>
        <p:txBody>
          <a:bodyPr vert="horz" lIns="91091" tIns="45545" rIns="91091" bIns="45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85CB17-0130-49C1-9855-548AF29D3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Office Open XML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Format based on a collection of xml files zipped up, which form the document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Supported by Office 2007, Office 2010, </a:t>
            </a:r>
            <a:r>
              <a:rPr lang="en-US" baseline="0" dirty="0" err="1" smtClean="0"/>
              <a:t>OpenOffice</a:t>
            </a:r>
            <a:r>
              <a:rPr lang="en-US" baseline="0" dirty="0" smtClean="0"/>
              <a:t>, Google Docs and other word processing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FF939-2FB6-42AD-89C1-3AEC330B1B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After going over this slide show a document opened using the Open XML SDK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1E9B6B-0193-40D3-82A3-5C3CC74E97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 Open</a:t>
            </a:r>
            <a:r>
              <a:rPr lang="en-US" baseline="0" dirty="0" smtClean="0"/>
              <a:t> XML SDK acts as a strongly-typed wrapper for </a:t>
            </a:r>
            <a:r>
              <a:rPr lang="en-US" baseline="0" dirty="0" err="1" smtClean="0"/>
              <a:t>WordprocessingML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27D58B-E8A0-4495-BF71-5864D41758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we’ll look at 2 demos that illustrate the capabilities of the Open XML SDK.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5CB17-0130-49C1-9855-548AF29D3B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 demo, show output, show </a:t>
            </a:r>
            <a:r>
              <a:rPr lang="en-US" dirty="0" err="1" smtClean="0"/>
              <a:t>doc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in Open XML SDK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5CB17-0130-49C1-9855-548AF29D3B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Debug demo, show output, show </a:t>
            </a:r>
            <a:r>
              <a:rPr lang="en-US" dirty="0" err="1" smtClean="0"/>
              <a:t>doc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in Open XML SDK 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5CB17-0130-49C1-9855-548AF29D3B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Structure of a </a:t>
            </a:r>
            <a:r>
              <a:rPr lang="en-US" sz="1200" dirty="0" err="1" smtClean="0"/>
              <a:t>WordprocessingML</a:t>
            </a:r>
            <a:r>
              <a:rPr lang="en-US" sz="1200" dirty="0" smtClean="0"/>
              <a:t> Document-</a:t>
            </a:r>
            <a:r>
              <a:rPr lang="en-US" sz="1200" baseline="0" dirty="0" smtClean="0"/>
              <a:t> an overview of the structure of </a:t>
            </a:r>
            <a:r>
              <a:rPr lang="en-US" sz="1200" baseline="0" dirty="0" err="1" smtClean="0"/>
              <a:t>WordprocessingML</a:t>
            </a:r>
            <a:r>
              <a:rPr lang="en-US" sz="1200" baseline="0" dirty="0" smtClean="0"/>
              <a:t> and the more common Open XML SDK classes that are used to generated word processing documents.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Office Open XML File Formats- more information on the Office</a:t>
            </a:r>
            <a:r>
              <a:rPr lang="en-US" sz="1200" baseline="0" dirty="0" smtClean="0"/>
              <a:t> Open XML File Formats standards.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Open XML Developer.org- offers a forum and knowledge base for those developing with the SDK.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Using the Open XML SDK 2.0 Classes Versus Using .NET XML Services-</a:t>
            </a:r>
            <a:r>
              <a:rPr lang="en-US" sz="1200" baseline="0" dirty="0" smtClean="0"/>
              <a:t> benefits of using the Open XML SDK.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Then Extra if there is time and stuff to give away.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5CB17-0130-49C1-9855-548AF29D3B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Structure of a </a:t>
            </a:r>
            <a:r>
              <a:rPr lang="en-US" sz="1200" dirty="0" err="1" smtClean="0"/>
              <a:t>WordprocessingML</a:t>
            </a:r>
            <a:r>
              <a:rPr lang="en-US" sz="1200" dirty="0" smtClean="0"/>
              <a:t> Document-</a:t>
            </a:r>
            <a:r>
              <a:rPr lang="en-US" sz="1200" baseline="0" dirty="0" smtClean="0"/>
              <a:t> an overview of the structure of </a:t>
            </a:r>
            <a:r>
              <a:rPr lang="en-US" sz="1200" baseline="0" dirty="0" err="1" smtClean="0"/>
              <a:t>WordprocessingML</a:t>
            </a:r>
            <a:r>
              <a:rPr lang="en-US" sz="1200" baseline="0" dirty="0" smtClean="0"/>
              <a:t> and the more common Open XML SDK classes that are used to generated word processing documents.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Office Open XML File Formats- more information on the Office</a:t>
            </a:r>
            <a:r>
              <a:rPr lang="en-US" sz="1200" baseline="0" dirty="0" smtClean="0"/>
              <a:t> Open XML File Formats standards.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Open XML Developer.org- offers a forum and knowledge base for those developing with the SDK.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Using the Open XML SDK 2.0 Classes Versus Using .NET XML Services-</a:t>
            </a:r>
            <a:r>
              <a:rPr lang="en-US" sz="1200" baseline="0" dirty="0" smtClean="0"/>
              <a:t> benefits of using the Open XML SDK.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Then Extra if there is time and stuff to give away.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5CB17-0130-49C1-9855-548AF29D3B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9" y="1"/>
              </a:cxn>
              <a:cxn ang="0">
                <a:pos x="1909" y="978"/>
              </a:cxn>
              <a:cxn ang="0">
                <a:pos x="1889" y="946"/>
              </a:cxn>
              <a:cxn ang="0">
                <a:pos x="1866" y="916"/>
              </a:cxn>
              <a:cxn ang="0">
                <a:pos x="1840" y="887"/>
              </a:cxn>
              <a:cxn ang="0">
                <a:pos x="1812" y="858"/>
              </a:cxn>
              <a:cxn ang="0">
                <a:pos x="1781" y="832"/>
              </a:cxn>
              <a:cxn ang="0">
                <a:pos x="1747" y="807"/>
              </a:cxn>
              <a:cxn ang="0">
                <a:pos x="1712" y="782"/>
              </a:cxn>
              <a:cxn ang="0">
                <a:pos x="1674" y="760"/>
              </a:cxn>
              <a:cxn ang="0">
                <a:pos x="1635" y="738"/>
              </a:cxn>
              <a:cxn ang="0">
                <a:pos x="1593" y="717"/>
              </a:cxn>
              <a:cxn ang="0">
                <a:pos x="1550" y="696"/>
              </a:cxn>
              <a:cxn ang="0">
                <a:pos x="1505" y="678"/>
              </a:cxn>
              <a:cxn ang="0">
                <a:pos x="1458" y="659"/>
              </a:cxn>
              <a:cxn ang="0">
                <a:pos x="1410" y="642"/>
              </a:cxn>
              <a:cxn ang="0">
                <a:pos x="1361" y="626"/>
              </a:cxn>
              <a:cxn ang="0">
                <a:pos x="1310" y="610"/>
              </a:cxn>
              <a:cxn ang="0">
                <a:pos x="1258" y="594"/>
              </a:cxn>
              <a:cxn ang="0">
                <a:pos x="1206" y="580"/>
              </a:cxn>
              <a:cxn ang="0">
                <a:pos x="1152" y="565"/>
              </a:cxn>
              <a:cxn ang="0">
                <a:pos x="1097" y="552"/>
              </a:cxn>
              <a:cxn ang="0">
                <a:pos x="1042" y="539"/>
              </a:cxn>
              <a:cxn ang="0">
                <a:pos x="987" y="526"/>
              </a:cxn>
              <a:cxn ang="0">
                <a:pos x="930" y="513"/>
              </a:cxn>
              <a:cxn ang="0">
                <a:pos x="874" y="501"/>
              </a:cxn>
              <a:cxn ang="0">
                <a:pos x="817" y="489"/>
              </a:cxn>
              <a:cxn ang="0">
                <a:pos x="761" y="477"/>
              </a:cxn>
              <a:cxn ang="0">
                <a:pos x="704" y="465"/>
              </a:cxn>
              <a:cxn ang="0">
                <a:pos x="647" y="454"/>
              </a:cxn>
              <a:cxn ang="0">
                <a:pos x="591" y="442"/>
              </a:cxn>
              <a:cxn ang="0">
                <a:pos x="538" y="430"/>
              </a:cxn>
              <a:cxn ang="0">
                <a:pos x="489" y="418"/>
              </a:cxn>
              <a:cxn ang="0">
                <a:pos x="443" y="404"/>
              </a:cxn>
              <a:cxn ang="0">
                <a:pos x="400" y="389"/>
              </a:cxn>
              <a:cxn ang="0">
                <a:pos x="359" y="374"/>
              </a:cxn>
              <a:cxn ang="0">
                <a:pos x="322" y="358"/>
              </a:cxn>
              <a:cxn ang="0">
                <a:pos x="287" y="342"/>
              </a:cxn>
              <a:cxn ang="0">
                <a:pos x="256" y="325"/>
              </a:cxn>
              <a:cxn ang="0">
                <a:pos x="226" y="309"/>
              </a:cxn>
              <a:cxn ang="0">
                <a:pos x="199" y="292"/>
              </a:cxn>
              <a:cxn ang="0">
                <a:pos x="174" y="274"/>
              </a:cxn>
              <a:cxn ang="0">
                <a:pos x="152" y="258"/>
              </a:cxn>
              <a:cxn ang="0">
                <a:pos x="132" y="240"/>
              </a:cxn>
              <a:cxn ang="0">
                <a:pos x="114" y="223"/>
              </a:cxn>
              <a:cxn ang="0">
                <a:pos x="97" y="207"/>
              </a:cxn>
              <a:cxn ang="0">
                <a:pos x="83" y="190"/>
              </a:cxn>
              <a:cxn ang="0">
                <a:pos x="70" y="175"/>
              </a:cxn>
              <a:cxn ang="0">
                <a:pos x="59" y="160"/>
              </a:cxn>
              <a:cxn ang="0">
                <a:pos x="49" y="145"/>
              </a:cxn>
              <a:cxn ang="0">
                <a:pos x="41" y="131"/>
              </a:cxn>
              <a:cxn ang="0">
                <a:pos x="34" y="118"/>
              </a:cxn>
              <a:cxn ang="0">
                <a:pos x="28" y="106"/>
              </a:cxn>
              <a:cxn ang="0">
                <a:pos x="23" y="95"/>
              </a:cxn>
              <a:cxn ang="0">
                <a:pos x="20" y="85"/>
              </a:cxn>
              <a:cxn ang="0">
                <a:pos x="17" y="77"/>
              </a:cxn>
              <a:cxn ang="0">
                <a:pos x="15" y="70"/>
              </a:cxn>
              <a:cxn ang="0">
                <a:pos x="13" y="64"/>
              </a:cxn>
              <a:cxn ang="0">
                <a:pos x="12" y="60"/>
              </a:cxn>
              <a:cxn ang="0">
                <a:pos x="12" y="58"/>
              </a:cxn>
              <a:cxn ang="0">
                <a:pos x="12" y="56"/>
              </a:cxn>
              <a:cxn ang="0">
                <a:pos x="0" y="0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9000">
                <a:srgbClr val="FF9966"/>
              </a:gs>
            </a:gsLst>
            <a:lin ang="5400000" scaled="0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9" y="1"/>
              </a:cxn>
              <a:cxn ang="0">
                <a:pos x="1909" y="978"/>
              </a:cxn>
              <a:cxn ang="0">
                <a:pos x="1889" y="946"/>
              </a:cxn>
              <a:cxn ang="0">
                <a:pos x="1866" y="916"/>
              </a:cxn>
              <a:cxn ang="0">
                <a:pos x="1840" y="887"/>
              </a:cxn>
              <a:cxn ang="0">
                <a:pos x="1812" y="858"/>
              </a:cxn>
              <a:cxn ang="0">
                <a:pos x="1781" y="832"/>
              </a:cxn>
              <a:cxn ang="0">
                <a:pos x="1747" y="807"/>
              </a:cxn>
              <a:cxn ang="0">
                <a:pos x="1712" y="782"/>
              </a:cxn>
              <a:cxn ang="0">
                <a:pos x="1674" y="760"/>
              </a:cxn>
              <a:cxn ang="0">
                <a:pos x="1635" y="738"/>
              </a:cxn>
              <a:cxn ang="0">
                <a:pos x="1593" y="717"/>
              </a:cxn>
              <a:cxn ang="0">
                <a:pos x="1550" y="696"/>
              </a:cxn>
              <a:cxn ang="0">
                <a:pos x="1505" y="678"/>
              </a:cxn>
              <a:cxn ang="0">
                <a:pos x="1458" y="659"/>
              </a:cxn>
              <a:cxn ang="0">
                <a:pos x="1410" y="642"/>
              </a:cxn>
              <a:cxn ang="0">
                <a:pos x="1361" y="626"/>
              </a:cxn>
              <a:cxn ang="0">
                <a:pos x="1310" y="610"/>
              </a:cxn>
              <a:cxn ang="0">
                <a:pos x="1258" y="594"/>
              </a:cxn>
              <a:cxn ang="0">
                <a:pos x="1206" y="580"/>
              </a:cxn>
              <a:cxn ang="0">
                <a:pos x="1152" y="565"/>
              </a:cxn>
              <a:cxn ang="0">
                <a:pos x="1097" y="552"/>
              </a:cxn>
              <a:cxn ang="0">
                <a:pos x="1042" y="539"/>
              </a:cxn>
              <a:cxn ang="0">
                <a:pos x="987" y="526"/>
              </a:cxn>
              <a:cxn ang="0">
                <a:pos x="930" y="513"/>
              </a:cxn>
              <a:cxn ang="0">
                <a:pos x="874" y="501"/>
              </a:cxn>
              <a:cxn ang="0">
                <a:pos x="817" y="489"/>
              </a:cxn>
              <a:cxn ang="0">
                <a:pos x="761" y="477"/>
              </a:cxn>
              <a:cxn ang="0">
                <a:pos x="704" y="465"/>
              </a:cxn>
              <a:cxn ang="0">
                <a:pos x="647" y="454"/>
              </a:cxn>
              <a:cxn ang="0">
                <a:pos x="591" y="442"/>
              </a:cxn>
              <a:cxn ang="0">
                <a:pos x="538" y="430"/>
              </a:cxn>
              <a:cxn ang="0">
                <a:pos x="489" y="418"/>
              </a:cxn>
              <a:cxn ang="0">
                <a:pos x="443" y="404"/>
              </a:cxn>
              <a:cxn ang="0">
                <a:pos x="400" y="389"/>
              </a:cxn>
              <a:cxn ang="0">
                <a:pos x="359" y="374"/>
              </a:cxn>
              <a:cxn ang="0">
                <a:pos x="322" y="358"/>
              </a:cxn>
              <a:cxn ang="0">
                <a:pos x="287" y="342"/>
              </a:cxn>
              <a:cxn ang="0">
                <a:pos x="256" y="325"/>
              </a:cxn>
              <a:cxn ang="0">
                <a:pos x="226" y="309"/>
              </a:cxn>
              <a:cxn ang="0">
                <a:pos x="199" y="292"/>
              </a:cxn>
              <a:cxn ang="0">
                <a:pos x="174" y="274"/>
              </a:cxn>
              <a:cxn ang="0">
                <a:pos x="152" y="258"/>
              </a:cxn>
              <a:cxn ang="0">
                <a:pos x="132" y="240"/>
              </a:cxn>
              <a:cxn ang="0">
                <a:pos x="114" y="223"/>
              </a:cxn>
              <a:cxn ang="0">
                <a:pos x="97" y="207"/>
              </a:cxn>
              <a:cxn ang="0">
                <a:pos x="83" y="190"/>
              </a:cxn>
              <a:cxn ang="0">
                <a:pos x="70" y="175"/>
              </a:cxn>
              <a:cxn ang="0">
                <a:pos x="59" y="160"/>
              </a:cxn>
              <a:cxn ang="0">
                <a:pos x="49" y="145"/>
              </a:cxn>
              <a:cxn ang="0">
                <a:pos x="41" y="131"/>
              </a:cxn>
              <a:cxn ang="0">
                <a:pos x="34" y="118"/>
              </a:cxn>
              <a:cxn ang="0">
                <a:pos x="28" y="106"/>
              </a:cxn>
              <a:cxn ang="0">
                <a:pos x="23" y="95"/>
              </a:cxn>
              <a:cxn ang="0">
                <a:pos x="20" y="85"/>
              </a:cxn>
              <a:cxn ang="0">
                <a:pos x="17" y="77"/>
              </a:cxn>
              <a:cxn ang="0">
                <a:pos x="15" y="70"/>
              </a:cxn>
              <a:cxn ang="0">
                <a:pos x="13" y="64"/>
              </a:cxn>
              <a:cxn ang="0">
                <a:pos x="12" y="60"/>
              </a:cxn>
              <a:cxn ang="0">
                <a:pos x="12" y="58"/>
              </a:cxn>
              <a:cxn ang="0">
                <a:pos x="12" y="56"/>
              </a:cxn>
              <a:cxn ang="0">
                <a:pos x="0" y="0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 scaled="0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8" name="Group 2294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9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5902325" y="957263"/>
            <a:ext cx="30654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bg1"/>
                </a:solidFill>
                <a:latin typeface="+mn-lt"/>
                <a:cs typeface="+mn-cs"/>
              </a:rPr>
              <a:t>Local Touch – Global Reach</a:t>
            </a:r>
          </a:p>
        </p:txBody>
      </p:sp>
      <p:grpSp>
        <p:nvGrpSpPr>
          <p:cNvPr id="20" name="Group 42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4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5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gradFill>
            <a:gsLst>
              <a:gs pos="1000">
                <a:srgbClr val="F1652E"/>
              </a:gs>
              <a:gs pos="100000">
                <a:srgbClr val="A32319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endParaRPr lang="en-US" sz="1200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AutoShape 89"/>
          <p:cNvSpPr>
            <a:spLocks noChangeAspect="1" noChangeArrowheads="1" noTextEdit="1"/>
          </p:cNvSpPr>
          <p:nvPr userDrawn="1"/>
        </p:nvSpPr>
        <p:spPr bwMode="auto">
          <a:xfrm>
            <a:off x="5791200" y="457200"/>
            <a:ext cx="3033713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9" y="1"/>
              </a:cxn>
              <a:cxn ang="0">
                <a:pos x="1909" y="978"/>
              </a:cxn>
              <a:cxn ang="0">
                <a:pos x="1889" y="946"/>
              </a:cxn>
              <a:cxn ang="0">
                <a:pos x="1866" y="916"/>
              </a:cxn>
              <a:cxn ang="0">
                <a:pos x="1840" y="887"/>
              </a:cxn>
              <a:cxn ang="0">
                <a:pos x="1812" y="858"/>
              </a:cxn>
              <a:cxn ang="0">
                <a:pos x="1781" y="832"/>
              </a:cxn>
              <a:cxn ang="0">
                <a:pos x="1747" y="807"/>
              </a:cxn>
              <a:cxn ang="0">
                <a:pos x="1712" y="782"/>
              </a:cxn>
              <a:cxn ang="0">
                <a:pos x="1674" y="760"/>
              </a:cxn>
              <a:cxn ang="0">
                <a:pos x="1635" y="738"/>
              </a:cxn>
              <a:cxn ang="0">
                <a:pos x="1593" y="717"/>
              </a:cxn>
              <a:cxn ang="0">
                <a:pos x="1550" y="696"/>
              </a:cxn>
              <a:cxn ang="0">
                <a:pos x="1505" y="678"/>
              </a:cxn>
              <a:cxn ang="0">
                <a:pos x="1458" y="659"/>
              </a:cxn>
              <a:cxn ang="0">
                <a:pos x="1410" y="642"/>
              </a:cxn>
              <a:cxn ang="0">
                <a:pos x="1361" y="626"/>
              </a:cxn>
              <a:cxn ang="0">
                <a:pos x="1310" y="610"/>
              </a:cxn>
              <a:cxn ang="0">
                <a:pos x="1258" y="594"/>
              </a:cxn>
              <a:cxn ang="0">
                <a:pos x="1206" y="580"/>
              </a:cxn>
              <a:cxn ang="0">
                <a:pos x="1152" y="565"/>
              </a:cxn>
              <a:cxn ang="0">
                <a:pos x="1097" y="552"/>
              </a:cxn>
              <a:cxn ang="0">
                <a:pos x="1042" y="539"/>
              </a:cxn>
              <a:cxn ang="0">
                <a:pos x="987" y="526"/>
              </a:cxn>
              <a:cxn ang="0">
                <a:pos x="930" y="513"/>
              </a:cxn>
              <a:cxn ang="0">
                <a:pos x="874" y="501"/>
              </a:cxn>
              <a:cxn ang="0">
                <a:pos x="817" y="489"/>
              </a:cxn>
              <a:cxn ang="0">
                <a:pos x="761" y="477"/>
              </a:cxn>
              <a:cxn ang="0">
                <a:pos x="704" y="465"/>
              </a:cxn>
              <a:cxn ang="0">
                <a:pos x="647" y="454"/>
              </a:cxn>
              <a:cxn ang="0">
                <a:pos x="591" y="442"/>
              </a:cxn>
              <a:cxn ang="0">
                <a:pos x="538" y="430"/>
              </a:cxn>
              <a:cxn ang="0">
                <a:pos x="489" y="418"/>
              </a:cxn>
              <a:cxn ang="0">
                <a:pos x="443" y="404"/>
              </a:cxn>
              <a:cxn ang="0">
                <a:pos x="400" y="389"/>
              </a:cxn>
              <a:cxn ang="0">
                <a:pos x="359" y="374"/>
              </a:cxn>
              <a:cxn ang="0">
                <a:pos x="322" y="358"/>
              </a:cxn>
              <a:cxn ang="0">
                <a:pos x="287" y="342"/>
              </a:cxn>
              <a:cxn ang="0">
                <a:pos x="256" y="325"/>
              </a:cxn>
              <a:cxn ang="0">
                <a:pos x="226" y="309"/>
              </a:cxn>
              <a:cxn ang="0">
                <a:pos x="199" y="292"/>
              </a:cxn>
              <a:cxn ang="0">
                <a:pos x="174" y="274"/>
              </a:cxn>
              <a:cxn ang="0">
                <a:pos x="152" y="258"/>
              </a:cxn>
              <a:cxn ang="0">
                <a:pos x="132" y="240"/>
              </a:cxn>
              <a:cxn ang="0">
                <a:pos x="114" y="223"/>
              </a:cxn>
              <a:cxn ang="0">
                <a:pos x="97" y="207"/>
              </a:cxn>
              <a:cxn ang="0">
                <a:pos x="83" y="190"/>
              </a:cxn>
              <a:cxn ang="0">
                <a:pos x="70" y="175"/>
              </a:cxn>
              <a:cxn ang="0">
                <a:pos x="59" y="160"/>
              </a:cxn>
              <a:cxn ang="0">
                <a:pos x="49" y="145"/>
              </a:cxn>
              <a:cxn ang="0">
                <a:pos x="41" y="131"/>
              </a:cxn>
              <a:cxn ang="0">
                <a:pos x="34" y="118"/>
              </a:cxn>
              <a:cxn ang="0">
                <a:pos x="28" y="106"/>
              </a:cxn>
              <a:cxn ang="0">
                <a:pos x="23" y="95"/>
              </a:cxn>
              <a:cxn ang="0">
                <a:pos x="20" y="85"/>
              </a:cxn>
              <a:cxn ang="0">
                <a:pos x="17" y="77"/>
              </a:cxn>
              <a:cxn ang="0">
                <a:pos x="15" y="70"/>
              </a:cxn>
              <a:cxn ang="0">
                <a:pos x="13" y="64"/>
              </a:cxn>
              <a:cxn ang="0">
                <a:pos x="12" y="60"/>
              </a:cxn>
              <a:cxn ang="0">
                <a:pos x="12" y="58"/>
              </a:cxn>
              <a:cxn ang="0">
                <a:pos x="12" y="56"/>
              </a:cxn>
              <a:cxn ang="0">
                <a:pos x="0" y="0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9000">
                <a:srgbClr val="FF9966"/>
              </a:gs>
              <a:gs pos="100000">
                <a:srgbClr val="DA0000"/>
              </a:gs>
            </a:gsLst>
            <a:lin ang="5400000" scaled="0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9" y="1"/>
              </a:cxn>
              <a:cxn ang="0">
                <a:pos x="1909" y="978"/>
              </a:cxn>
              <a:cxn ang="0">
                <a:pos x="1889" y="946"/>
              </a:cxn>
              <a:cxn ang="0">
                <a:pos x="1866" y="916"/>
              </a:cxn>
              <a:cxn ang="0">
                <a:pos x="1840" y="887"/>
              </a:cxn>
              <a:cxn ang="0">
                <a:pos x="1812" y="858"/>
              </a:cxn>
              <a:cxn ang="0">
                <a:pos x="1781" y="832"/>
              </a:cxn>
              <a:cxn ang="0">
                <a:pos x="1747" y="807"/>
              </a:cxn>
              <a:cxn ang="0">
                <a:pos x="1712" y="782"/>
              </a:cxn>
              <a:cxn ang="0">
                <a:pos x="1674" y="760"/>
              </a:cxn>
              <a:cxn ang="0">
                <a:pos x="1635" y="738"/>
              </a:cxn>
              <a:cxn ang="0">
                <a:pos x="1593" y="717"/>
              </a:cxn>
              <a:cxn ang="0">
                <a:pos x="1550" y="696"/>
              </a:cxn>
              <a:cxn ang="0">
                <a:pos x="1505" y="678"/>
              </a:cxn>
              <a:cxn ang="0">
                <a:pos x="1458" y="659"/>
              </a:cxn>
              <a:cxn ang="0">
                <a:pos x="1410" y="642"/>
              </a:cxn>
              <a:cxn ang="0">
                <a:pos x="1361" y="626"/>
              </a:cxn>
              <a:cxn ang="0">
                <a:pos x="1310" y="610"/>
              </a:cxn>
              <a:cxn ang="0">
                <a:pos x="1258" y="594"/>
              </a:cxn>
              <a:cxn ang="0">
                <a:pos x="1206" y="580"/>
              </a:cxn>
              <a:cxn ang="0">
                <a:pos x="1152" y="565"/>
              </a:cxn>
              <a:cxn ang="0">
                <a:pos x="1097" y="552"/>
              </a:cxn>
              <a:cxn ang="0">
                <a:pos x="1042" y="539"/>
              </a:cxn>
              <a:cxn ang="0">
                <a:pos x="987" y="526"/>
              </a:cxn>
              <a:cxn ang="0">
                <a:pos x="930" y="513"/>
              </a:cxn>
              <a:cxn ang="0">
                <a:pos x="874" y="501"/>
              </a:cxn>
              <a:cxn ang="0">
                <a:pos x="817" y="489"/>
              </a:cxn>
              <a:cxn ang="0">
                <a:pos x="761" y="477"/>
              </a:cxn>
              <a:cxn ang="0">
                <a:pos x="704" y="465"/>
              </a:cxn>
              <a:cxn ang="0">
                <a:pos x="647" y="454"/>
              </a:cxn>
              <a:cxn ang="0">
                <a:pos x="591" y="442"/>
              </a:cxn>
              <a:cxn ang="0">
                <a:pos x="538" y="430"/>
              </a:cxn>
              <a:cxn ang="0">
                <a:pos x="489" y="418"/>
              </a:cxn>
              <a:cxn ang="0">
                <a:pos x="443" y="404"/>
              </a:cxn>
              <a:cxn ang="0">
                <a:pos x="400" y="389"/>
              </a:cxn>
              <a:cxn ang="0">
                <a:pos x="359" y="374"/>
              </a:cxn>
              <a:cxn ang="0">
                <a:pos x="322" y="358"/>
              </a:cxn>
              <a:cxn ang="0">
                <a:pos x="287" y="342"/>
              </a:cxn>
              <a:cxn ang="0">
                <a:pos x="256" y="325"/>
              </a:cxn>
              <a:cxn ang="0">
                <a:pos x="226" y="309"/>
              </a:cxn>
              <a:cxn ang="0">
                <a:pos x="199" y="292"/>
              </a:cxn>
              <a:cxn ang="0">
                <a:pos x="174" y="274"/>
              </a:cxn>
              <a:cxn ang="0">
                <a:pos x="152" y="258"/>
              </a:cxn>
              <a:cxn ang="0">
                <a:pos x="132" y="240"/>
              </a:cxn>
              <a:cxn ang="0">
                <a:pos x="114" y="223"/>
              </a:cxn>
              <a:cxn ang="0">
                <a:pos x="97" y="207"/>
              </a:cxn>
              <a:cxn ang="0">
                <a:pos x="83" y="190"/>
              </a:cxn>
              <a:cxn ang="0">
                <a:pos x="70" y="175"/>
              </a:cxn>
              <a:cxn ang="0">
                <a:pos x="59" y="160"/>
              </a:cxn>
              <a:cxn ang="0">
                <a:pos x="49" y="145"/>
              </a:cxn>
              <a:cxn ang="0">
                <a:pos x="41" y="131"/>
              </a:cxn>
              <a:cxn ang="0">
                <a:pos x="34" y="118"/>
              </a:cxn>
              <a:cxn ang="0">
                <a:pos x="28" y="106"/>
              </a:cxn>
              <a:cxn ang="0">
                <a:pos x="23" y="95"/>
              </a:cxn>
              <a:cxn ang="0">
                <a:pos x="20" y="85"/>
              </a:cxn>
              <a:cxn ang="0">
                <a:pos x="17" y="77"/>
              </a:cxn>
              <a:cxn ang="0">
                <a:pos x="15" y="70"/>
              </a:cxn>
              <a:cxn ang="0">
                <a:pos x="13" y="64"/>
              </a:cxn>
              <a:cxn ang="0">
                <a:pos x="12" y="60"/>
              </a:cxn>
              <a:cxn ang="0">
                <a:pos x="12" y="58"/>
              </a:cxn>
              <a:cxn ang="0">
                <a:pos x="12" y="56"/>
              </a:cxn>
              <a:cxn ang="0">
                <a:pos x="0" y="0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9" name="Group 2153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5902325" y="957263"/>
            <a:ext cx="30654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  <a:cs typeface="+mn-cs"/>
              </a:rPr>
              <a:t>Local Touch – Global Reach</a:t>
            </a:r>
          </a:p>
        </p:txBody>
      </p:sp>
      <p:sp>
        <p:nvSpPr>
          <p:cNvPr id="44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7938"/>
            <a:ext cx="6005512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68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01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4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9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05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75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8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25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7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25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0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9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/>
          <p:cNvSpPr>
            <a:spLocks/>
          </p:cNvSpPr>
          <p:nvPr/>
        </p:nvSpPr>
        <p:spPr bwMode="auto">
          <a:xfrm>
            <a:off x="-4763" y="0"/>
            <a:ext cx="9156701" cy="914400"/>
          </a:xfrm>
          <a:custGeom>
            <a:avLst/>
            <a:gdLst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0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11 w 5748"/>
              <a:gd name="connsiteY0" fmla="*/ 0 h 574"/>
              <a:gd name="connsiteX1" fmla="*/ 4629 w 5748"/>
              <a:gd name="connsiteY1" fmla="*/ 0 h 574"/>
              <a:gd name="connsiteX2" fmla="*/ 4629 w 5748"/>
              <a:gd name="connsiteY2" fmla="*/ 4 h 574"/>
              <a:gd name="connsiteX3" fmla="*/ 4631 w 5748"/>
              <a:gd name="connsiteY3" fmla="*/ 13 h 574"/>
              <a:gd name="connsiteX4" fmla="*/ 4634 w 5748"/>
              <a:gd name="connsiteY4" fmla="*/ 28 h 574"/>
              <a:gd name="connsiteX5" fmla="*/ 4639 w 5748"/>
              <a:gd name="connsiteY5" fmla="*/ 47 h 574"/>
              <a:gd name="connsiteX6" fmla="*/ 4648 w 5748"/>
              <a:gd name="connsiteY6" fmla="*/ 68 h 574"/>
              <a:gd name="connsiteX7" fmla="*/ 4662 w 5748"/>
              <a:gd name="connsiteY7" fmla="*/ 92 h 574"/>
              <a:gd name="connsiteX8" fmla="*/ 4682 w 5748"/>
              <a:gd name="connsiteY8" fmla="*/ 117 h 574"/>
              <a:gd name="connsiteX9" fmla="*/ 4695 w 5748"/>
              <a:gd name="connsiteY9" fmla="*/ 130 h 574"/>
              <a:gd name="connsiteX10" fmla="*/ 4712 w 5748"/>
              <a:gd name="connsiteY10" fmla="*/ 145 h 574"/>
              <a:gd name="connsiteX11" fmla="*/ 4732 w 5748"/>
              <a:gd name="connsiteY11" fmla="*/ 160 h 574"/>
              <a:gd name="connsiteX12" fmla="*/ 4755 w 5748"/>
              <a:gd name="connsiteY12" fmla="*/ 177 h 574"/>
              <a:gd name="connsiteX13" fmla="*/ 4782 w 5748"/>
              <a:gd name="connsiteY13" fmla="*/ 193 h 574"/>
              <a:gd name="connsiteX14" fmla="*/ 4814 w 5748"/>
              <a:gd name="connsiteY14" fmla="*/ 210 h 574"/>
              <a:gd name="connsiteX15" fmla="*/ 4849 w 5748"/>
              <a:gd name="connsiteY15" fmla="*/ 225 h 574"/>
              <a:gd name="connsiteX16" fmla="*/ 4890 w 5748"/>
              <a:gd name="connsiteY16" fmla="*/ 239 h 574"/>
              <a:gd name="connsiteX17" fmla="*/ 4934 w 5748"/>
              <a:gd name="connsiteY17" fmla="*/ 251 h 574"/>
              <a:gd name="connsiteX18" fmla="*/ 4975 w 5748"/>
              <a:gd name="connsiteY18" fmla="*/ 260 h 574"/>
              <a:gd name="connsiteX19" fmla="*/ 5010 w 5748"/>
              <a:gd name="connsiteY19" fmla="*/ 267 h 574"/>
              <a:gd name="connsiteX20" fmla="*/ 5042 w 5748"/>
              <a:gd name="connsiteY20" fmla="*/ 274 h 574"/>
              <a:gd name="connsiteX21" fmla="*/ 5072 w 5748"/>
              <a:gd name="connsiteY21" fmla="*/ 281 h 574"/>
              <a:gd name="connsiteX22" fmla="*/ 5099 w 5748"/>
              <a:gd name="connsiteY22" fmla="*/ 285 h 574"/>
              <a:gd name="connsiteX23" fmla="*/ 5125 w 5748"/>
              <a:gd name="connsiteY23" fmla="*/ 292 h 574"/>
              <a:gd name="connsiteX24" fmla="*/ 5153 w 5748"/>
              <a:gd name="connsiteY24" fmla="*/ 297 h 574"/>
              <a:gd name="connsiteX25" fmla="*/ 5182 w 5748"/>
              <a:gd name="connsiteY25" fmla="*/ 304 h 574"/>
              <a:gd name="connsiteX26" fmla="*/ 5211 w 5748"/>
              <a:gd name="connsiteY26" fmla="*/ 310 h 574"/>
              <a:gd name="connsiteX27" fmla="*/ 5245 w 5748"/>
              <a:gd name="connsiteY27" fmla="*/ 318 h 574"/>
              <a:gd name="connsiteX28" fmla="*/ 5284 w 5748"/>
              <a:gd name="connsiteY28" fmla="*/ 327 h 574"/>
              <a:gd name="connsiteX29" fmla="*/ 5327 w 5748"/>
              <a:gd name="connsiteY29" fmla="*/ 338 h 574"/>
              <a:gd name="connsiteX30" fmla="*/ 5392 w 5748"/>
              <a:gd name="connsiteY30" fmla="*/ 356 h 574"/>
              <a:gd name="connsiteX31" fmla="*/ 5450 w 5748"/>
              <a:gd name="connsiteY31" fmla="*/ 376 h 574"/>
              <a:gd name="connsiteX32" fmla="*/ 5503 w 5748"/>
              <a:gd name="connsiteY32" fmla="*/ 395 h 574"/>
              <a:gd name="connsiteX33" fmla="*/ 5549 w 5748"/>
              <a:gd name="connsiteY33" fmla="*/ 415 h 574"/>
              <a:gd name="connsiteX34" fmla="*/ 5590 w 5748"/>
              <a:gd name="connsiteY34" fmla="*/ 435 h 574"/>
              <a:gd name="connsiteX35" fmla="*/ 5628 w 5748"/>
              <a:gd name="connsiteY35" fmla="*/ 457 h 574"/>
              <a:gd name="connsiteX36" fmla="*/ 5659 w 5748"/>
              <a:gd name="connsiteY36" fmla="*/ 478 h 574"/>
              <a:gd name="connsiteX37" fmla="*/ 5685 w 5748"/>
              <a:gd name="connsiteY37" fmla="*/ 498 h 574"/>
              <a:gd name="connsiteX38" fmla="*/ 5705 w 5748"/>
              <a:gd name="connsiteY38" fmla="*/ 516 h 574"/>
              <a:gd name="connsiteX39" fmla="*/ 5720 w 5748"/>
              <a:gd name="connsiteY39" fmla="*/ 532 h 574"/>
              <a:gd name="connsiteX40" fmla="*/ 5733 w 5748"/>
              <a:gd name="connsiteY40" fmla="*/ 547 h 574"/>
              <a:gd name="connsiteX41" fmla="*/ 5740 w 5748"/>
              <a:gd name="connsiteY41" fmla="*/ 558 h 574"/>
              <a:gd name="connsiteX42" fmla="*/ 5745 w 5748"/>
              <a:gd name="connsiteY42" fmla="*/ 567 h 574"/>
              <a:gd name="connsiteX43" fmla="*/ 5747 w 5748"/>
              <a:gd name="connsiteY43" fmla="*/ 572 h 574"/>
              <a:gd name="connsiteX44" fmla="*/ 5748 w 5748"/>
              <a:gd name="connsiteY44" fmla="*/ 574 h 574"/>
              <a:gd name="connsiteX45" fmla="*/ 2123 w 5748"/>
              <a:gd name="connsiteY45" fmla="*/ 574 h 574"/>
              <a:gd name="connsiteX46" fmla="*/ 11 w 5748"/>
              <a:gd name="connsiteY46" fmla="*/ 569 h 574"/>
              <a:gd name="connsiteX47" fmla="*/ 0 w 5748"/>
              <a:gd name="connsiteY47" fmla="*/ 566 h 574"/>
              <a:gd name="connsiteX48" fmla="*/ 11 w 5748"/>
              <a:gd name="connsiteY48" fmla="*/ 0 h 574"/>
              <a:gd name="connsiteX0" fmla="*/ 12 w 5749"/>
              <a:gd name="connsiteY0" fmla="*/ 0 h 585"/>
              <a:gd name="connsiteX1" fmla="*/ 4630 w 5749"/>
              <a:gd name="connsiteY1" fmla="*/ 0 h 585"/>
              <a:gd name="connsiteX2" fmla="*/ 4630 w 5749"/>
              <a:gd name="connsiteY2" fmla="*/ 4 h 585"/>
              <a:gd name="connsiteX3" fmla="*/ 4632 w 5749"/>
              <a:gd name="connsiteY3" fmla="*/ 13 h 585"/>
              <a:gd name="connsiteX4" fmla="*/ 4635 w 5749"/>
              <a:gd name="connsiteY4" fmla="*/ 28 h 585"/>
              <a:gd name="connsiteX5" fmla="*/ 4640 w 5749"/>
              <a:gd name="connsiteY5" fmla="*/ 47 h 585"/>
              <a:gd name="connsiteX6" fmla="*/ 4649 w 5749"/>
              <a:gd name="connsiteY6" fmla="*/ 68 h 585"/>
              <a:gd name="connsiteX7" fmla="*/ 4663 w 5749"/>
              <a:gd name="connsiteY7" fmla="*/ 92 h 585"/>
              <a:gd name="connsiteX8" fmla="*/ 4683 w 5749"/>
              <a:gd name="connsiteY8" fmla="*/ 117 h 585"/>
              <a:gd name="connsiteX9" fmla="*/ 4696 w 5749"/>
              <a:gd name="connsiteY9" fmla="*/ 130 h 585"/>
              <a:gd name="connsiteX10" fmla="*/ 4713 w 5749"/>
              <a:gd name="connsiteY10" fmla="*/ 145 h 585"/>
              <a:gd name="connsiteX11" fmla="*/ 4733 w 5749"/>
              <a:gd name="connsiteY11" fmla="*/ 160 h 585"/>
              <a:gd name="connsiteX12" fmla="*/ 4756 w 5749"/>
              <a:gd name="connsiteY12" fmla="*/ 177 h 585"/>
              <a:gd name="connsiteX13" fmla="*/ 4783 w 5749"/>
              <a:gd name="connsiteY13" fmla="*/ 193 h 585"/>
              <a:gd name="connsiteX14" fmla="*/ 4815 w 5749"/>
              <a:gd name="connsiteY14" fmla="*/ 210 h 585"/>
              <a:gd name="connsiteX15" fmla="*/ 4850 w 5749"/>
              <a:gd name="connsiteY15" fmla="*/ 225 h 585"/>
              <a:gd name="connsiteX16" fmla="*/ 4891 w 5749"/>
              <a:gd name="connsiteY16" fmla="*/ 239 h 585"/>
              <a:gd name="connsiteX17" fmla="*/ 4935 w 5749"/>
              <a:gd name="connsiteY17" fmla="*/ 251 h 585"/>
              <a:gd name="connsiteX18" fmla="*/ 4976 w 5749"/>
              <a:gd name="connsiteY18" fmla="*/ 260 h 585"/>
              <a:gd name="connsiteX19" fmla="*/ 5011 w 5749"/>
              <a:gd name="connsiteY19" fmla="*/ 267 h 585"/>
              <a:gd name="connsiteX20" fmla="*/ 5043 w 5749"/>
              <a:gd name="connsiteY20" fmla="*/ 274 h 585"/>
              <a:gd name="connsiteX21" fmla="*/ 5073 w 5749"/>
              <a:gd name="connsiteY21" fmla="*/ 281 h 585"/>
              <a:gd name="connsiteX22" fmla="*/ 5100 w 5749"/>
              <a:gd name="connsiteY22" fmla="*/ 285 h 585"/>
              <a:gd name="connsiteX23" fmla="*/ 5126 w 5749"/>
              <a:gd name="connsiteY23" fmla="*/ 292 h 585"/>
              <a:gd name="connsiteX24" fmla="*/ 5154 w 5749"/>
              <a:gd name="connsiteY24" fmla="*/ 297 h 585"/>
              <a:gd name="connsiteX25" fmla="*/ 5183 w 5749"/>
              <a:gd name="connsiteY25" fmla="*/ 304 h 585"/>
              <a:gd name="connsiteX26" fmla="*/ 5212 w 5749"/>
              <a:gd name="connsiteY26" fmla="*/ 310 h 585"/>
              <a:gd name="connsiteX27" fmla="*/ 5246 w 5749"/>
              <a:gd name="connsiteY27" fmla="*/ 318 h 585"/>
              <a:gd name="connsiteX28" fmla="*/ 5285 w 5749"/>
              <a:gd name="connsiteY28" fmla="*/ 327 h 585"/>
              <a:gd name="connsiteX29" fmla="*/ 5328 w 5749"/>
              <a:gd name="connsiteY29" fmla="*/ 338 h 585"/>
              <a:gd name="connsiteX30" fmla="*/ 5393 w 5749"/>
              <a:gd name="connsiteY30" fmla="*/ 356 h 585"/>
              <a:gd name="connsiteX31" fmla="*/ 5451 w 5749"/>
              <a:gd name="connsiteY31" fmla="*/ 376 h 585"/>
              <a:gd name="connsiteX32" fmla="*/ 5504 w 5749"/>
              <a:gd name="connsiteY32" fmla="*/ 395 h 585"/>
              <a:gd name="connsiteX33" fmla="*/ 5550 w 5749"/>
              <a:gd name="connsiteY33" fmla="*/ 415 h 585"/>
              <a:gd name="connsiteX34" fmla="*/ 5591 w 5749"/>
              <a:gd name="connsiteY34" fmla="*/ 435 h 585"/>
              <a:gd name="connsiteX35" fmla="*/ 5629 w 5749"/>
              <a:gd name="connsiteY35" fmla="*/ 457 h 585"/>
              <a:gd name="connsiteX36" fmla="*/ 5660 w 5749"/>
              <a:gd name="connsiteY36" fmla="*/ 478 h 585"/>
              <a:gd name="connsiteX37" fmla="*/ 5686 w 5749"/>
              <a:gd name="connsiteY37" fmla="*/ 498 h 585"/>
              <a:gd name="connsiteX38" fmla="*/ 5706 w 5749"/>
              <a:gd name="connsiteY38" fmla="*/ 516 h 585"/>
              <a:gd name="connsiteX39" fmla="*/ 5721 w 5749"/>
              <a:gd name="connsiteY39" fmla="*/ 532 h 585"/>
              <a:gd name="connsiteX40" fmla="*/ 5734 w 5749"/>
              <a:gd name="connsiteY40" fmla="*/ 547 h 585"/>
              <a:gd name="connsiteX41" fmla="*/ 5741 w 5749"/>
              <a:gd name="connsiteY41" fmla="*/ 558 h 585"/>
              <a:gd name="connsiteX42" fmla="*/ 5746 w 5749"/>
              <a:gd name="connsiteY42" fmla="*/ 567 h 585"/>
              <a:gd name="connsiteX43" fmla="*/ 5748 w 5749"/>
              <a:gd name="connsiteY43" fmla="*/ 572 h 585"/>
              <a:gd name="connsiteX44" fmla="*/ 5749 w 5749"/>
              <a:gd name="connsiteY44" fmla="*/ 574 h 585"/>
              <a:gd name="connsiteX45" fmla="*/ 2124 w 5749"/>
              <a:gd name="connsiteY45" fmla="*/ 574 h 585"/>
              <a:gd name="connsiteX46" fmla="*/ 12 w 5749"/>
              <a:gd name="connsiteY46" fmla="*/ 569 h 585"/>
              <a:gd name="connsiteX47" fmla="*/ 1 w 5749"/>
              <a:gd name="connsiteY47" fmla="*/ 566 h 585"/>
              <a:gd name="connsiteX48" fmla="*/ 12 w 5749"/>
              <a:gd name="connsiteY48" fmla="*/ 0 h 585"/>
              <a:gd name="connsiteX0" fmla="*/ 23 w 5760"/>
              <a:gd name="connsiteY0" fmla="*/ 0 h 630"/>
              <a:gd name="connsiteX1" fmla="*/ 4641 w 5760"/>
              <a:gd name="connsiteY1" fmla="*/ 0 h 630"/>
              <a:gd name="connsiteX2" fmla="*/ 4641 w 5760"/>
              <a:gd name="connsiteY2" fmla="*/ 4 h 630"/>
              <a:gd name="connsiteX3" fmla="*/ 4643 w 5760"/>
              <a:gd name="connsiteY3" fmla="*/ 13 h 630"/>
              <a:gd name="connsiteX4" fmla="*/ 4646 w 5760"/>
              <a:gd name="connsiteY4" fmla="*/ 28 h 630"/>
              <a:gd name="connsiteX5" fmla="*/ 4651 w 5760"/>
              <a:gd name="connsiteY5" fmla="*/ 47 h 630"/>
              <a:gd name="connsiteX6" fmla="*/ 4660 w 5760"/>
              <a:gd name="connsiteY6" fmla="*/ 68 h 630"/>
              <a:gd name="connsiteX7" fmla="*/ 4674 w 5760"/>
              <a:gd name="connsiteY7" fmla="*/ 92 h 630"/>
              <a:gd name="connsiteX8" fmla="*/ 4694 w 5760"/>
              <a:gd name="connsiteY8" fmla="*/ 117 h 630"/>
              <a:gd name="connsiteX9" fmla="*/ 4707 w 5760"/>
              <a:gd name="connsiteY9" fmla="*/ 130 h 630"/>
              <a:gd name="connsiteX10" fmla="*/ 4724 w 5760"/>
              <a:gd name="connsiteY10" fmla="*/ 145 h 630"/>
              <a:gd name="connsiteX11" fmla="*/ 4744 w 5760"/>
              <a:gd name="connsiteY11" fmla="*/ 160 h 630"/>
              <a:gd name="connsiteX12" fmla="*/ 4767 w 5760"/>
              <a:gd name="connsiteY12" fmla="*/ 177 h 630"/>
              <a:gd name="connsiteX13" fmla="*/ 4794 w 5760"/>
              <a:gd name="connsiteY13" fmla="*/ 193 h 630"/>
              <a:gd name="connsiteX14" fmla="*/ 4826 w 5760"/>
              <a:gd name="connsiteY14" fmla="*/ 210 h 630"/>
              <a:gd name="connsiteX15" fmla="*/ 4861 w 5760"/>
              <a:gd name="connsiteY15" fmla="*/ 225 h 630"/>
              <a:gd name="connsiteX16" fmla="*/ 4902 w 5760"/>
              <a:gd name="connsiteY16" fmla="*/ 239 h 630"/>
              <a:gd name="connsiteX17" fmla="*/ 4946 w 5760"/>
              <a:gd name="connsiteY17" fmla="*/ 251 h 630"/>
              <a:gd name="connsiteX18" fmla="*/ 4987 w 5760"/>
              <a:gd name="connsiteY18" fmla="*/ 260 h 630"/>
              <a:gd name="connsiteX19" fmla="*/ 5022 w 5760"/>
              <a:gd name="connsiteY19" fmla="*/ 267 h 630"/>
              <a:gd name="connsiteX20" fmla="*/ 5054 w 5760"/>
              <a:gd name="connsiteY20" fmla="*/ 274 h 630"/>
              <a:gd name="connsiteX21" fmla="*/ 5084 w 5760"/>
              <a:gd name="connsiteY21" fmla="*/ 281 h 630"/>
              <a:gd name="connsiteX22" fmla="*/ 5111 w 5760"/>
              <a:gd name="connsiteY22" fmla="*/ 285 h 630"/>
              <a:gd name="connsiteX23" fmla="*/ 5137 w 5760"/>
              <a:gd name="connsiteY23" fmla="*/ 292 h 630"/>
              <a:gd name="connsiteX24" fmla="*/ 5165 w 5760"/>
              <a:gd name="connsiteY24" fmla="*/ 297 h 630"/>
              <a:gd name="connsiteX25" fmla="*/ 5194 w 5760"/>
              <a:gd name="connsiteY25" fmla="*/ 304 h 630"/>
              <a:gd name="connsiteX26" fmla="*/ 5223 w 5760"/>
              <a:gd name="connsiteY26" fmla="*/ 310 h 630"/>
              <a:gd name="connsiteX27" fmla="*/ 5257 w 5760"/>
              <a:gd name="connsiteY27" fmla="*/ 318 h 630"/>
              <a:gd name="connsiteX28" fmla="*/ 5296 w 5760"/>
              <a:gd name="connsiteY28" fmla="*/ 327 h 630"/>
              <a:gd name="connsiteX29" fmla="*/ 5339 w 5760"/>
              <a:gd name="connsiteY29" fmla="*/ 338 h 630"/>
              <a:gd name="connsiteX30" fmla="*/ 5404 w 5760"/>
              <a:gd name="connsiteY30" fmla="*/ 356 h 630"/>
              <a:gd name="connsiteX31" fmla="*/ 5462 w 5760"/>
              <a:gd name="connsiteY31" fmla="*/ 376 h 630"/>
              <a:gd name="connsiteX32" fmla="*/ 5515 w 5760"/>
              <a:gd name="connsiteY32" fmla="*/ 395 h 630"/>
              <a:gd name="connsiteX33" fmla="*/ 5561 w 5760"/>
              <a:gd name="connsiteY33" fmla="*/ 415 h 630"/>
              <a:gd name="connsiteX34" fmla="*/ 5602 w 5760"/>
              <a:gd name="connsiteY34" fmla="*/ 435 h 630"/>
              <a:gd name="connsiteX35" fmla="*/ 5640 w 5760"/>
              <a:gd name="connsiteY35" fmla="*/ 457 h 630"/>
              <a:gd name="connsiteX36" fmla="*/ 5671 w 5760"/>
              <a:gd name="connsiteY36" fmla="*/ 478 h 630"/>
              <a:gd name="connsiteX37" fmla="*/ 5697 w 5760"/>
              <a:gd name="connsiteY37" fmla="*/ 498 h 630"/>
              <a:gd name="connsiteX38" fmla="*/ 5717 w 5760"/>
              <a:gd name="connsiteY38" fmla="*/ 516 h 630"/>
              <a:gd name="connsiteX39" fmla="*/ 5732 w 5760"/>
              <a:gd name="connsiteY39" fmla="*/ 532 h 630"/>
              <a:gd name="connsiteX40" fmla="*/ 5745 w 5760"/>
              <a:gd name="connsiteY40" fmla="*/ 547 h 630"/>
              <a:gd name="connsiteX41" fmla="*/ 5752 w 5760"/>
              <a:gd name="connsiteY41" fmla="*/ 558 h 630"/>
              <a:gd name="connsiteX42" fmla="*/ 5757 w 5760"/>
              <a:gd name="connsiteY42" fmla="*/ 567 h 630"/>
              <a:gd name="connsiteX43" fmla="*/ 5759 w 5760"/>
              <a:gd name="connsiteY43" fmla="*/ 572 h 630"/>
              <a:gd name="connsiteX44" fmla="*/ 5760 w 5760"/>
              <a:gd name="connsiteY44" fmla="*/ 574 h 630"/>
              <a:gd name="connsiteX45" fmla="*/ 2135 w 5760"/>
              <a:gd name="connsiteY45" fmla="*/ 574 h 630"/>
              <a:gd name="connsiteX46" fmla="*/ 23 w 5760"/>
              <a:gd name="connsiteY46" fmla="*/ 569 h 630"/>
              <a:gd name="connsiteX47" fmla="*/ 12 w 5760"/>
              <a:gd name="connsiteY47" fmla="*/ 566 h 630"/>
              <a:gd name="connsiteX48" fmla="*/ 23 w 5760"/>
              <a:gd name="connsiteY48" fmla="*/ 0 h 630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2 w 6509"/>
              <a:gd name="connsiteY0" fmla="*/ 0 h 652"/>
              <a:gd name="connsiteX1" fmla="*/ 5390 w 6509"/>
              <a:gd name="connsiteY1" fmla="*/ 0 h 652"/>
              <a:gd name="connsiteX2" fmla="*/ 5390 w 6509"/>
              <a:gd name="connsiteY2" fmla="*/ 4 h 652"/>
              <a:gd name="connsiteX3" fmla="*/ 5392 w 6509"/>
              <a:gd name="connsiteY3" fmla="*/ 13 h 652"/>
              <a:gd name="connsiteX4" fmla="*/ 5395 w 6509"/>
              <a:gd name="connsiteY4" fmla="*/ 28 h 652"/>
              <a:gd name="connsiteX5" fmla="*/ 5400 w 6509"/>
              <a:gd name="connsiteY5" fmla="*/ 47 h 652"/>
              <a:gd name="connsiteX6" fmla="*/ 5409 w 6509"/>
              <a:gd name="connsiteY6" fmla="*/ 68 h 652"/>
              <a:gd name="connsiteX7" fmla="*/ 5423 w 6509"/>
              <a:gd name="connsiteY7" fmla="*/ 92 h 652"/>
              <a:gd name="connsiteX8" fmla="*/ 5443 w 6509"/>
              <a:gd name="connsiteY8" fmla="*/ 117 h 652"/>
              <a:gd name="connsiteX9" fmla="*/ 5456 w 6509"/>
              <a:gd name="connsiteY9" fmla="*/ 130 h 652"/>
              <a:gd name="connsiteX10" fmla="*/ 5473 w 6509"/>
              <a:gd name="connsiteY10" fmla="*/ 145 h 652"/>
              <a:gd name="connsiteX11" fmla="*/ 5493 w 6509"/>
              <a:gd name="connsiteY11" fmla="*/ 160 h 652"/>
              <a:gd name="connsiteX12" fmla="*/ 5516 w 6509"/>
              <a:gd name="connsiteY12" fmla="*/ 177 h 652"/>
              <a:gd name="connsiteX13" fmla="*/ 5543 w 6509"/>
              <a:gd name="connsiteY13" fmla="*/ 193 h 652"/>
              <a:gd name="connsiteX14" fmla="*/ 5575 w 6509"/>
              <a:gd name="connsiteY14" fmla="*/ 210 h 652"/>
              <a:gd name="connsiteX15" fmla="*/ 5610 w 6509"/>
              <a:gd name="connsiteY15" fmla="*/ 225 h 652"/>
              <a:gd name="connsiteX16" fmla="*/ 5651 w 6509"/>
              <a:gd name="connsiteY16" fmla="*/ 239 h 652"/>
              <a:gd name="connsiteX17" fmla="*/ 5695 w 6509"/>
              <a:gd name="connsiteY17" fmla="*/ 251 h 652"/>
              <a:gd name="connsiteX18" fmla="*/ 5736 w 6509"/>
              <a:gd name="connsiteY18" fmla="*/ 260 h 652"/>
              <a:gd name="connsiteX19" fmla="*/ 5771 w 6509"/>
              <a:gd name="connsiteY19" fmla="*/ 267 h 652"/>
              <a:gd name="connsiteX20" fmla="*/ 5803 w 6509"/>
              <a:gd name="connsiteY20" fmla="*/ 274 h 652"/>
              <a:gd name="connsiteX21" fmla="*/ 5833 w 6509"/>
              <a:gd name="connsiteY21" fmla="*/ 281 h 652"/>
              <a:gd name="connsiteX22" fmla="*/ 5860 w 6509"/>
              <a:gd name="connsiteY22" fmla="*/ 285 h 652"/>
              <a:gd name="connsiteX23" fmla="*/ 5886 w 6509"/>
              <a:gd name="connsiteY23" fmla="*/ 292 h 652"/>
              <a:gd name="connsiteX24" fmla="*/ 5914 w 6509"/>
              <a:gd name="connsiteY24" fmla="*/ 297 h 652"/>
              <a:gd name="connsiteX25" fmla="*/ 5943 w 6509"/>
              <a:gd name="connsiteY25" fmla="*/ 304 h 652"/>
              <a:gd name="connsiteX26" fmla="*/ 5972 w 6509"/>
              <a:gd name="connsiteY26" fmla="*/ 310 h 652"/>
              <a:gd name="connsiteX27" fmla="*/ 6006 w 6509"/>
              <a:gd name="connsiteY27" fmla="*/ 318 h 652"/>
              <a:gd name="connsiteX28" fmla="*/ 6045 w 6509"/>
              <a:gd name="connsiteY28" fmla="*/ 327 h 652"/>
              <a:gd name="connsiteX29" fmla="*/ 6088 w 6509"/>
              <a:gd name="connsiteY29" fmla="*/ 338 h 652"/>
              <a:gd name="connsiteX30" fmla="*/ 6153 w 6509"/>
              <a:gd name="connsiteY30" fmla="*/ 356 h 652"/>
              <a:gd name="connsiteX31" fmla="*/ 6211 w 6509"/>
              <a:gd name="connsiteY31" fmla="*/ 376 h 652"/>
              <a:gd name="connsiteX32" fmla="*/ 6264 w 6509"/>
              <a:gd name="connsiteY32" fmla="*/ 395 h 652"/>
              <a:gd name="connsiteX33" fmla="*/ 6310 w 6509"/>
              <a:gd name="connsiteY33" fmla="*/ 415 h 652"/>
              <a:gd name="connsiteX34" fmla="*/ 6351 w 6509"/>
              <a:gd name="connsiteY34" fmla="*/ 435 h 652"/>
              <a:gd name="connsiteX35" fmla="*/ 6389 w 6509"/>
              <a:gd name="connsiteY35" fmla="*/ 457 h 652"/>
              <a:gd name="connsiteX36" fmla="*/ 6420 w 6509"/>
              <a:gd name="connsiteY36" fmla="*/ 478 h 652"/>
              <a:gd name="connsiteX37" fmla="*/ 6446 w 6509"/>
              <a:gd name="connsiteY37" fmla="*/ 498 h 652"/>
              <a:gd name="connsiteX38" fmla="*/ 6466 w 6509"/>
              <a:gd name="connsiteY38" fmla="*/ 516 h 652"/>
              <a:gd name="connsiteX39" fmla="*/ 6481 w 6509"/>
              <a:gd name="connsiteY39" fmla="*/ 532 h 652"/>
              <a:gd name="connsiteX40" fmla="*/ 6494 w 6509"/>
              <a:gd name="connsiteY40" fmla="*/ 547 h 652"/>
              <a:gd name="connsiteX41" fmla="*/ 6501 w 6509"/>
              <a:gd name="connsiteY41" fmla="*/ 558 h 652"/>
              <a:gd name="connsiteX42" fmla="*/ 6506 w 6509"/>
              <a:gd name="connsiteY42" fmla="*/ 567 h 652"/>
              <a:gd name="connsiteX43" fmla="*/ 6508 w 6509"/>
              <a:gd name="connsiteY43" fmla="*/ 572 h 652"/>
              <a:gd name="connsiteX44" fmla="*/ 6509 w 6509"/>
              <a:gd name="connsiteY44" fmla="*/ 574 h 652"/>
              <a:gd name="connsiteX45" fmla="*/ 2884 w 6509"/>
              <a:gd name="connsiteY45" fmla="*/ 574 h 652"/>
              <a:gd name="connsiteX46" fmla="*/ 772 w 6509"/>
              <a:gd name="connsiteY46" fmla="*/ 569 h 652"/>
              <a:gd name="connsiteX47" fmla="*/ 761 w 6509"/>
              <a:gd name="connsiteY47" fmla="*/ 566 h 652"/>
              <a:gd name="connsiteX48" fmla="*/ 767 w 6509"/>
              <a:gd name="connsiteY48" fmla="*/ 558 h 652"/>
              <a:gd name="connsiteX49" fmla="*/ 995 w 6509"/>
              <a:gd name="connsiteY49" fmla="*/ 555 h 652"/>
              <a:gd name="connsiteX50" fmla="*/ 772 w 6509"/>
              <a:gd name="connsiteY50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1 w 6508"/>
              <a:gd name="connsiteY0" fmla="*/ 0 h 652"/>
              <a:gd name="connsiteX1" fmla="*/ 5389 w 6508"/>
              <a:gd name="connsiteY1" fmla="*/ 0 h 652"/>
              <a:gd name="connsiteX2" fmla="*/ 5389 w 6508"/>
              <a:gd name="connsiteY2" fmla="*/ 4 h 652"/>
              <a:gd name="connsiteX3" fmla="*/ 5391 w 6508"/>
              <a:gd name="connsiteY3" fmla="*/ 13 h 652"/>
              <a:gd name="connsiteX4" fmla="*/ 5394 w 6508"/>
              <a:gd name="connsiteY4" fmla="*/ 28 h 652"/>
              <a:gd name="connsiteX5" fmla="*/ 5399 w 6508"/>
              <a:gd name="connsiteY5" fmla="*/ 47 h 652"/>
              <a:gd name="connsiteX6" fmla="*/ 5408 w 6508"/>
              <a:gd name="connsiteY6" fmla="*/ 68 h 652"/>
              <a:gd name="connsiteX7" fmla="*/ 5422 w 6508"/>
              <a:gd name="connsiteY7" fmla="*/ 92 h 652"/>
              <a:gd name="connsiteX8" fmla="*/ 5442 w 6508"/>
              <a:gd name="connsiteY8" fmla="*/ 117 h 652"/>
              <a:gd name="connsiteX9" fmla="*/ 5455 w 6508"/>
              <a:gd name="connsiteY9" fmla="*/ 130 h 652"/>
              <a:gd name="connsiteX10" fmla="*/ 5472 w 6508"/>
              <a:gd name="connsiteY10" fmla="*/ 145 h 652"/>
              <a:gd name="connsiteX11" fmla="*/ 5492 w 6508"/>
              <a:gd name="connsiteY11" fmla="*/ 160 h 652"/>
              <a:gd name="connsiteX12" fmla="*/ 5515 w 6508"/>
              <a:gd name="connsiteY12" fmla="*/ 177 h 652"/>
              <a:gd name="connsiteX13" fmla="*/ 5542 w 6508"/>
              <a:gd name="connsiteY13" fmla="*/ 193 h 652"/>
              <a:gd name="connsiteX14" fmla="*/ 5574 w 6508"/>
              <a:gd name="connsiteY14" fmla="*/ 210 h 652"/>
              <a:gd name="connsiteX15" fmla="*/ 5609 w 6508"/>
              <a:gd name="connsiteY15" fmla="*/ 225 h 652"/>
              <a:gd name="connsiteX16" fmla="*/ 5650 w 6508"/>
              <a:gd name="connsiteY16" fmla="*/ 239 h 652"/>
              <a:gd name="connsiteX17" fmla="*/ 5694 w 6508"/>
              <a:gd name="connsiteY17" fmla="*/ 251 h 652"/>
              <a:gd name="connsiteX18" fmla="*/ 5735 w 6508"/>
              <a:gd name="connsiteY18" fmla="*/ 260 h 652"/>
              <a:gd name="connsiteX19" fmla="*/ 5770 w 6508"/>
              <a:gd name="connsiteY19" fmla="*/ 267 h 652"/>
              <a:gd name="connsiteX20" fmla="*/ 5802 w 6508"/>
              <a:gd name="connsiteY20" fmla="*/ 274 h 652"/>
              <a:gd name="connsiteX21" fmla="*/ 5832 w 6508"/>
              <a:gd name="connsiteY21" fmla="*/ 281 h 652"/>
              <a:gd name="connsiteX22" fmla="*/ 5859 w 6508"/>
              <a:gd name="connsiteY22" fmla="*/ 285 h 652"/>
              <a:gd name="connsiteX23" fmla="*/ 5885 w 6508"/>
              <a:gd name="connsiteY23" fmla="*/ 292 h 652"/>
              <a:gd name="connsiteX24" fmla="*/ 5913 w 6508"/>
              <a:gd name="connsiteY24" fmla="*/ 297 h 652"/>
              <a:gd name="connsiteX25" fmla="*/ 5942 w 6508"/>
              <a:gd name="connsiteY25" fmla="*/ 304 h 652"/>
              <a:gd name="connsiteX26" fmla="*/ 5971 w 6508"/>
              <a:gd name="connsiteY26" fmla="*/ 310 h 652"/>
              <a:gd name="connsiteX27" fmla="*/ 6005 w 6508"/>
              <a:gd name="connsiteY27" fmla="*/ 318 h 652"/>
              <a:gd name="connsiteX28" fmla="*/ 6044 w 6508"/>
              <a:gd name="connsiteY28" fmla="*/ 327 h 652"/>
              <a:gd name="connsiteX29" fmla="*/ 6087 w 6508"/>
              <a:gd name="connsiteY29" fmla="*/ 338 h 652"/>
              <a:gd name="connsiteX30" fmla="*/ 6152 w 6508"/>
              <a:gd name="connsiteY30" fmla="*/ 356 h 652"/>
              <a:gd name="connsiteX31" fmla="*/ 6210 w 6508"/>
              <a:gd name="connsiteY31" fmla="*/ 376 h 652"/>
              <a:gd name="connsiteX32" fmla="*/ 6263 w 6508"/>
              <a:gd name="connsiteY32" fmla="*/ 395 h 652"/>
              <a:gd name="connsiteX33" fmla="*/ 6309 w 6508"/>
              <a:gd name="connsiteY33" fmla="*/ 415 h 652"/>
              <a:gd name="connsiteX34" fmla="*/ 6350 w 6508"/>
              <a:gd name="connsiteY34" fmla="*/ 435 h 652"/>
              <a:gd name="connsiteX35" fmla="*/ 6388 w 6508"/>
              <a:gd name="connsiteY35" fmla="*/ 457 h 652"/>
              <a:gd name="connsiteX36" fmla="*/ 6419 w 6508"/>
              <a:gd name="connsiteY36" fmla="*/ 478 h 652"/>
              <a:gd name="connsiteX37" fmla="*/ 6445 w 6508"/>
              <a:gd name="connsiteY37" fmla="*/ 498 h 652"/>
              <a:gd name="connsiteX38" fmla="*/ 6465 w 6508"/>
              <a:gd name="connsiteY38" fmla="*/ 516 h 652"/>
              <a:gd name="connsiteX39" fmla="*/ 6480 w 6508"/>
              <a:gd name="connsiteY39" fmla="*/ 532 h 652"/>
              <a:gd name="connsiteX40" fmla="*/ 6493 w 6508"/>
              <a:gd name="connsiteY40" fmla="*/ 547 h 652"/>
              <a:gd name="connsiteX41" fmla="*/ 6500 w 6508"/>
              <a:gd name="connsiteY41" fmla="*/ 558 h 652"/>
              <a:gd name="connsiteX42" fmla="*/ 6505 w 6508"/>
              <a:gd name="connsiteY42" fmla="*/ 567 h 652"/>
              <a:gd name="connsiteX43" fmla="*/ 6507 w 6508"/>
              <a:gd name="connsiteY43" fmla="*/ 572 h 652"/>
              <a:gd name="connsiteX44" fmla="*/ 6508 w 6508"/>
              <a:gd name="connsiteY44" fmla="*/ 574 h 652"/>
              <a:gd name="connsiteX45" fmla="*/ 2883 w 6508"/>
              <a:gd name="connsiteY45" fmla="*/ 574 h 652"/>
              <a:gd name="connsiteX46" fmla="*/ 771 w 6508"/>
              <a:gd name="connsiteY46" fmla="*/ 569 h 652"/>
              <a:gd name="connsiteX47" fmla="*/ 760 w 6508"/>
              <a:gd name="connsiteY47" fmla="*/ 566 h 652"/>
              <a:gd name="connsiteX48" fmla="*/ 766 w 6508"/>
              <a:gd name="connsiteY48" fmla="*/ 558 h 652"/>
              <a:gd name="connsiteX49" fmla="*/ 904 w 6508"/>
              <a:gd name="connsiteY49" fmla="*/ 555 h 652"/>
              <a:gd name="connsiteX50" fmla="*/ 771 w 6508"/>
              <a:gd name="connsiteY50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956 w 6507"/>
              <a:gd name="connsiteY48" fmla="*/ 558 h 652"/>
              <a:gd name="connsiteX49" fmla="*/ 770 w 6507"/>
              <a:gd name="connsiteY49" fmla="*/ 0 h 652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760 w 6508"/>
              <a:gd name="connsiteY47" fmla="*/ 566 h 630"/>
              <a:gd name="connsiteX48" fmla="*/ 771 w 6508"/>
              <a:gd name="connsiteY48" fmla="*/ 0 h 630"/>
              <a:gd name="connsiteX0" fmla="*/ 772 w 6509"/>
              <a:gd name="connsiteY0" fmla="*/ 0 h 654"/>
              <a:gd name="connsiteX1" fmla="*/ 5390 w 6509"/>
              <a:gd name="connsiteY1" fmla="*/ 0 h 654"/>
              <a:gd name="connsiteX2" fmla="*/ 5390 w 6509"/>
              <a:gd name="connsiteY2" fmla="*/ 4 h 654"/>
              <a:gd name="connsiteX3" fmla="*/ 5392 w 6509"/>
              <a:gd name="connsiteY3" fmla="*/ 13 h 654"/>
              <a:gd name="connsiteX4" fmla="*/ 5395 w 6509"/>
              <a:gd name="connsiteY4" fmla="*/ 28 h 654"/>
              <a:gd name="connsiteX5" fmla="*/ 5400 w 6509"/>
              <a:gd name="connsiteY5" fmla="*/ 47 h 654"/>
              <a:gd name="connsiteX6" fmla="*/ 5409 w 6509"/>
              <a:gd name="connsiteY6" fmla="*/ 68 h 654"/>
              <a:gd name="connsiteX7" fmla="*/ 5423 w 6509"/>
              <a:gd name="connsiteY7" fmla="*/ 92 h 654"/>
              <a:gd name="connsiteX8" fmla="*/ 5443 w 6509"/>
              <a:gd name="connsiteY8" fmla="*/ 117 h 654"/>
              <a:gd name="connsiteX9" fmla="*/ 5456 w 6509"/>
              <a:gd name="connsiteY9" fmla="*/ 130 h 654"/>
              <a:gd name="connsiteX10" fmla="*/ 5473 w 6509"/>
              <a:gd name="connsiteY10" fmla="*/ 145 h 654"/>
              <a:gd name="connsiteX11" fmla="*/ 5493 w 6509"/>
              <a:gd name="connsiteY11" fmla="*/ 160 h 654"/>
              <a:gd name="connsiteX12" fmla="*/ 5516 w 6509"/>
              <a:gd name="connsiteY12" fmla="*/ 177 h 654"/>
              <a:gd name="connsiteX13" fmla="*/ 5543 w 6509"/>
              <a:gd name="connsiteY13" fmla="*/ 193 h 654"/>
              <a:gd name="connsiteX14" fmla="*/ 5575 w 6509"/>
              <a:gd name="connsiteY14" fmla="*/ 210 h 654"/>
              <a:gd name="connsiteX15" fmla="*/ 5610 w 6509"/>
              <a:gd name="connsiteY15" fmla="*/ 225 h 654"/>
              <a:gd name="connsiteX16" fmla="*/ 5651 w 6509"/>
              <a:gd name="connsiteY16" fmla="*/ 239 h 654"/>
              <a:gd name="connsiteX17" fmla="*/ 5695 w 6509"/>
              <a:gd name="connsiteY17" fmla="*/ 251 h 654"/>
              <a:gd name="connsiteX18" fmla="*/ 5736 w 6509"/>
              <a:gd name="connsiteY18" fmla="*/ 260 h 654"/>
              <a:gd name="connsiteX19" fmla="*/ 5771 w 6509"/>
              <a:gd name="connsiteY19" fmla="*/ 267 h 654"/>
              <a:gd name="connsiteX20" fmla="*/ 5803 w 6509"/>
              <a:gd name="connsiteY20" fmla="*/ 274 h 654"/>
              <a:gd name="connsiteX21" fmla="*/ 5833 w 6509"/>
              <a:gd name="connsiteY21" fmla="*/ 281 h 654"/>
              <a:gd name="connsiteX22" fmla="*/ 5860 w 6509"/>
              <a:gd name="connsiteY22" fmla="*/ 285 h 654"/>
              <a:gd name="connsiteX23" fmla="*/ 5886 w 6509"/>
              <a:gd name="connsiteY23" fmla="*/ 292 h 654"/>
              <a:gd name="connsiteX24" fmla="*/ 5914 w 6509"/>
              <a:gd name="connsiteY24" fmla="*/ 297 h 654"/>
              <a:gd name="connsiteX25" fmla="*/ 5943 w 6509"/>
              <a:gd name="connsiteY25" fmla="*/ 304 h 654"/>
              <a:gd name="connsiteX26" fmla="*/ 5972 w 6509"/>
              <a:gd name="connsiteY26" fmla="*/ 310 h 654"/>
              <a:gd name="connsiteX27" fmla="*/ 6006 w 6509"/>
              <a:gd name="connsiteY27" fmla="*/ 318 h 654"/>
              <a:gd name="connsiteX28" fmla="*/ 6045 w 6509"/>
              <a:gd name="connsiteY28" fmla="*/ 327 h 654"/>
              <a:gd name="connsiteX29" fmla="*/ 6088 w 6509"/>
              <a:gd name="connsiteY29" fmla="*/ 338 h 654"/>
              <a:gd name="connsiteX30" fmla="*/ 6153 w 6509"/>
              <a:gd name="connsiteY30" fmla="*/ 356 h 654"/>
              <a:gd name="connsiteX31" fmla="*/ 6211 w 6509"/>
              <a:gd name="connsiteY31" fmla="*/ 376 h 654"/>
              <a:gd name="connsiteX32" fmla="*/ 6264 w 6509"/>
              <a:gd name="connsiteY32" fmla="*/ 395 h 654"/>
              <a:gd name="connsiteX33" fmla="*/ 6310 w 6509"/>
              <a:gd name="connsiteY33" fmla="*/ 415 h 654"/>
              <a:gd name="connsiteX34" fmla="*/ 6351 w 6509"/>
              <a:gd name="connsiteY34" fmla="*/ 435 h 654"/>
              <a:gd name="connsiteX35" fmla="*/ 6389 w 6509"/>
              <a:gd name="connsiteY35" fmla="*/ 457 h 654"/>
              <a:gd name="connsiteX36" fmla="*/ 6420 w 6509"/>
              <a:gd name="connsiteY36" fmla="*/ 478 h 654"/>
              <a:gd name="connsiteX37" fmla="*/ 6446 w 6509"/>
              <a:gd name="connsiteY37" fmla="*/ 498 h 654"/>
              <a:gd name="connsiteX38" fmla="*/ 6466 w 6509"/>
              <a:gd name="connsiteY38" fmla="*/ 516 h 654"/>
              <a:gd name="connsiteX39" fmla="*/ 6481 w 6509"/>
              <a:gd name="connsiteY39" fmla="*/ 532 h 654"/>
              <a:gd name="connsiteX40" fmla="*/ 6494 w 6509"/>
              <a:gd name="connsiteY40" fmla="*/ 547 h 654"/>
              <a:gd name="connsiteX41" fmla="*/ 6501 w 6509"/>
              <a:gd name="connsiteY41" fmla="*/ 558 h 654"/>
              <a:gd name="connsiteX42" fmla="*/ 6506 w 6509"/>
              <a:gd name="connsiteY42" fmla="*/ 567 h 654"/>
              <a:gd name="connsiteX43" fmla="*/ 6508 w 6509"/>
              <a:gd name="connsiteY43" fmla="*/ 572 h 654"/>
              <a:gd name="connsiteX44" fmla="*/ 6509 w 6509"/>
              <a:gd name="connsiteY44" fmla="*/ 574 h 654"/>
              <a:gd name="connsiteX45" fmla="*/ 2884 w 6509"/>
              <a:gd name="connsiteY45" fmla="*/ 574 h 654"/>
              <a:gd name="connsiteX46" fmla="*/ 772 w 6509"/>
              <a:gd name="connsiteY46" fmla="*/ 569 h 654"/>
              <a:gd name="connsiteX47" fmla="*/ 761 w 6509"/>
              <a:gd name="connsiteY47" fmla="*/ 566 h 654"/>
              <a:gd name="connsiteX48" fmla="*/ 1000 w 6509"/>
              <a:gd name="connsiteY48" fmla="*/ 560 h 654"/>
              <a:gd name="connsiteX49" fmla="*/ 772 w 6509"/>
              <a:gd name="connsiteY49" fmla="*/ 0 h 654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760 w 6508"/>
              <a:gd name="connsiteY47" fmla="*/ 566 h 630"/>
              <a:gd name="connsiteX48" fmla="*/ 771 w 6508"/>
              <a:gd name="connsiteY48" fmla="*/ 0 h 630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1095 w 6508"/>
              <a:gd name="connsiteY47" fmla="*/ 566 h 630"/>
              <a:gd name="connsiteX48" fmla="*/ 771 w 6508"/>
              <a:gd name="connsiteY48" fmla="*/ 0 h 630"/>
              <a:gd name="connsiteX0" fmla="*/ 4 w 5741"/>
              <a:gd name="connsiteY0" fmla="*/ 0 h 630"/>
              <a:gd name="connsiteX1" fmla="*/ 4622 w 5741"/>
              <a:gd name="connsiteY1" fmla="*/ 0 h 630"/>
              <a:gd name="connsiteX2" fmla="*/ 4622 w 5741"/>
              <a:gd name="connsiteY2" fmla="*/ 4 h 630"/>
              <a:gd name="connsiteX3" fmla="*/ 4624 w 5741"/>
              <a:gd name="connsiteY3" fmla="*/ 13 h 630"/>
              <a:gd name="connsiteX4" fmla="*/ 4627 w 5741"/>
              <a:gd name="connsiteY4" fmla="*/ 28 h 630"/>
              <a:gd name="connsiteX5" fmla="*/ 4632 w 5741"/>
              <a:gd name="connsiteY5" fmla="*/ 47 h 630"/>
              <a:gd name="connsiteX6" fmla="*/ 4641 w 5741"/>
              <a:gd name="connsiteY6" fmla="*/ 68 h 630"/>
              <a:gd name="connsiteX7" fmla="*/ 4655 w 5741"/>
              <a:gd name="connsiteY7" fmla="*/ 92 h 630"/>
              <a:gd name="connsiteX8" fmla="*/ 4675 w 5741"/>
              <a:gd name="connsiteY8" fmla="*/ 117 h 630"/>
              <a:gd name="connsiteX9" fmla="*/ 4688 w 5741"/>
              <a:gd name="connsiteY9" fmla="*/ 130 h 630"/>
              <a:gd name="connsiteX10" fmla="*/ 4705 w 5741"/>
              <a:gd name="connsiteY10" fmla="*/ 145 h 630"/>
              <a:gd name="connsiteX11" fmla="*/ 4725 w 5741"/>
              <a:gd name="connsiteY11" fmla="*/ 160 h 630"/>
              <a:gd name="connsiteX12" fmla="*/ 4748 w 5741"/>
              <a:gd name="connsiteY12" fmla="*/ 177 h 630"/>
              <a:gd name="connsiteX13" fmla="*/ 4775 w 5741"/>
              <a:gd name="connsiteY13" fmla="*/ 193 h 630"/>
              <a:gd name="connsiteX14" fmla="*/ 4807 w 5741"/>
              <a:gd name="connsiteY14" fmla="*/ 210 h 630"/>
              <a:gd name="connsiteX15" fmla="*/ 4842 w 5741"/>
              <a:gd name="connsiteY15" fmla="*/ 225 h 630"/>
              <a:gd name="connsiteX16" fmla="*/ 4883 w 5741"/>
              <a:gd name="connsiteY16" fmla="*/ 239 h 630"/>
              <a:gd name="connsiteX17" fmla="*/ 4927 w 5741"/>
              <a:gd name="connsiteY17" fmla="*/ 251 h 630"/>
              <a:gd name="connsiteX18" fmla="*/ 4968 w 5741"/>
              <a:gd name="connsiteY18" fmla="*/ 260 h 630"/>
              <a:gd name="connsiteX19" fmla="*/ 5003 w 5741"/>
              <a:gd name="connsiteY19" fmla="*/ 267 h 630"/>
              <a:gd name="connsiteX20" fmla="*/ 5035 w 5741"/>
              <a:gd name="connsiteY20" fmla="*/ 274 h 630"/>
              <a:gd name="connsiteX21" fmla="*/ 5065 w 5741"/>
              <a:gd name="connsiteY21" fmla="*/ 281 h 630"/>
              <a:gd name="connsiteX22" fmla="*/ 5092 w 5741"/>
              <a:gd name="connsiteY22" fmla="*/ 285 h 630"/>
              <a:gd name="connsiteX23" fmla="*/ 5118 w 5741"/>
              <a:gd name="connsiteY23" fmla="*/ 292 h 630"/>
              <a:gd name="connsiteX24" fmla="*/ 5146 w 5741"/>
              <a:gd name="connsiteY24" fmla="*/ 297 h 630"/>
              <a:gd name="connsiteX25" fmla="*/ 5175 w 5741"/>
              <a:gd name="connsiteY25" fmla="*/ 304 h 630"/>
              <a:gd name="connsiteX26" fmla="*/ 5204 w 5741"/>
              <a:gd name="connsiteY26" fmla="*/ 310 h 630"/>
              <a:gd name="connsiteX27" fmla="*/ 5238 w 5741"/>
              <a:gd name="connsiteY27" fmla="*/ 318 h 630"/>
              <a:gd name="connsiteX28" fmla="*/ 5277 w 5741"/>
              <a:gd name="connsiteY28" fmla="*/ 327 h 630"/>
              <a:gd name="connsiteX29" fmla="*/ 5320 w 5741"/>
              <a:gd name="connsiteY29" fmla="*/ 338 h 630"/>
              <a:gd name="connsiteX30" fmla="*/ 5385 w 5741"/>
              <a:gd name="connsiteY30" fmla="*/ 356 h 630"/>
              <a:gd name="connsiteX31" fmla="*/ 5443 w 5741"/>
              <a:gd name="connsiteY31" fmla="*/ 376 h 630"/>
              <a:gd name="connsiteX32" fmla="*/ 5496 w 5741"/>
              <a:gd name="connsiteY32" fmla="*/ 395 h 630"/>
              <a:gd name="connsiteX33" fmla="*/ 5542 w 5741"/>
              <a:gd name="connsiteY33" fmla="*/ 415 h 630"/>
              <a:gd name="connsiteX34" fmla="*/ 5583 w 5741"/>
              <a:gd name="connsiteY34" fmla="*/ 435 h 630"/>
              <a:gd name="connsiteX35" fmla="*/ 5621 w 5741"/>
              <a:gd name="connsiteY35" fmla="*/ 457 h 630"/>
              <a:gd name="connsiteX36" fmla="*/ 5652 w 5741"/>
              <a:gd name="connsiteY36" fmla="*/ 478 h 630"/>
              <a:gd name="connsiteX37" fmla="*/ 5678 w 5741"/>
              <a:gd name="connsiteY37" fmla="*/ 498 h 630"/>
              <a:gd name="connsiteX38" fmla="*/ 5698 w 5741"/>
              <a:gd name="connsiteY38" fmla="*/ 516 h 630"/>
              <a:gd name="connsiteX39" fmla="*/ 5713 w 5741"/>
              <a:gd name="connsiteY39" fmla="*/ 532 h 630"/>
              <a:gd name="connsiteX40" fmla="*/ 5726 w 5741"/>
              <a:gd name="connsiteY40" fmla="*/ 547 h 630"/>
              <a:gd name="connsiteX41" fmla="*/ 5733 w 5741"/>
              <a:gd name="connsiteY41" fmla="*/ 558 h 630"/>
              <a:gd name="connsiteX42" fmla="*/ 5738 w 5741"/>
              <a:gd name="connsiteY42" fmla="*/ 567 h 630"/>
              <a:gd name="connsiteX43" fmla="*/ 5740 w 5741"/>
              <a:gd name="connsiteY43" fmla="*/ 572 h 630"/>
              <a:gd name="connsiteX44" fmla="*/ 5741 w 5741"/>
              <a:gd name="connsiteY44" fmla="*/ 574 h 630"/>
              <a:gd name="connsiteX45" fmla="*/ 2116 w 5741"/>
              <a:gd name="connsiteY45" fmla="*/ 574 h 630"/>
              <a:gd name="connsiteX46" fmla="*/ 4 w 5741"/>
              <a:gd name="connsiteY46" fmla="*/ 569 h 630"/>
              <a:gd name="connsiteX47" fmla="*/ 385 w 5741"/>
              <a:gd name="connsiteY47" fmla="*/ 624 h 630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2111 w 5737"/>
              <a:gd name="connsiteY46" fmla="*/ 547 h 574"/>
              <a:gd name="connsiteX47" fmla="*/ 0 w 5737"/>
              <a:gd name="connsiteY47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2154 w 5737"/>
              <a:gd name="connsiteY46" fmla="*/ 571 h 574"/>
              <a:gd name="connsiteX47" fmla="*/ 0 w 5737"/>
              <a:gd name="connsiteY47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0 w 5737"/>
              <a:gd name="connsiteY0" fmla="*/ 569 h 604"/>
              <a:gd name="connsiteX1" fmla="*/ 0 w 5737"/>
              <a:gd name="connsiteY1" fmla="*/ 0 h 604"/>
              <a:gd name="connsiteX2" fmla="*/ 4618 w 5737"/>
              <a:gd name="connsiteY2" fmla="*/ 0 h 604"/>
              <a:gd name="connsiteX3" fmla="*/ 4618 w 5737"/>
              <a:gd name="connsiteY3" fmla="*/ 4 h 604"/>
              <a:gd name="connsiteX4" fmla="*/ 4620 w 5737"/>
              <a:gd name="connsiteY4" fmla="*/ 13 h 604"/>
              <a:gd name="connsiteX5" fmla="*/ 4623 w 5737"/>
              <a:gd name="connsiteY5" fmla="*/ 28 h 604"/>
              <a:gd name="connsiteX6" fmla="*/ 4628 w 5737"/>
              <a:gd name="connsiteY6" fmla="*/ 47 h 604"/>
              <a:gd name="connsiteX7" fmla="*/ 4637 w 5737"/>
              <a:gd name="connsiteY7" fmla="*/ 68 h 604"/>
              <a:gd name="connsiteX8" fmla="*/ 4651 w 5737"/>
              <a:gd name="connsiteY8" fmla="*/ 92 h 604"/>
              <a:gd name="connsiteX9" fmla="*/ 4671 w 5737"/>
              <a:gd name="connsiteY9" fmla="*/ 117 h 604"/>
              <a:gd name="connsiteX10" fmla="*/ 4684 w 5737"/>
              <a:gd name="connsiteY10" fmla="*/ 130 h 604"/>
              <a:gd name="connsiteX11" fmla="*/ 4701 w 5737"/>
              <a:gd name="connsiteY11" fmla="*/ 145 h 604"/>
              <a:gd name="connsiteX12" fmla="*/ 4721 w 5737"/>
              <a:gd name="connsiteY12" fmla="*/ 160 h 604"/>
              <a:gd name="connsiteX13" fmla="*/ 4744 w 5737"/>
              <a:gd name="connsiteY13" fmla="*/ 177 h 604"/>
              <a:gd name="connsiteX14" fmla="*/ 4771 w 5737"/>
              <a:gd name="connsiteY14" fmla="*/ 193 h 604"/>
              <a:gd name="connsiteX15" fmla="*/ 4803 w 5737"/>
              <a:gd name="connsiteY15" fmla="*/ 210 h 604"/>
              <a:gd name="connsiteX16" fmla="*/ 4838 w 5737"/>
              <a:gd name="connsiteY16" fmla="*/ 225 h 604"/>
              <a:gd name="connsiteX17" fmla="*/ 4879 w 5737"/>
              <a:gd name="connsiteY17" fmla="*/ 239 h 604"/>
              <a:gd name="connsiteX18" fmla="*/ 4923 w 5737"/>
              <a:gd name="connsiteY18" fmla="*/ 251 h 604"/>
              <a:gd name="connsiteX19" fmla="*/ 4964 w 5737"/>
              <a:gd name="connsiteY19" fmla="*/ 260 h 604"/>
              <a:gd name="connsiteX20" fmla="*/ 4999 w 5737"/>
              <a:gd name="connsiteY20" fmla="*/ 267 h 604"/>
              <a:gd name="connsiteX21" fmla="*/ 5031 w 5737"/>
              <a:gd name="connsiteY21" fmla="*/ 274 h 604"/>
              <a:gd name="connsiteX22" fmla="*/ 5061 w 5737"/>
              <a:gd name="connsiteY22" fmla="*/ 281 h 604"/>
              <a:gd name="connsiteX23" fmla="*/ 5088 w 5737"/>
              <a:gd name="connsiteY23" fmla="*/ 285 h 604"/>
              <a:gd name="connsiteX24" fmla="*/ 5114 w 5737"/>
              <a:gd name="connsiteY24" fmla="*/ 292 h 604"/>
              <a:gd name="connsiteX25" fmla="*/ 5142 w 5737"/>
              <a:gd name="connsiteY25" fmla="*/ 297 h 604"/>
              <a:gd name="connsiteX26" fmla="*/ 5171 w 5737"/>
              <a:gd name="connsiteY26" fmla="*/ 304 h 604"/>
              <a:gd name="connsiteX27" fmla="*/ 5200 w 5737"/>
              <a:gd name="connsiteY27" fmla="*/ 310 h 604"/>
              <a:gd name="connsiteX28" fmla="*/ 5234 w 5737"/>
              <a:gd name="connsiteY28" fmla="*/ 318 h 604"/>
              <a:gd name="connsiteX29" fmla="*/ 5273 w 5737"/>
              <a:gd name="connsiteY29" fmla="*/ 327 h 604"/>
              <a:gd name="connsiteX30" fmla="*/ 5316 w 5737"/>
              <a:gd name="connsiteY30" fmla="*/ 338 h 604"/>
              <a:gd name="connsiteX31" fmla="*/ 5381 w 5737"/>
              <a:gd name="connsiteY31" fmla="*/ 356 h 604"/>
              <a:gd name="connsiteX32" fmla="*/ 5439 w 5737"/>
              <a:gd name="connsiteY32" fmla="*/ 376 h 604"/>
              <a:gd name="connsiteX33" fmla="*/ 5492 w 5737"/>
              <a:gd name="connsiteY33" fmla="*/ 395 h 604"/>
              <a:gd name="connsiteX34" fmla="*/ 5538 w 5737"/>
              <a:gd name="connsiteY34" fmla="*/ 415 h 604"/>
              <a:gd name="connsiteX35" fmla="*/ 5579 w 5737"/>
              <a:gd name="connsiteY35" fmla="*/ 435 h 604"/>
              <a:gd name="connsiteX36" fmla="*/ 5617 w 5737"/>
              <a:gd name="connsiteY36" fmla="*/ 457 h 604"/>
              <a:gd name="connsiteX37" fmla="*/ 5648 w 5737"/>
              <a:gd name="connsiteY37" fmla="*/ 478 h 604"/>
              <a:gd name="connsiteX38" fmla="*/ 5674 w 5737"/>
              <a:gd name="connsiteY38" fmla="*/ 498 h 604"/>
              <a:gd name="connsiteX39" fmla="*/ 5694 w 5737"/>
              <a:gd name="connsiteY39" fmla="*/ 516 h 604"/>
              <a:gd name="connsiteX40" fmla="*/ 5709 w 5737"/>
              <a:gd name="connsiteY40" fmla="*/ 532 h 604"/>
              <a:gd name="connsiteX41" fmla="*/ 5722 w 5737"/>
              <a:gd name="connsiteY41" fmla="*/ 547 h 604"/>
              <a:gd name="connsiteX42" fmla="*/ 5729 w 5737"/>
              <a:gd name="connsiteY42" fmla="*/ 558 h 604"/>
              <a:gd name="connsiteX43" fmla="*/ 5734 w 5737"/>
              <a:gd name="connsiteY43" fmla="*/ 567 h 604"/>
              <a:gd name="connsiteX44" fmla="*/ 5736 w 5737"/>
              <a:gd name="connsiteY44" fmla="*/ 572 h 604"/>
              <a:gd name="connsiteX45" fmla="*/ 5737 w 5737"/>
              <a:gd name="connsiteY45" fmla="*/ 574 h 604"/>
              <a:gd name="connsiteX46" fmla="*/ 2168 w 5737"/>
              <a:gd name="connsiteY46" fmla="*/ 604 h 60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690 w 6427"/>
              <a:gd name="connsiteY0" fmla="*/ 569 h 1238"/>
              <a:gd name="connsiteX1" fmla="*/ 690 w 6427"/>
              <a:gd name="connsiteY1" fmla="*/ 0 h 1238"/>
              <a:gd name="connsiteX2" fmla="*/ 5308 w 6427"/>
              <a:gd name="connsiteY2" fmla="*/ 0 h 1238"/>
              <a:gd name="connsiteX3" fmla="*/ 5308 w 6427"/>
              <a:gd name="connsiteY3" fmla="*/ 4 h 1238"/>
              <a:gd name="connsiteX4" fmla="*/ 5310 w 6427"/>
              <a:gd name="connsiteY4" fmla="*/ 13 h 1238"/>
              <a:gd name="connsiteX5" fmla="*/ 5313 w 6427"/>
              <a:gd name="connsiteY5" fmla="*/ 28 h 1238"/>
              <a:gd name="connsiteX6" fmla="*/ 5318 w 6427"/>
              <a:gd name="connsiteY6" fmla="*/ 47 h 1238"/>
              <a:gd name="connsiteX7" fmla="*/ 5327 w 6427"/>
              <a:gd name="connsiteY7" fmla="*/ 68 h 1238"/>
              <a:gd name="connsiteX8" fmla="*/ 5341 w 6427"/>
              <a:gd name="connsiteY8" fmla="*/ 92 h 1238"/>
              <a:gd name="connsiteX9" fmla="*/ 5361 w 6427"/>
              <a:gd name="connsiteY9" fmla="*/ 117 h 1238"/>
              <a:gd name="connsiteX10" fmla="*/ 5374 w 6427"/>
              <a:gd name="connsiteY10" fmla="*/ 130 h 1238"/>
              <a:gd name="connsiteX11" fmla="*/ 5391 w 6427"/>
              <a:gd name="connsiteY11" fmla="*/ 145 h 1238"/>
              <a:gd name="connsiteX12" fmla="*/ 5411 w 6427"/>
              <a:gd name="connsiteY12" fmla="*/ 160 h 1238"/>
              <a:gd name="connsiteX13" fmla="*/ 5434 w 6427"/>
              <a:gd name="connsiteY13" fmla="*/ 177 h 1238"/>
              <a:gd name="connsiteX14" fmla="*/ 5461 w 6427"/>
              <a:gd name="connsiteY14" fmla="*/ 193 h 1238"/>
              <a:gd name="connsiteX15" fmla="*/ 5493 w 6427"/>
              <a:gd name="connsiteY15" fmla="*/ 210 h 1238"/>
              <a:gd name="connsiteX16" fmla="*/ 5528 w 6427"/>
              <a:gd name="connsiteY16" fmla="*/ 225 h 1238"/>
              <a:gd name="connsiteX17" fmla="*/ 5569 w 6427"/>
              <a:gd name="connsiteY17" fmla="*/ 239 h 1238"/>
              <a:gd name="connsiteX18" fmla="*/ 5613 w 6427"/>
              <a:gd name="connsiteY18" fmla="*/ 251 h 1238"/>
              <a:gd name="connsiteX19" fmla="*/ 5654 w 6427"/>
              <a:gd name="connsiteY19" fmla="*/ 260 h 1238"/>
              <a:gd name="connsiteX20" fmla="*/ 5689 w 6427"/>
              <a:gd name="connsiteY20" fmla="*/ 267 h 1238"/>
              <a:gd name="connsiteX21" fmla="*/ 5721 w 6427"/>
              <a:gd name="connsiteY21" fmla="*/ 274 h 1238"/>
              <a:gd name="connsiteX22" fmla="*/ 5751 w 6427"/>
              <a:gd name="connsiteY22" fmla="*/ 281 h 1238"/>
              <a:gd name="connsiteX23" fmla="*/ 5778 w 6427"/>
              <a:gd name="connsiteY23" fmla="*/ 285 h 1238"/>
              <a:gd name="connsiteX24" fmla="*/ 5804 w 6427"/>
              <a:gd name="connsiteY24" fmla="*/ 292 h 1238"/>
              <a:gd name="connsiteX25" fmla="*/ 5832 w 6427"/>
              <a:gd name="connsiteY25" fmla="*/ 297 h 1238"/>
              <a:gd name="connsiteX26" fmla="*/ 5861 w 6427"/>
              <a:gd name="connsiteY26" fmla="*/ 304 h 1238"/>
              <a:gd name="connsiteX27" fmla="*/ 5890 w 6427"/>
              <a:gd name="connsiteY27" fmla="*/ 310 h 1238"/>
              <a:gd name="connsiteX28" fmla="*/ 5924 w 6427"/>
              <a:gd name="connsiteY28" fmla="*/ 318 h 1238"/>
              <a:gd name="connsiteX29" fmla="*/ 5963 w 6427"/>
              <a:gd name="connsiteY29" fmla="*/ 327 h 1238"/>
              <a:gd name="connsiteX30" fmla="*/ 6006 w 6427"/>
              <a:gd name="connsiteY30" fmla="*/ 338 h 1238"/>
              <a:gd name="connsiteX31" fmla="*/ 6071 w 6427"/>
              <a:gd name="connsiteY31" fmla="*/ 356 h 1238"/>
              <a:gd name="connsiteX32" fmla="*/ 6129 w 6427"/>
              <a:gd name="connsiteY32" fmla="*/ 376 h 1238"/>
              <a:gd name="connsiteX33" fmla="*/ 6182 w 6427"/>
              <a:gd name="connsiteY33" fmla="*/ 395 h 1238"/>
              <a:gd name="connsiteX34" fmla="*/ 6228 w 6427"/>
              <a:gd name="connsiteY34" fmla="*/ 415 h 1238"/>
              <a:gd name="connsiteX35" fmla="*/ 6269 w 6427"/>
              <a:gd name="connsiteY35" fmla="*/ 435 h 1238"/>
              <a:gd name="connsiteX36" fmla="*/ 6307 w 6427"/>
              <a:gd name="connsiteY36" fmla="*/ 457 h 1238"/>
              <a:gd name="connsiteX37" fmla="*/ 6338 w 6427"/>
              <a:gd name="connsiteY37" fmla="*/ 478 h 1238"/>
              <a:gd name="connsiteX38" fmla="*/ 6364 w 6427"/>
              <a:gd name="connsiteY38" fmla="*/ 498 h 1238"/>
              <a:gd name="connsiteX39" fmla="*/ 6384 w 6427"/>
              <a:gd name="connsiteY39" fmla="*/ 516 h 1238"/>
              <a:gd name="connsiteX40" fmla="*/ 6399 w 6427"/>
              <a:gd name="connsiteY40" fmla="*/ 532 h 1238"/>
              <a:gd name="connsiteX41" fmla="*/ 6412 w 6427"/>
              <a:gd name="connsiteY41" fmla="*/ 547 h 1238"/>
              <a:gd name="connsiteX42" fmla="*/ 6419 w 6427"/>
              <a:gd name="connsiteY42" fmla="*/ 558 h 1238"/>
              <a:gd name="connsiteX43" fmla="*/ 6424 w 6427"/>
              <a:gd name="connsiteY43" fmla="*/ 567 h 1238"/>
              <a:gd name="connsiteX44" fmla="*/ 6426 w 6427"/>
              <a:gd name="connsiteY44" fmla="*/ 572 h 1238"/>
              <a:gd name="connsiteX45" fmla="*/ 6427 w 6427"/>
              <a:gd name="connsiteY45" fmla="*/ 574 h 1238"/>
              <a:gd name="connsiteX46" fmla="*/ 690 w 6427"/>
              <a:gd name="connsiteY46" fmla="*/ 569 h 1238"/>
              <a:gd name="connsiteX0" fmla="*/ 690 w 6427"/>
              <a:gd name="connsiteY0" fmla="*/ 569 h 1238"/>
              <a:gd name="connsiteX1" fmla="*/ 690 w 6427"/>
              <a:gd name="connsiteY1" fmla="*/ 0 h 1238"/>
              <a:gd name="connsiteX2" fmla="*/ 5308 w 6427"/>
              <a:gd name="connsiteY2" fmla="*/ 0 h 1238"/>
              <a:gd name="connsiteX3" fmla="*/ 5308 w 6427"/>
              <a:gd name="connsiteY3" fmla="*/ 4 h 1238"/>
              <a:gd name="connsiteX4" fmla="*/ 5310 w 6427"/>
              <a:gd name="connsiteY4" fmla="*/ 13 h 1238"/>
              <a:gd name="connsiteX5" fmla="*/ 5313 w 6427"/>
              <a:gd name="connsiteY5" fmla="*/ 28 h 1238"/>
              <a:gd name="connsiteX6" fmla="*/ 5318 w 6427"/>
              <a:gd name="connsiteY6" fmla="*/ 47 h 1238"/>
              <a:gd name="connsiteX7" fmla="*/ 5327 w 6427"/>
              <a:gd name="connsiteY7" fmla="*/ 68 h 1238"/>
              <a:gd name="connsiteX8" fmla="*/ 5341 w 6427"/>
              <a:gd name="connsiteY8" fmla="*/ 92 h 1238"/>
              <a:gd name="connsiteX9" fmla="*/ 5361 w 6427"/>
              <a:gd name="connsiteY9" fmla="*/ 117 h 1238"/>
              <a:gd name="connsiteX10" fmla="*/ 5374 w 6427"/>
              <a:gd name="connsiteY10" fmla="*/ 130 h 1238"/>
              <a:gd name="connsiteX11" fmla="*/ 5391 w 6427"/>
              <a:gd name="connsiteY11" fmla="*/ 145 h 1238"/>
              <a:gd name="connsiteX12" fmla="*/ 5411 w 6427"/>
              <a:gd name="connsiteY12" fmla="*/ 160 h 1238"/>
              <a:gd name="connsiteX13" fmla="*/ 5434 w 6427"/>
              <a:gd name="connsiteY13" fmla="*/ 177 h 1238"/>
              <a:gd name="connsiteX14" fmla="*/ 5461 w 6427"/>
              <a:gd name="connsiteY14" fmla="*/ 193 h 1238"/>
              <a:gd name="connsiteX15" fmla="*/ 5493 w 6427"/>
              <a:gd name="connsiteY15" fmla="*/ 210 h 1238"/>
              <a:gd name="connsiteX16" fmla="*/ 5528 w 6427"/>
              <a:gd name="connsiteY16" fmla="*/ 225 h 1238"/>
              <a:gd name="connsiteX17" fmla="*/ 5569 w 6427"/>
              <a:gd name="connsiteY17" fmla="*/ 239 h 1238"/>
              <a:gd name="connsiteX18" fmla="*/ 5613 w 6427"/>
              <a:gd name="connsiteY18" fmla="*/ 251 h 1238"/>
              <a:gd name="connsiteX19" fmla="*/ 5654 w 6427"/>
              <a:gd name="connsiteY19" fmla="*/ 260 h 1238"/>
              <a:gd name="connsiteX20" fmla="*/ 5689 w 6427"/>
              <a:gd name="connsiteY20" fmla="*/ 267 h 1238"/>
              <a:gd name="connsiteX21" fmla="*/ 5721 w 6427"/>
              <a:gd name="connsiteY21" fmla="*/ 274 h 1238"/>
              <a:gd name="connsiteX22" fmla="*/ 5751 w 6427"/>
              <a:gd name="connsiteY22" fmla="*/ 281 h 1238"/>
              <a:gd name="connsiteX23" fmla="*/ 5778 w 6427"/>
              <a:gd name="connsiteY23" fmla="*/ 285 h 1238"/>
              <a:gd name="connsiteX24" fmla="*/ 5804 w 6427"/>
              <a:gd name="connsiteY24" fmla="*/ 292 h 1238"/>
              <a:gd name="connsiteX25" fmla="*/ 5832 w 6427"/>
              <a:gd name="connsiteY25" fmla="*/ 297 h 1238"/>
              <a:gd name="connsiteX26" fmla="*/ 5861 w 6427"/>
              <a:gd name="connsiteY26" fmla="*/ 304 h 1238"/>
              <a:gd name="connsiteX27" fmla="*/ 5890 w 6427"/>
              <a:gd name="connsiteY27" fmla="*/ 310 h 1238"/>
              <a:gd name="connsiteX28" fmla="*/ 5924 w 6427"/>
              <a:gd name="connsiteY28" fmla="*/ 318 h 1238"/>
              <a:gd name="connsiteX29" fmla="*/ 5963 w 6427"/>
              <a:gd name="connsiteY29" fmla="*/ 327 h 1238"/>
              <a:gd name="connsiteX30" fmla="*/ 6006 w 6427"/>
              <a:gd name="connsiteY30" fmla="*/ 338 h 1238"/>
              <a:gd name="connsiteX31" fmla="*/ 6071 w 6427"/>
              <a:gd name="connsiteY31" fmla="*/ 356 h 1238"/>
              <a:gd name="connsiteX32" fmla="*/ 6129 w 6427"/>
              <a:gd name="connsiteY32" fmla="*/ 376 h 1238"/>
              <a:gd name="connsiteX33" fmla="*/ 6182 w 6427"/>
              <a:gd name="connsiteY33" fmla="*/ 395 h 1238"/>
              <a:gd name="connsiteX34" fmla="*/ 6228 w 6427"/>
              <a:gd name="connsiteY34" fmla="*/ 415 h 1238"/>
              <a:gd name="connsiteX35" fmla="*/ 6269 w 6427"/>
              <a:gd name="connsiteY35" fmla="*/ 435 h 1238"/>
              <a:gd name="connsiteX36" fmla="*/ 6307 w 6427"/>
              <a:gd name="connsiteY36" fmla="*/ 457 h 1238"/>
              <a:gd name="connsiteX37" fmla="*/ 6338 w 6427"/>
              <a:gd name="connsiteY37" fmla="*/ 478 h 1238"/>
              <a:gd name="connsiteX38" fmla="*/ 6364 w 6427"/>
              <a:gd name="connsiteY38" fmla="*/ 498 h 1238"/>
              <a:gd name="connsiteX39" fmla="*/ 6384 w 6427"/>
              <a:gd name="connsiteY39" fmla="*/ 516 h 1238"/>
              <a:gd name="connsiteX40" fmla="*/ 6399 w 6427"/>
              <a:gd name="connsiteY40" fmla="*/ 532 h 1238"/>
              <a:gd name="connsiteX41" fmla="*/ 6412 w 6427"/>
              <a:gd name="connsiteY41" fmla="*/ 547 h 1238"/>
              <a:gd name="connsiteX42" fmla="*/ 6419 w 6427"/>
              <a:gd name="connsiteY42" fmla="*/ 558 h 1238"/>
              <a:gd name="connsiteX43" fmla="*/ 6424 w 6427"/>
              <a:gd name="connsiteY43" fmla="*/ 567 h 1238"/>
              <a:gd name="connsiteX44" fmla="*/ 6426 w 6427"/>
              <a:gd name="connsiteY44" fmla="*/ 572 h 1238"/>
              <a:gd name="connsiteX45" fmla="*/ 6427 w 6427"/>
              <a:gd name="connsiteY45" fmla="*/ 574 h 1238"/>
              <a:gd name="connsiteX46" fmla="*/ 690 w 6427"/>
              <a:gd name="connsiteY46" fmla="*/ 569 h 1238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21 w 5758"/>
              <a:gd name="connsiteY0" fmla="*/ 569 h 577"/>
              <a:gd name="connsiteX1" fmla="*/ 21 w 5758"/>
              <a:gd name="connsiteY1" fmla="*/ 0 h 577"/>
              <a:gd name="connsiteX2" fmla="*/ 4639 w 5758"/>
              <a:gd name="connsiteY2" fmla="*/ 0 h 577"/>
              <a:gd name="connsiteX3" fmla="*/ 4639 w 5758"/>
              <a:gd name="connsiteY3" fmla="*/ 4 h 577"/>
              <a:gd name="connsiteX4" fmla="*/ 4641 w 5758"/>
              <a:gd name="connsiteY4" fmla="*/ 13 h 577"/>
              <a:gd name="connsiteX5" fmla="*/ 4644 w 5758"/>
              <a:gd name="connsiteY5" fmla="*/ 28 h 577"/>
              <a:gd name="connsiteX6" fmla="*/ 4649 w 5758"/>
              <a:gd name="connsiteY6" fmla="*/ 47 h 577"/>
              <a:gd name="connsiteX7" fmla="*/ 4658 w 5758"/>
              <a:gd name="connsiteY7" fmla="*/ 68 h 577"/>
              <a:gd name="connsiteX8" fmla="*/ 4672 w 5758"/>
              <a:gd name="connsiteY8" fmla="*/ 92 h 577"/>
              <a:gd name="connsiteX9" fmla="*/ 4692 w 5758"/>
              <a:gd name="connsiteY9" fmla="*/ 117 h 577"/>
              <a:gd name="connsiteX10" fmla="*/ 4705 w 5758"/>
              <a:gd name="connsiteY10" fmla="*/ 130 h 577"/>
              <a:gd name="connsiteX11" fmla="*/ 4722 w 5758"/>
              <a:gd name="connsiteY11" fmla="*/ 145 h 577"/>
              <a:gd name="connsiteX12" fmla="*/ 4742 w 5758"/>
              <a:gd name="connsiteY12" fmla="*/ 160 h 577"/>
              <a:gd name="connsiteX13" fmla="*/ 4765 w 5758"/>
              <a:gd name="connsiteY13" fmla="*/ 177 h 577"/>
              <a:gd name="connsiteX14" fmla="*/ 4792 w 5758"/>
              <a:gd name="connsiteY14" fmla="*/ 193 h 577"/>
              <a:gd name="connsiteX15" fmla="*/ 4824 w 5758"/>
              <a:gd name="connsiteY15" fmla="*/ 210 h 577"/>
              <a:gd name="connsiteX16" fmla="*/ 4859 w 5758"/>
              <a:gd name="connsiteY16" fmla="*/ 225 h 577"/>
              <a:gd name="connsiteX17" fmla="*/ 4900 w 5758"/>
              <a:gd name="connsiteY17" fmla="*/ 239 h 577"/>
              <a:gd name="connsiteX18" fmla="*/ 4944 w 5758"/>
              <a:gd name="connsiteY18" fmla="*/ 251 h 577"/>
              <a:gd name="connsiteX19" fmla="*/ 4985 w 5758"/>
              <a:gd name="connsiteY19" fmla="*/ 260 h 577"/>
              <a:gd name="connsiteX20" fmla="*/ 5020 w 5758"/>
              <a:gd name="connsiteY20" fmla="*/ 267 h 577"/>
              <a:gd name="connsiteX21" fmla="*/ 5052 w 5758"/>
              <a:gd name="connsiteY21" fmla="*/ 274 h 577"/>
              <a:gd name="connsiteX22" fmla="*/ 5082 w 5758"/>
              <a:gd name="connsiteY22" fmla="*/ 281 h 577"/>
              <a:gd name="connsiteX23" fmla="*/ 5109 w 5758"/>
              <a:gd name="connsiteY23" fmla="*/ 285 h 577"/>
              <a:gd name="connsiteX24" fmla="*/ 5135 w 5758"/>
              <a:gd name="connsiteY24" fmla="*/ 292 h 577"/>
              <a:gd name="connsiteX25" fmla="*/ 5163 w 5758"/>
              <a:gd name="connsiteY25" fmla="*/ 297 h 577"/>
              <a:gd name="connsiteX26" fmla="*/ 5192 w 5758"/>
              <a:gd name="connsiteY26" fmla="*/ 304 h 577"/>
              <a:gd name="connsiteX27" fmla="*/ 5221 w 5758"/>
              <a:gd name="connsiteY27" fmla="*/ 310 h 577"/>
              <a:gd name="connsiteX28" fmla="*/ 5255 w 5758"/>
              <a:gd name="connsiteY28" fmla="*/ 318 h 577"/>
              <a:gd name="connsiteX29" fmla="*/ 5294 w 5758"/>
              <a:gd name="connsiteY29" fmla="*/ 327 h 577"/>
              <a:gd name="connsiteX30" fmla="*/ 5337 w 5758"/>
              <a:gd name="connsiteY30" fmla="*/ 338 h 577"/>
              <a:gd name="connsiteX31" fmla="*/ 5402 w 5758"/>
              <a:gd name="connsiteY31" fmla="*/ 356 h 577"/>
              <a:gd name="connsiteX32" fmla="*/ 5460 w 5758"/>
              <a:gd name="connsiteY32" fmla="*/ 376 h 577"/>
              <a:gd name="connsiteX33" fmla="*/ 5513 w 5758"/>
              <a:gd name="connsiteY33" fmla="*/ 395 h 577"/>
              <a:gd name="connsiteX34" fmla="*/ 5559 w 5758"/>
              <a:gd name="connsiteY34" fmla="*/ 415 h 577"/>
              <a:gd name="connsiteX35" fmla="*/ 5600 w 5758"/>
              <a:gd name="connsiteY35" fmla="*/ 435 h 577"/>
              <a:gd name="connsiteX36" fmla="*/ 5638 w 5758"/>
              <a:gd name="connsiteY36" fmla="*/ 457 h 577"/>
              <a:gd name="connsiteX37" fmla="*/ 5669 w 5758"/>
              <a:gd name="connsiteY37" fmla="*/ 478 h 577"/>
              <a:gd name="connsiteX38" fmla="*/ 5695 w 5758"/>
              <a:gd name="connsiteY38" fmla="*/ 498 h 577"/>
              <a:gd name="connsiteX39" fmla="*/ 5715 w 5758"/>
              <a:gd name="connsiteY39" fmla="*/ 516 h 577"/>
              <a:gd name="connsiteX40" fmla="*/ 5730 w 5758"/>
              <a:gd name="connsiteY40" fmla="*/ 532 h 577"/>
              <a:gd name="connsiteX41" fmla="*/ 5743 w 5758"/>
              <a:gd name="connsiteY41" fmla="*/ 547 h 577"/>
              <a:gd name="connsiteX42" fmla="*/ 5750 w 5758"/>
              <a:gd name="connsiteY42" fmla="*/ 558 h 577"/>
              <a:gd name="connsiteX43" fmla="*/ 5755 w 5758"/>
              <a:gd name="connsiteY43" fmla="*/ 567 h 577"/>
              <a:gd name="connsiteX44" fmla="*/ 5757 w 5758"/>
              <a:gd name="connsiteY44" fmla="*/ 572 h 577"/>
              <a:gd name="connsiteX45" fmla="*/ 5758 w 5758"/>
              <a:gd name="connsiteY45" fmla="*/ 574 h 577"/>
              <a:gd name="connsiteX46" fmla="*/ 21 w 5758"/>
              <a:gd name="connsiteY46" fmla="*/ 569 h 577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  <a:gd name="connsiteX46" fmla="*/ 3 w 5740"/>
              <a:gd name="connsiteY46" fmla="*/ 569 h 574"/>
              <a:gd name="connsiteX0" fmla="*/ 3 w 5740"/>
              <a:gd name="connsiteY0" fmla="*/ 569 h 626"/>
              <a:gd name="connsiteX1" fmla="*/ 3 w 5740"/>
              <a:gd name="connsiteY1" fmla="*/ 0 h 626"/>
              <a:gd name="connsiteX2" fmla="*/ 4621 w 5740"/>
              <a:gd name="connsiteY2" fmla="*/ 0 h 626"/>
              <a:gd name="connsiteX3" fmla="*/ 4621 w 5740"/>
              <a:gd name="connsiteY3" fmla="*/ 4 h 626"/>
              <a:gd name="connsiteX4" fmla="*/ 4623 w 5740"/>
              <a:gd name="connsiteY4" fmla="*/ 13 h 626"/>
              <a:gd name="connsiteX5" fmla="*/ 4626 w 5740"/>
              <a:gd name="connsiteY5" fmla="*/ 28 h 626"/>
              <a:gd name="connsiteX6" fmla="*/ 4631 w 5740"/>
              <a:gd name="connsiteY6" fmla="*/ 47 h 626"/>
              <a:gd name="connsiteX7" fmla="*/ 4640 w 5740"/>
              <a:gd name="connsiteY7" fmla="*/ 68 h 626"/>
              <a:gd name="connsiteX8" fmla="*/ 4654 w 5740"/>
              <a:gd name="connsiteY8" fmla="*/ 92 h 626"/>
              <a:gd name="connsiteX9" fmla="*/ 4674 w 5740"/>
              <a:gd name="connsiteY9" fmla="*/ 117 h 626"/>
              <a:gd name="connsiteX10" fmla="*/ 4687 w 5740"/>
              <a:gd name="connsiteY10" fmla="*/ 130 h 626"/>
              <a:gd name="connsiteX11" fmla="*/ 4704 w 5740"/>
              <a:gd name="connsiteY11" fmla="*/ 145 h 626"/>
              <a:gd name="connsiteX12" fmla="*/ 4724 w 5740"/>
              <a:gd name="connsiteY12" fmla="*/ 160 h 626"/>
              <a:gd name="connsiteX13" fmla="*/ 4747 w 5740"/>
              <a:gd name="connsiteY13" fmla="*/ 177 h 626"/>
              <a:gd name="connsiteX14" fmla="*/ 4774 w 5740"/>
              <a:gd name="connsiteY14" fmla="*/ 193 h 626"/>
              <a:gd name="connsiteX15" fmla="*/ 4806 w 5740"/>
              <a:gd name="connsiteY15" fmla="*/ 210 h 626"/>
              <a:gd name="connsiteX16" fmla="*/ 4841 w 5740"/>
              <a:gd name="connsiteY16" fmla="*/ 225 h 626"/>
              <a:gd name="connsiteX17" fmla="*/ 4882 w 5740"/>
              <a:gd name="connsiteY17" fmla="*/ 239 h 626"/>
              <a:gd name="connsiteX18" fmla="*/ 4926 w 5740"/>
              <a:gd name="connsiteY18" fmla="*/ 251 h 626"/>
              <a:gd name="connsiteX19" fmla="*/ 4967 w 5740"/>
              <a:gd name="connsiteY19" fmla="*/ 260 h 626"/>
              <a:gd name="connsiteX20" fmla="*/ 5002 w 5740"/>
              <a:gd name="connsiteY20" fmla="*/ 267 h 626"/>
              <a:gd name="connsiteX21" fmla="*/ 5034 w 5740"/>
              <a:gd name="connsiteY21" fmla="*/ 274 h 626"/>
              <a:gd name="connsiteX22" fmla="*/ 5064 w 5740"/>
              <a:gd name="connsiteY22" fmla="*/ 281 h 626"/>
              <a:gd name="connsiteX23" fmla="*/ 5091 w 5740"/>
              <a:gd name="connsiteY23" fmla="*/ 285 h 626"/>
              <a:gd name="connsiteX24" fmla="*/ 5117 w 5740"/>
              <a:gd name="connsiteY24" fmla="*/ 292 h 626"/>
              <a:gd name="connsiteX25" fmla="*/ 5145 w 5740"/>
              <a:gd name="connsiteY25" fmla="*/ 297 h 626"/>
              <a:gd name="connsiteX26" fmla="*/ 5174 w 5740"/>
              <a:gd name="connsiteY26" fmla="*/ 304 h 626"/>
              <a:gd name="connsiteX27" fmla="*/ 5203 w 5740"/>
              <a:gd name="connsiteY27" fmla="*/ 310 h 626"/>
              <a:gd name="connsiteX28" fmla="*/ 5237 w 5740"/>
              <a:gd name="connsiteY28" fmla="*/ 318 h 626"/>
              <a:gd name="connsiteX29" fmla="*/ 5276 w 5740"/>
              <a:gd name="connsiteY29" fmla="*/ 327 h 626"/>
              <a:gd name="connsiteX30" fmla="*/ 5319 w 5740"/>
              <a:gd name="connsiteY30" fmla="*/ 338 h 626"/>
              <a:gd name="connsiteX31" fmla="*/ 5384 w 5740"/>
              <a:gd name="connsiteY31" fmla="*/ 356 h 626"/>
              <a:gd name="connsiteX32" fmla="*/ 5442 w 5740"/>
              <a:gd name="connsiteY32" fmla="*/ 376 h 626"/>
              <a:gd name="connsiteX33" fmla="*/ 5495 w 5740"/>
              <a:gd name="connsiteY33" fmla="*/ 395 h 626"/>
              <a:gd name="connsiteX34" fmla="*/ 5541 w 5740"/>
              <a:gd name="connsiteY34" fmla="*/ 415 h 626"/>
              <a:gd name="connsiteX35" fmla="*/ 5582 w 5740"/>
              <a:gd name="connsiteY35" fmla="*/ 435 h 626"/>
              <a:gd name="connsiteX36" fmla="*/ 5620 w 5740"/>
              <a:gd name="connsiteY36" fmla="*/ 457 h 626"/>
              <a:gd name="connsiteX37" fmla="*/ 5651 w 5740"/>
              <a:gd name="connsiteY37" fmla="*/ 478 h 626"/>
              <a:gd name="connsiteX38" fmla="*/ 5677 w 5740"/>
              <a:gd name="connsiteY38" fmla="*/ 498 h 626"/>
              <a:gd name="connsiteX39" fmla="*/ 5697 w 5740"/>
              <a:gd name="connsiteY39" fmla="*/ 516 h 626"/>
              <a:gd name="connsiteX40" fmla="*/ 5712 w 5740"/>
              <a:gd name="connsiteY40" fmla="*/ 532 h 626"/>
              <a:gd name="connsiteX41" fmla="*/ 5725 w 5740"/>
              <a:gd name="connsiteY41" fmla="*/ 547 h 626"/>
              <a:gd name="connsiteX42" fmla="*/ 5732 w 5740"/>
              <a:gd name="connsiteY42" fmla="*/ 558 h 626"/>
              <a:gd name="connsiteX43" fmla="*/ 5737 w 5740"/>
              <a:gd name="connsiteY43" fmla="*/ 567 h 626"/>
              <a:gd name="connsiteX44" fmla="*/ 5739 w 5740"/>
              <a:gd name="connsiteY44" fmla="*/ 572 h 626"/>
              <a:gd name="connsiteX45" fmla="*/ 5740 w 5740"/>
              <a:gd name="connsiteY45" fmla="*/ 574 h 626"/>
              <a:gd name="connsiteX46" fmla="*/ 60 w 5740"/>
              <a:gd name="connsiteY46" fmla="*/ 626 h 626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flip="none"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 scaled="0"/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EDE0124C-44F8-4C73-8D9C-A4B30841C428}" type="slidenum">
              <a:rPr lang="en-US" sz="800">
                <a:solidFill>
                  <a:srgbClr val="969696"/>
                </a:solidFill>
                <a:latin typeface="Arial Narrow" pitchFamily="34" charset="0"/>
                <a:cs typeface="+mn-cs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>
              <a:solidFill>
                <a:srgbClr val="969696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1032" name="Group 19"/>
          <p:cNvGrpSpPr>
            <a:grpSpLocks/>
          </p:cNvGrpSpPr>
          <p:nvPr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21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/>
              <a:ahLst/>
              <a:cxnLst>
                <a:cxn ang="0">
                  <a:pos x="88" y="5"/>
                </a:cxn>
                <a:cxn ang="0">
                  <a:pos x="94" y="13"/>
                </a:cxn>
                <a:cxn ang="0">
                  <a:pos x="99" y="18"/>
                </a:cxn>
                <a:cxn ang="0">
                  <a:pos x="106" y="21"/>
                </a:cxn>
                <a:cxn ang="0">
                  <a:pos x="114" y="23"/>
                </a:cxn>
                <a:cxn ang="0">
                  <a:pos x="125" y="26"/>
                </a:cxn>
                <a:cxn ang="0">
                  <a:pos x="139" y="29"/>
                </a:cxn>
                <a:cxn ang="0">
                  <a:pos x="149" y="32"/>
                </a:cxn>
                <a:cxn ang="0">
                  <a:pos x="158" y="37"/>
                </a:cxn>
                <a:cxn ang="0">
                  <a:pos x="165" y="44"/>
                </a:cxn>
                <a:cxn ang="0">
                  <a:pos x="169" y="52"/>
                </a:cxn>
                <a:cxn ang="0">
                  <a:pos x="171" y="61"/>
                </a:cxn>
                <a:cxn ang="0">
                  <a:pos x="169" y="71"/>
                </a:cxn>
                <a:cxn ang="0">
                  <a:pos x="165" y="79"/>
                </a:cxn>
                <a:cxn ang="0">
                  <a:pos x="159" y="85"/>
                </a:cxn>
                <a:cxn ang="0">
                  <a:pos x="152" y="90"/>
                </a:cxn>
                <a:cxn ang="0">
                  <a:pos x="143" y="93"/>
                </a:cxn>
                <a:cxn ang="0">
                  <a:pos x="133" y="94"/>
                </a:cxn>
                <a:cxn ang="0">
                  <a:pos x="126" y="94"/>
                </a:cxn>
                <a:cxn ang="0">
                  <a:pos x="121" y="93"/>
                </a:cxn>
                <a:cxn ang="0">
                  <a:pos x="116" y="91"/>
                </a:cxn>
                <a:cxn ang="0">
                  <a:pos x="111" y="88"/>
                </a:cxn>
                <a:cxn ang="0">
                  <a:pos x="104" y="83"/>
                </a:cxn>
                <a:cxn ang="0">
                  <a:pos x="99" y="80"/>
                </a:cxn>
                <a:cxn ang="0">
                  <a:pos x="99" y="81"/>
                </a:cxn>
                <a:cxn ang="0">
                  <a:pos x="102" y="87"/>
                </a:cxn>
                <a:cxn ang="0">
                  <a:pos x="111" y="98"/>
                </a:cxn>
                <a:cxn ang="0">
                  <a:pos x="122" y="104"/>
                </a:cxn>
                <a:cxn ang="0">
                  <a:pos x="128" y="107"/>
                </a:cxn>
                <a:cxn ang="0">
                  <a:pos x="129" y="109"/>
                </a:cxn>
                <a:cxn ang="0">
                  <a:pos x="42" y="109"/>
                </a:cxn>
                <a:cxn ang="0">
                  <a:pos x="42" y="108"/>
                </a:cxn>
                <a:cxn ang="0">
                  <a:pos x="43" y="107"/>
                </a:cxn>
                <a:cxn ang="0">
                  <a:pos x="54" y="101"/>
                </a:cxn>
                <a:cxn ang="0">
                  <a:pos x="64" y="93"/>
                </a:cxn>
                <a:cxn ang="0">
                  <a:pos x="72" y="81"/>
                </a:cxn>
                <a:cxn ang="0">
                  <a:pos x="72" y="81"/>
                </a:cxn>
                <a:cxn ang="0">
                  <a:pos x="71" y="80"/>
                </a:cxn>
                <a:cxn ang="0">
                  <a:pos x="63" y="86"/>
                </a:cxn>
                <a:cxn ang="0">
                  <a:pos x="57" y="90"/>
                </a:cxn>
                <a:cxn ang="0">
                  <a:pos x="52" y="92"/>
                </a:cxn>
                <a:cxn ang="0">
                  <a:pos x="47" y="93"/>
                </a:cxn>
                <a:cxn ang="0">
                  <a:pos x="43" y="94"/>
                </a:cxn>
                <a:cxn ang="0">
                  <a:pos x="29" y="94"/>
                </a:cxn>
                <a:cxn ang="0">
                  <a:pos x="19" y="90"/>
                </a:cxn>
                <a:cxn ang="0">
                  <a:pos x="11" y="85"/>
                </a:cxn>
                <a:cxn ang="0">
                  <a:pos x="5" y="79"/>
                </a:cxn>
                <a:cxn ang="0">
                  <a:pos x="1" y="71"/>
                </a:cxn>
                <a:cxn ang="0">
                  <a:pos x="0" y="61"/>
                </a:cxn>
                <a:cxn ang="0">
                  <a:pos x="1" y="52"/>
                </a:cxn>
                <a:cxn ang="0">
                  <a:pos x="6" y="44"/>
                </a:cxn>
                <a:cxn ang="0">
                  <a:pos x="13" y="37"/>
                </a:cxn>
                <a:cxn ang="0">
                  <a:pos x="22" y="32"/>
                </a:cxn>
                <a:cxn ang="0">
                  <a:pos x="39" y="27"/>
                </a:cxn>
                <a:cxn ang="0">
                  <a:pos x="45" y="26"/>
                </a:cxn>
                <a:cxn ang="0">
                  <a:pos x="57" y="23"/>
                </a:cxn>
                <a:cxn ang="0">
                  <a:pos x="65" y="21"/>
                </a:cxn>
                <a:cxn ang="0">
                  <a:pos x="72" y="18"/>
                </a:cxn>
                <a:cxn ang="0">
                  <a:pos x="77" y="13"/>
                </a:cxn>
                <a:cxn ang="0">
                  <a:pos x="83" y="5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99" y="81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1"/>
                </a:cxn>
                <a:cxn ang="0">
                  <a:pos x="41" y="16"/>
                </a:cxn>
                <a:cxn ang="0">
                  <a:pos x="34" y="13"/>
                </a:cxn>
                <a:cxn ang="0">
                  <a:pos x="33" y="8"/>
                </a:cxn>
                <a:cxn ang="0">
                  <a:pos x="29" y="5"/>
                </a:cxn>
                <a:cxn ang="0">
                  <a:pos x="24" y="3"/>
                </a:cxn>
                <a:cxn ang="0">
                  <a:pos x="19" y="4"/>
                </a:cxn>
                <a:cxn ang="0">
                  <a:pos x="15" y="7"/>
                </a:cxn>
                <a:cxn ang="0">
                  <a:pos x="13" y="11"/>
                </a:cxn>
                <a:cxn ang="0">
                  <a:pos x="13" y="16"/>
                </a:cxn>
                <a:cxn ang="0">
                  <a:pos x="15" y="20"/>
                </a:cxn>
                <a:cxn ang="0">
                  <a:pos x="22" y="24"/>
                </a:cxn>
                <a:cxn ang="0">
                  <a:pos x="27" y="25"/>
                </a:cxn>
                <a:cxn ang="0">
                  <a:pos x="32" y="26"/>
                </a:cxn>
                <a:cxn ang="0">
                  <a:pos x="38" y="29"/>
                </a:cxn>
                <a:cxn ang="0">
                  <a:pos x="41" y="33"/>
                </a:cxn>
                <a:cxn ang="0">
                  <a:pos x="44" y="39"/>
                </a:cxn>
                <a:cxn ang="0">
                  <a:pos x="43" y="47"/>
                </a:cxn>
                <a:cxn ang="0">
                  <a:pos x="41" y="53"/>
                </a:cxn>
                <a:cxn ang="0">
                  <a:pos x="36" y="58"/>
                </a:cxn>
                <a:cxn ang="0">
                  <a:pos x="30" y="60"/>
                </a:cxn>
                <a:cxn ang="0">
                  <a:pos x="23" y="62"/>
                </a:cxn>
                <a:cxn ang="0">
                  <a:pos x="14" y="62"/>
                </a:cxn>
                <a:cxn ang="0">
                  <a:pos x="5" y="60"/>
                </a:cxn>
                <a:cxn ang="0">
                  <a:pos x="0" y="44"/>
                </a:cxn>
                <a:cxn ang="0">
                  <a:pos x="7" y="47"/>
                </a:cxn>
                <a:cxn ang="0">
                  <a:pos x="9" y="52"/>
                </a:cxn>
                <a:cxn ang="0">
                  <a:pos x="11" y="56"/>
                </a:cxn>
                <a:cxn ang="0">
                  <a:pos x="16" y="58"/>
                </a:cxn>
                <a:cxn ang="0">
                  <a:pos x="23" y="58"/>
                </a:cxn>
                <a:cxn ang="0">
                  <a:pos x="28" y="55"/>
                </a:cxn>
                <a:cxn ang="0">
                  <a:pos x="31" y="50"/>
                </a:cxn>
                <a:cxn ang="0">
                  <a:pos x="31" y="44"/>
                </a:cxn>
                <a:cxn ang="0">
                  <a:pos x="28" y="39"/>
                </a:cxn>
                <a:cxn ang="0">
                  <a:pos x="16" y="35"/>
                </a:cxn>
                <a:cxn ang="0">
                  <a:pos x="10" y="32"/>
                </a:cxn>
                <a:cxn ang="0">
                  <a:pos x="5" y="29"/>
                </a:cxn>
                <a:cxn ang="0">
                  <a:pos x="2" y="24"/>
                </a:cxn>
                <a:cxn ang="0">
                  <a:pos x="0" y="17"/>
                </a:cxn>
                <a:cxn ang="0">
                  <a:pos x="2" y="11"/>
                </a:cxn>
                <a:cxn ang="0">
                  <a:pos x="5" y="5"/>
                </a:cxn>
                <a:cxn ang="0">
                  <a:pos x="10" y="2"/>
                </a:cxn>
                <a:cxn ang="0">
                  <a:pos x="17" y="0"/>
                </a:cxn>
                <a:cxn ang="0">
                  <a:pos x="23" y="0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9" y="2"/>
                </a:cxn>
                <a:cxn ang="0">
                  <a:pos x="44" y="15"/>
                </a:cxn>
                <a:cxn ang="0">
                  <a:pos x="38" y="12"/>
                </a:cxn>
                <a:cxn ang="0">
                  <a:pos x="37" y="7"/>
                </a:cxn>
                <a:cxn ang="0">
                  <a:pos x="33" y="4"/>
                </a:cxn>
                <a:cxn ang="0">
                  <a:pos x="26" y="4"/>
                </a:cxn>
                <a:cxn ang="0">
                  <a:pos x="20" y="5"/>
                </a:cxn>
                <a:cxn ang="0">
                  <a:pos x="16" y="8"/>
                </a:cxn>
                <a:cxn ang="0">
                  <a:pos x="13" y="13"/>
                </a:cxn>
                <a:cxn ang="0">
                  <a:pos x="12" y="18"/>
                </a:cxn>
                <a:cxn ang="0">
                  <a:pos x="12" y="25"/>
                </a:cxn>
                <a:cxn ang="0">
                  <a:pos x="12" y="34"/>
                </a:cxn>
                <a:cxn ang="0">
                  <a:pos x="13" y="40"/>
                </a:cxn>
                <a:cxn ang="0">
                  <a:pos x="16" y="45"/>
                </a:cxn>
                <a:cxn ang="0">
                  <a:pos x="20" y="48"/>
                </a:cxn>
                <a:cxn ang="0">
                  <a:pos x="26" y="50"/>
                </a:cxn>
                <a:cxn ang="0">
                  <a:pos x="30" y="49"/>
                </a:cxn>
                <a:cxn ang="0">
                  <a:pos x="34" y="46"/>
                </a:cxn>
                <a:cxn ang="0">
                  <a:pos x="35" y="46"/>
                </a:cxn>
                <a:cxn ang="0">
                  <a:pos x="35" y="35"/>
                </a:cxn>
                <a:cxn ang="0">
                  <a:pos x="34" y="33"/>
                </a:cxn>
                <a:cxn ang="0">
                  <a:pos x="32" y="32"/>
                </a:cxn>
                <a:cxn ang="0">
                  <a:pos x="26" y="29"/>
                </a:cxn>
                <a:cxn ang="0">
                  <a:pos x="47" y="29"/>
                </a:cxn>
                <a:cxn ang="0">
                  <a:pos x="50" y="32"/>
                </a:cxn>
                <a:cxn ang="0">
                  <a:pos x="46" y="33"/>
                </a:cxn>
                <a:cxn ang="0">
                  <a:pos x="45" y="34"/>
                </a:cxn>
                <a:cxn ang="0">
                  <a:pos x="41" y="50"/>
                </a:cxn>
                <a:cxn ang="0">
                  <a:pos x="34" y="51"/>
                </a:cxn>
                <a:cxn ang="0">
                  <a:pos x="27" y="53"/>
                </a:cxn>
                <a:cxn ang="0">
                  <a:pos x="19" y="52"/>
                </a:cxn>
                <a:cxn ang="0">
                  <a:pos x="11" y="50"/>
                </a:cxn>
                <a:cxn ang="0">
                  <a:pos x="5" y="45"/>
                </a:cxn>
                <a:cxn ang="0">
                  <a:pos x="1" y="37"/>
                </a:cxn>
                <a:cxn ang="0">
                  <a:pos x="0" y="28"/>
                </a:cxn>
                <a:cxn ang="0">
                  <a:pos x="1" y="16"/>
                </a:cxn>
                <a:cxn ang="0">
                  <a:pos x="5" y="8"/>
                </a:cxn>
                <a:cxn ang="0">
                  <a:pos x="11" y="3"/>
                </a:cxn>
                <a:cxn ang="0">
                  <a:pos x="21" y="1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0"/>
                </a:cxn>
                <a:cxn ang="0">
                  <a:pos x="38" y="12"/>
                </a:cxn>
                <a:cxn ang="0">
                  <a:pos x="33" y="12"/>
                </a:cxn>
                <a:cxn ang="0">
                  <a:pos x="33" y="9"/>
                </a:cxn>
                <a:cxn ang="0">
                  <a:pos x="32" y="7"/>
                </a:cxn>
                <a:cxn ang="0">
                  <a:pos x="32" y="6"/>
                </a:cxn>
                <a:cxn ang="0">
                  <a:pos x="31" y="5"/>
                </a:cxn>
                <a:cxn ang="0">
                  <a:pos x="29" y="4"/>
                </a:cxn>
                <a:cxn ang="0">
                  <a:pos x="26" y="4"/>
                </a:cxn>
                <a:cxn ang="0">
                  <a:pos x="16" y="4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2" y="22"/>
                </a:cxn>
                <a:cxn ang="0">
                  <a:pos x="23" y="21"/>
                </a:cxn>
                <a:cxn ang="0">
                  <a:pos x="24" y="20"/>
                </a:cxn>
                <a:cxn ang="0">
                  <a:pos x="25" y="19"/>
                </a:cxn>
                <a:cxn ang="0">
                  <a:pos x="25" y="17"/>
                </a:cxn>
                <a:cxn ang="0">
                  <a:pos x="25" y="15"/>
                </a:cxn>
                <a:cxn ang="0">
                  <a:pos x="29" y="15"/>
                </a:cxn>
                <a:cxn ang="0">
                  <a:pos x="29" y="33"/>
                </a:cxn>
                <a:cxn ang="0">
                  <a:pos x="25" y="33"/>
                </a:cxn>
                <a:cxn ang="0">
                  <a:pos x="25" y="31"/>
                </a:cxn>
                <a:cxn ang="0">
                  <a:pos x="25" y="29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22" y="26"/>
                </a:cxn>
                <a:cxn ang="0">
                  <a:pos x="20" y="26"/>
                </a:cxn>
                <a:cxn ang="0">
                  <a:pos x="16" y="26"/>
                </a:cxn>
                <a:cxn ang="0">
                  <a:pos x="16" y="48"/>
                </a:cxn>
                <a:cxn ang="0">
                  <a:pos x="24" y="48"/>
                </a:cxn>
                <a:cxn ang="0">
                  <a:pos x="27" y="48"/>
                </a:cxn>
                <a:cxn ang="0">
                  <a:pos x="29" y="47"/>
                </a:cxn>
                <a:cxn ang="0">
                  <a:pos x="31" y="46"/>
                </a:cxn>
                <a:cxn ang="0">
                  <a:pos x="32" y="45"/>
                </a:cxn>
                <a:cxn ang="0">
                  <a:pos x="32" y="43"/>
                </a:cxn>
                <a:cxn ang="0">
                  <a:pos x="33" y="40"/>
                </a:cxn>
                <a:cxn ang="0">
                  <a:pos x="33" y="37"/>
                </a:cxn>
                <a:cxn ang="0">
                  <a:pos x="38" y="37"/>
                </a:cxn>
                <a:cxn ang="0">
                  <a:pos x="38" y="51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2" y="48"/>
                </a:cxn>
                <a:cxn ang="0">
                  <a:pos x="4" y="48"/>
                </a:cxn>
                <a:cxn ang="0">
                  <a:pos x="5" y="47"/>
                </a:cxn>
                <a:cxn ang="0">
                  <a:pos x="5" y="46"/>
                </a:cxn>
                <a:cxn ang="0">
                  <a:pos x="6" y="45"/>
                </a:cxn>
                <a:cxn ang="0">
                  <a:pos x="6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0"/>
                </a:cxn>
                <a:cxn ang="0">
                  <a:pos x="45" y="14"/>
                </a:cxn>
                <a:cxn ang="0">
                  <a:pos x="40" y="14"/>
                </a:cxn>
                <a:cxn ang="0">
                  <a:pos x="39" y="11"/>
                </a:cxn>
                <a:cxn ang="0">
                  <a:pos x="39" y="8"/>
                </a:cxn>
                <a:cxn ang="0">
                  <a:pos x="38" y="6"/>
                </a:cxn>
                <a:cxn ang="0">
                  <a:pos x="37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8" y="46"/>
                </a:cxn>
                <a:cxn ang="0">
                  <a:pos x="28" y="47"/>
                </a:cxn>
                <a:cxn ang="0">
                  <a:pos x="29" y="47"/>
                </a:cxn>
                <a:cxn ang="0">
                  <a:pos x="30" y="48"/>
                </a:cxn>
                <a:cxn ang="0">
                  <a:pos x="32" y="48"/>
                </a:cxn>
                <a:cxn ang="0">
                  <a:pos x="35" y="48"/>
                </a:cxn>
                <a:cxn ang="0">
                  <a:pos x="35" y="51"/>
                </a:cxn>
                <a:cxn ang="0">
                  <a:pos x="10" y="51"/>
                </a:cxn>
                <a:cxn ang="0">
                  <a:pos x="10" y="48"/>
                </a:cxn>
                <a:cxn ang="0">
                  <a:pos x="13" y="48"/>
                </a:cxn>
                <a:cxn ang="0">
                  <a:pos x="15" y="48"/>
                </a:cxn>
                <a:cxn ang="0">
                  <a:pos x="16" y="47"/>
                </a:cxn>
                <a:cxn ang="0">
                  <a:pos x="17" y="47"/>
                </a:cxn>
                <a:cxn ang="0">
                  <a:pos x="18" y="4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9" y="4"/>
                </a:cxn>
                <a:cxn ang="0">
                  <a:pos x="8" y="5"/>
                </a:cxn>
                <a:cxn ang="0">
                  <a:pos x="7" y="6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1" y="3"/>
                </a:cxn>
                <a:cxn ang="0">
                  <a:pos x="19" y="4"/>
                </a:cxn>
                <a:cxn ang="0">
                  <a:pos x="18" y="4"/>
                </a:cxn>
                <a:cxn ang="0">
                  <a:pos x="17" y="5"/>
                </a:cxn>
                <a:cxn ang="0">
                  <a:pos x="17" y="6"/>
                </a:cxn>
                <a:cxn ang="0">
                  <a:pos x="17" y="45"/>
                </a:cxn>
                <a:cxn ang="0">
                  <a:pos x="17" y="47"/>
                </a:cxn>
                <a:cxn ang="0">
                  <a:pos x="18" y="47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24" y="48"/>
                </a:cxn>
                <a:cxn ang="0">
                  <a:pos x="24" y="51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3" y="48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7" y="45"/>
                </a:cxn>
                <a:cxn ang="0">
                  <a:pos x="7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16" y="7"/>
                </a:cxn>
                <a:cxn ang="0">
                  <a:pos x="13" y="11"/>
                </a:cxn>
                <a:cxn ang="0">
                  <a:pos x="12" y="18"/>
                </a:cxn>
                <a:cxn ang="0">
                  <a:pos x="12" y="31"/>
                </a:cxn>
                <a:cxn ang="0">
                  <a:pos x="13" y="38"/>
                </a:cxn>
                <a:cxn ang="0">
                  <a:pos x="15" y="44"/>
                </a:cxn>
                <a:cxn ang="0">
                  <a:pos x="19" y="48"/>
                </a:cxn>
                <a:cxn ang="0">
                  <a:pos x="25" y="50"/>
                </a:cxn>
                <a:cxn ang="0">
                  <a:pos x="31" y="48"/>
                </a:cxn>
                <a:cxn ang="0">
                  <a:pos x="35" y="44"/>
                </a:cxn>
                <a:cxn ang="0">
                  <a:pos x="37" y="38"/>
                </a:cxn>
                <a:cxn ang="0">
                  <a:pos x="38" y="31"/>
                </a:cxn>
                <a:cxn ang="0">
                  <a:pos x="38" y="18"/>
                </a:cxn>
                <a:cxn ang="0">
                  <a:pos x="36" y="11"/>
                </a:cxn>
                <a:cxn ang="0">
                  <a:pos x="33" y="7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35" y="2"/>
                </a:cxn>
                <a:cxn ang="0">
                  <a:pos x="42" y="5"/>
                </a:cxn>
                <a:cxn ang="0">
                  <a:pos x="47" y="12"/>
                </a:cxn>
                <a:cxn ang="0">
                  <a:pos x="49" y="21"/>
                </a:cxn>
                <a:cxn ang="0">
                  <a:pos x="49" y="32"/>
                </a:cxn>
                <a:cxn ang="0">
                  <a:pos x="47" y="41"/>
                </a:cxn>
                <a:cxn ang="0">
                  <a:pos x="42" y="48"/>
                </a:cxn>
                <a:cxn ang="0">
                  <a:pos x="35" y="51"/>
                </a:cxn>
                <a:cxn ang="0">
                  <a:pos x="25" y="53"/>
                </a:cxn>
                <a:cxn ang="0">
                  <a:pos x="15" y="51"/>
                </a:cxn>
                <a:cxn ang="0">
                  <a:pos x="7" y="48"/>
                </a:cxn>
                <a:cxn ang="0">
                  <a:pos x="3" y="41"/>
                </a:cxn>
                <a:cxn ang="0">
                  <a:pos x="0" y="32"/>
                </a:cxn>
                <a:cxn ang="0">
                  <a:pos x="0" y="21"/>
                </a:cxn>
                <a:cxn ang="0">
                  <a:pos x="3" y="12"/>
                </a:cxn>
                <a:cxn ang="0">
                  <a:pos x="7" y="5"/>
                </a:cxn>
                <a:cxn ang="0">
                  <a:pos x="15" y="2"/>
                </a:cxn>
                <a:cxn ang="0">
                  <a:pos x="25" y="0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915275" y="292100"/>
            <a:ext cx="1238250" cy="19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i="1" dirty="0">
                <a:latin typeface="+mn-lt"/>
                <a:cs typeface="+mn-cs"/>
              </a:rPr>
              <a:t>Local Touch – Global Reach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-4763" y="0"/>
            <a:ext cx="9156701" cy="914400"/>
          </a:xfrm>
          <a:custGeom>
            <a:avLst/>
            <a:gdLst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0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11 w 5748"/>
              <a:gd name="connsiteY0" fmla="*/ 0 h 574"/>
              <a:gd name="connsiteX1" fmla="*/ 4629 w 5748"/>
              <a:gd name="connsiteY1" fmla="*/ 0 h 574"/>
              <a:gd name="connsiteX2" fmla="*/ 4629 w 5748"/>
              <a:gd name="connsiteY2" fmla="*/ 4 h 574"/>
              <a:gd name="connsiteX3" fmla="*/ 4631 w 5748"/>
              <a:gd name="connsiteY3" fmla="*/ 13 h 574"/>
              <a:gd name="connsiteX4" fmla="*/ 4634 w 5748"/>
              <a:gd name="connsiteY4" fmla="*/ 28 h 574"/>
              <a:gd name="connsiteX5" fmla="*/ 4639 w 5748"/>
              <a:gd name="connsiteY5" fmla="*/ 47 h 574"/>
              <a:gd name="connsiteX6" fmla="*/ 4648 w 5748"/>
              <a:gd name="connsiteY6" fmla="*/ 68 h 574"/>
              <a:gd name="connsiteX7" fmla="*/ 4662 w 5748"/>
              <a:gd name="connsiteY7" fmla="*/ 92 h 574"/>
              <a:gd name="connsiteX8" fmla="*/ 4682 w 5748"/>
              <a:gd name="connsiteY8" fmla="*/ 117 h 574"/>
              <a:gd name="connsiteX9" fmla="*/ 4695 w 5748"/>
              <a:gd name="connsiteY9" fmla="*/ 130 h 574"/>
              <a:gd name="connsiteX10" fmla="*/ 4712 w 5748"/>
              <a:gd name="connsiteY10" fmla="*/ 145 h 574"/>
              <a:gd name="connsiteX11" fmla="*/ 4732 w 5748"/>
              <a:gd name="connsiteY11" fmla="*/ 160 h 574"/>
              <a:gd name="connsiteX12" fmla="*/ 4755 w 5748"/>
              <a:gd name="connsiteY12" fmla="*/ 177 h 574"/>
              <a:gd name="connsiteX13" fmla="*/ 4782 w 5748"/>
              <a:gd name="connsiteY13" fmla="*/ 193 h 574"/>
              <a:gd name="connsiteX14" fmla="*/ 4814 w 5748"/>
              <a:gd name="connsiteY14" fmla="*/ 210 h 574"/>
              <a:gd name="connsiteX15" fmla="*/ 4849 w 5748"/>
              <a:gd name="connsiteY15" fmla="*/ 225 h 574"/>
              <a:gd name="connsiteX16" fmla="*/ 4890 w 5748"/>
              <a:gd name="connsiteY16" fmla="*/ 239 h 574"/>
              <a:gd name="connsiteX17" fmla="*/ 4934 w 5748"/>
              <a:gd name="connsiteY17" fmla="*/ 251 h 574"/>
              <a:gd name="connsiteX18" fmla="*/ 4975 w 5748"/>
              <a:gd name="connsiteY18" fmla="*/ 260 h 574"/>
              <a:gd name="connsiteX19" fmla="*/ 5010 w 5748"/>
              <a:gd name="connsiteY19" fmla="*/ 267 h 574"/>
              <a:gd name="connsiteX20" fmla="*/ 5042 w 5748"/>
              <a:gd name="connsiteY20" fmla="*/ 274 h 574"/>
              <a:gd name="connsiteX21" fmla="*/ 5072 w 5748"/>
              <a:gd name="connsiteY21" fmla="*/ 281 h 574"/>
              <a:gd name="connsiteX22" fmla="*/ 5099 w 5748"/>
              <a:gd name="connsiteY22" fmla="*/ 285 h 574"/>
              <a:gd name="connsiteX23" fmla="*/ 5125 w 5748"/>
              <a:gd name="connsiteY23" fmla="*/ 292 h 574"/>
              <a:gd name="connsiteX24" fmla="*/ 5153 w 5748"/>
              <a:gd name="connsiteY24" fmla="*/ 297 h 574"/>
              <a:gd name="connsiteX25" fmla="*/ 5182 w 5748"/>
              <a:gd name="connsiteY25" fmla="*/ 304 h 574"/>
              <a:gd name="connsiteX26" fmla="*/ 5211 w 5748"/>
              <a:gd name="connsiteY26" fmla="*/ 310 h 574"/>
              <a:gd name="connsiteX27" fmla="*/ 5245 w 5748"/>
              <a:gd name="connsiteY27" fmla="*/ 318 h 574"/>
              <a:gd name="connsiteX28" fmla="*/ 5284 w 5748"/>
              <a:gd name="connsiteY28" fmla="*/ 327 h 574"/>
              <a:gd name="connsiteX29" fmla="*/ 5327 w 5748"/>
              <a:gd name="connsiteY29" fmla="*/ 338 h 574"/>
              <a:gd name="connsiteX30" fmla="*/ 5392 w 5748"/>
              <a:gd name="connsiteY30" fmla="*/ 356 h 574"/>
              <a:gd name="connsiteX31" fmla="*/ 5450 w 5748"/>
              <a:gd name="connsiteY31" fmla="*/ 376 h 574"/>
              <a:gd name="connsiteX32" fmla="*/ 5503 w 5748"/>
              <a:gd name="connsiteY32" fmla="*/ 395 h 574"/>
              <a:gd name="connsiteX33" fmla="*/ 5549 w 5748"/>
              <a:gd name="connsiteY33" fmla="*/ 415 h 574"/>
              <a:gd name="connsiteX34" fmla="*/ 5590 w 5748"/>
              <a:gd name="connsiteY34" fmla="*/ 435 h 574"/>
              <a:gd name="connsiteX35" fmla="*/ 5628 w 5748"/>
              <a:gd name="connsiteY35" fmla="*/ 457 h 574"/>
              <a:gd name="connsiteX36" fmla="*/ 5659 w 5748"/>
              <a:gd name="connsiteY36" fmla="*/ 478 h 574"/>
              <a:gd name="connsiteX37" fmla="*/ 5685 w 5748"/>
              <a:gd name="connsiteY37" fmla="*/ 498 h 574"/>
              <a:gd name="connsiteX38" fmla="*/ 5705 w 5748"/>
              <a:gd name="connsiteY38" fmla="*/ 516 h 574"/>
              <a:gd name="connsiteX39" fmla="*/ 5720 w 5748"/>
              <a:gd name="connsiteY39" fmla="*/ 532 h 574"/>
              <a:gd name="connsiteX40" fmla="*/ 5733 w 5748"/>
              <a:gd name="connsiteY40" fmla="*/ 547 h 574"/>
              <a:gd name="connsiteX41" fmla="*/ 5740 w 5748"/>
              <a:gd name="connsiteY41" fmla="*/ 558 h 574"/>
              <a:gd name="connsiteX42" fmla="*/ 5745 w 5748"/>
              <a:gd name="connsiteY42" fmla="*/ 567 h 574"/>
              <a:gd name="connsiteX43" fmla="*/ 5747 w 5748"/>
              <a:gd name="connsiteY43" fmla="*/ 572 h 574"/>
              <a:gd name="connsiteX44" fmla="*/ 5748 w 5748"/>
              <a:gd name="connsiteY44" fmla="*/ 574 h 574"/>
              <a:gd name="connsiteX45" fmla="*/ 2123 w 5748"/>
              <a:gd name="connsiteY45" fmla="*/ 574 h 574"/>
              <a:gd name="connsiteX46" fmla="*/ 11 w 5748"/>
              <a:gd name="connsiteY46" fmla="*/ 569 h 574"/>
              <a:gd name="connsiteX47" fmla="*/ 0 w 5748"/>
              <a:gd name="connsiteY47" fmla="*/ 566 h 574"/>
              <a:gd name="connsiteX48" fmla="*/ 11 w 5748"/>
              <a:gd name="connsiteY48" fmla="*/ 0 h 574"/>
              <a:gd name="connsiteX0" fmla="*/ 12 w 5749"/>
              <a:gd name="connsiteY0" fmla="*/ 0 h 585"/>
              <a:gd name="connsiteX1" fmla="*/ 4630 w 5749"/>
              <a:gd name="connsiteY1" fmla="*/ 0 h 585"/>
              <a:gd name="connsiteX2" fmla="*/ 4630 w 5749"/>
              <a:gd name="connsiteY2" fmla="*/ 4 h 585"/>
              <a:gd name="connsiteX3" fmla="*/ 4632 w 5749"/>
              <a:gd name="connsiteY3" fmla="*/ 13 h 585"/>
              <a:gd name="connsiteX4" fmla="*/ 4635 w 5749"/>
              <a:gd name="connsiteY4" fmla="*/ 28 h 585"/>
              <a:gd name="connsiteX5" fmla="*/ 4640 w 5749"/>
              <a:gd name="connsiteY5" fmla="*/ 47 h 585"/>
              <a:gd name="connsiteX6" fmla="*/ 4649 w 5749"/>
              <a:gd name="connsiteY6" fmla="*/ 68 h 585"/>
              <a:gd name="connsiteX7" fmla="*/ 4663 w 5749"/>
              <a:gd name="connsiteY7" fmla="*/ 92 h 585"/>
              <a:gd name="connsiteX8" fmla="*/ 4683 w 5749"/>
              <a:gd name="connsiteY8" fmla="*/ 117 h 585"/>
              <a:gd name="connsiteX9" fmla="*/ 4696 w 5749"/>
              <a:gd name="connsiteY9" fmla="*/ 130 h 585"/>
              <a:gd name="connsiteX10" fmla="*/ 4713 w 5749"/>
              <a:gd name="connsiteY10" fmla="*/ 145 h 585"/>
              <a:gd name="connsiteX11" fmla="*/ 4733 w 5749"/>
              <a:gd name="connsiteY11" fmla="*/ 160 h 585"/>
              <a:gd name="connsiteX12" fmla="*/ 4756 w 5749"/>
              <a:gd name="connsiteY12" fmla="*/ 177 h 585"/>
              <a:gd name="connsiteX13" fmla="*/ 4783 w 5749"/>
              <a:gd name="connsiteY13" fmla="*/ 193 h 585"/>
              <a:gd name="connsiteX14" fmla="*/ 4815 w 5749"/>
              <a:gd name="connsiteY14" fmla="*/ 210 h 585"/>
              <a:gd name="connsiteX15" fmla="*/ 4850 w 5749"/>
              <a:gd name="connsiteY15" fmla="*/ 225 h 585"/>
              <a:gd name="connsiteX16" fmla="*/ 4891 w 5749"/>
              <a:gd name="connsiteY16" fmla="*/ 239 h 585"/>
              <a:gd name="connsiteX17" fmla="*/ 4935 w 5749"/>
              <a:gd name="connsiteY17" fmla="*/ 251 h 585"/>
              <a:gd name="connsiteX18" fmla="*/ 4976 w 5749"/>
              <a:gd name="connsiteY18" fmla="*/ 260 h 585"/>
              <a:gd name="connsiteX19" fmla="*/ 5011 w 5749"/>
              <a:gd name="connsiteY19" fmla="*/ 267 h 585"/>
              <a:gd name="connsiteX20" fmla="*/ 5043 w 5749"/>
              <a:gd name="connsiteY20" fmla="*/ 274 h 585"/>
              <a:gd name="connsiteX21" fmla="*/ 5073 w 5749"/>
              <a:gd name="connsiteY21" fmla="*/ 281 h 585"/>
              <a:gd name="connsiteX22" fmla="*/ 5100 w 5749"/>
              <a:gd name="connsiteY22" fmla="*/ 285 h 585"/>
              <a:gd name="connsiteX23" fmla="*/ 5126 w 5749"/>
              <a:gd name="connsiteY23" fmla="*/ 292 h 585"/>
              <a:gd name="connsiteX24" fmla="*/ 5154 w 5749"/>
              <a:gd name="connsiteY24" fmla="*/ 297 h 585"/>
              <a:gd name="connsiteX25" fmla="*/ 5183 w 5749"/>
              <a:gd name="connsiteY25" fmla="*/ 304 h 585"/>
              <a:gd name="connsiteX26" fmla="*/ 5212 w 5749"/>
              <a:gd name="connsiteY26" fmla="*/ 310 h 585"/>
              <a:gd name="connsiteX27" fmla="*/ 5246 w 5749"/>
              <a:gd name="connsiteY27" fmla="*/ 318 h 585"/>
              <a:gd name="connsiteX28" fmla="*/ 5285 w 5749"/>
              <a:gd name="connsiteY28" fmla="*/ 327 h 585"/>
              <a:gd name="connsiteX29" fmla="*/ 5328 w 5749"/>
              <a:gd name="connsiteY29" fmla="*/ 338 h 585"/>
              <a:gd name="connsiteX30" fmla="*/ 5393 w 5749"/>
              <a:gd name="connsiteY30" fmla="*/ 356 h 585"/>
              <a:gd name="connsiteX31" fmla="*/ 5451 w 5749"/>
              <a:gd name="connsiteY31" fmla="*/ 376 h 585"/>
              <a:gd name="connsiteX32" fmla="*/ 5504 w 5749"/>
              <a:gd name="connsiteY32" fmla="*/ 395 h 585"/>
              <a:gd name="connsiteX33" fmla="*/ 5550 w 5749"/>
              <a:gd name="connsiteY33" fmla="*/ 415 h 585"/>
              <a:gd name="connsiteX34" fmla="*/ 5591 w 5749"/>
              <a:gd name="connsiteY34" fmla="*/ 435 h 585"/>
              <a:gd name="connsiteX35" fmla="*/ 5629 w 5749"/>
              <a:gd name="connsiteY35" fmla="*/ 457 h 585"/>
              <a:gd name="connsiteX36" fmla="*/ 5660 w 5749"/>
              <a:gd name="connsiteY36" fmla="*/ 478 h 585"/>
              <a:gd name="connsiteX37" fmla="*/ 5686 w 5749"/>
              <a:gd name="connsiteY37" fmla="*/ 498 h 585"/>
              <a:gd name="connsiteX38" fmla="*/ 5706 w 5749"/>
              <a:gd name="connsiteY38" fmla="*/ 516 h 585"/>
              <a:gd name="connsiteX39" fmla="*/ 5721 w 5749"/>
              <a:gd name="connsiteY39" fmla="*/ 532 h 585"/>
              <a:gd name="connsiteX40" fmla="*/ 5734 w 5749"/>
              <a:gd name="connsiteY40" fmla="*/ 547 h 585"/>
              <a:gd name="connsiteX41" fmla="*/ 5741 w 5749"/>
              <a:gd name="connsiteY41" fmla="*/ 558 h 585"/>
              <a:gd name="connsiteX42" fmla="*/ 5746 w 5749"/>
              <a:gd name="connsiteY42" fmla="*/ 567 h 585"/>
              <a:gd name="connsiteX43" fmla="*/ 5748 w 5749"/>
              <a:gd name="connsiteY43" fmla="*/ 572 h 585"/>
              <a:gd name="connsiteX44" fmla="*/ 5749 w 5749"/>
              <a:gd name="connsiteY44" fmla="*/ 574 h 585"/>
              <a:gd name="connsiteX45" fmla="*/ 2124 w 5749"/>
              <a:gd name="connsiteY45" fmla="*/ 574 h 585"/>
              <a:gd name="connsiteX46" fmla="*/ 12 w 5749"/>
              <a:gd name="connsiteY46" fmla="*/ 569 h 585"/>
              <a:gd name="connsiteX47" fmla="*/ 1 w 5749"/>
              <a:gd name="connsiteY47" fmla="*/ 566 h 585"/>
              <a:gd name="connsiteX48" fmla="*/ 12 w 5749"/>
              <a:gd name="connsiteY48" fmla="*/ 0 h 585"/>
              <a:gd name="connsiteX0" fmla="*/ 23 w 5760"/>
              <a:gd name="connsiteY0" fmla="*/ 0 h 630"/>
              <a:gd name="connsiteX1" fmla="*/ 4641 w 5760"/>
              <a:gd name="connsiteY1" fmla="*/ 0 h 630"/>
              <a:gd name="connsiteX2" fmla="*/ 4641 w 5760"/>
              <a:gd name="connsiteY2" fmla="*/ 4 h 630"/>
              <a:gd name="connsiteX3" fmla="*/ 4643 w 5760"/>
              <a:gd name="connsiteY3" fmla="*/ 13 h 630"/>
              <a:gd name="connsiteX4" fmla="*/ 4646 w 5760"/>
              <a:gd name="connsiteY4" fmla="*/ 28 h 630"/>
              <a:gd name="connsiteX5" fmla="*/ 4651 w 5760"/>
              <a:gd name="connsiteY5" fmla="*/ 47 h 630"/>
              <a:gd name="connsiteX6" fmla="*/ 4660 w 5760"/>
              <a:gd name="connsiteY6" fmla="*/ 68 h 630"/>
              <a:gd name="connsiteX7" fmla="*/ 4674 w 5760"/>
              <a:gd name="connsiteY7" fmla="*/ 92 h 630"/>
              <a:gd name="connsiteX8" fmla="*/ 4694 w 5760"/>
              <a:gd name="connsiteY8" fmla="*/ 117 h 630"/>
              <a:gd name="connsiteX9" fmla="*/ 4707 w 5760"/>
              <a:gd name="connsiteY9" fmla="*/ 130 h 630"/>
              <a:gd name="connsiteX10" fmla="*/ 4724 w 5760"/>
              <a:gd name="connsiteY10" fmla="*/ 145 h 630"/>
              <a:gd name="connsiteX11" fmla="*/ 4744 w 5760"/>
              <a:gd name="connsiteY11" fmla="*/ 160 h 630"/>
              <a:gd name="connsiteX12" fmla="*/ 4767 w 5760"/>
              <a:gd name="connsiteY12" fmla="*/ 177 h 630"/>
              <a:gd name="connsiteX13" fmla="*/ 4794 w 5760"/>
              <a:gd name="connsiteY13" fmla="*/ 193 h 630"/>
              <a:gd name="connsiteX14" fmla="*/ 4826 w 5760"/>
              <a:gd name="connsiteY14" fmla="*/ 210 h 630"/>
              <a:gd name="connsiteX15" fmla="*/ 4861 w 5760"/>
              <a:gd name="connsiteY15" fmla="*/ 225 h 630"/>
              <a:gd name="connsiteX16" fmla="*/ 4902 w 5760"/>
              <a:gd name="connsiteY16" fmla="*/ 239 h 630"/>
              <a:gd name="connsiteX17" fmla="*/ 4946 w 5760"/>
              <a:gd name="connsiteY17" fmla="*/ 251 h 630"/>
              <a:gd name="connsiteX18" fmla="*/ 4987 w 5760"/>
              <a:gd name="connsiteY18" fmla="*/ 260 h 630"/>
              <a:gd name="connsiteX19" fmla="*/ 5022 w 5760"/>
              <a:gd name="connsiteY19" fmla="*/ 267 h 630"/>
              <a:gd name="connsiteX20" fmla="*/ 5054 w 5760"/>
              <a:gd name="connsiteY20" fmla="*/ 274 h 630"/>
              <a:gd name="connsiteX21" fmla="*/ 5084 w 5760"/>
              <a:gd name="connsiteY21" fmla="*/ 281 h 630"/>
              <a:gd name="connsiteX22" fmla="*/ 5111 w 5760"/>
              <a:gd name="connsiteY22" fmla="*/ 285 h 630"/>
              <a:gd name="connsiteX23" fmla="*/ 5137 w 5760"/>
              <a:gd name="connsiteY23" fmla="*/ 292 h 630"/>
              <a:gd name="connsiteX24" fmla="*/ 5165 w 5760"/>
              <a:gd name="connsiteY24" fmla="*/ 297 h 630"/>
              <a:gd name="connsiteX25" fmla="*/ 5194 w 5760"/>
              <a:gd name="connsiteY25" fmla="*/ 304 h 630"/>
              <a:gd name="connsiteX26" fmla="*/ 5223 w 5760"/>
              <a:gd name="connsiteY26" fmla="*/ 310 h 630"/>
              <a:gd name="connsiteX27" fmla="*/ 5257 w 5760"/>
              <a:gd name="connsiteY27" fmla="*/ 318 h 630"/>
              <a:gd name="connsiteX28" fmla="*/ 5296 w 5760"/>
              <a:gd name="connsiteY28" fmla="*/ 327 h 630"/>
              <a:gd name="connsiteX29" fmla="*/ 5339 w 5760"/>
              <a:gd name="connsiteY29" fmla="*/ 338 h 630"/>
              <a:gd name="connsiteX30" fmla="*/ 5404 w 5760"/>
              <a:gd name="connsiteY30" fmla="*/ 356 h 630"/>
              <a:gd name="connsiteX31" fmla="*/ 5462 w 5760"/>
              <a:gd name="connsiteY31" fmla="*/ 376 h 630"/>
              <a:gd name="connsiteX32" fmla="*/ 5515 w 5760"/>
              <a:gd name="connsiteY32" fmla="*/ 395 h 630"/>
              <a:gd name="connsiteX33" fmla="*/ 5561 w 5760"/>
              <a:gd name="connsiteY33" fmla="*/ 415 h 630"/>
              <a:gd name="connsiteX34" fmla="*/ 5602 w 5760"/>
              <a:gd name="connsiteY34" fmla="*/ 435 h 630"/>
              <a:gd name="connsiteX35" fmla="*/ 5640 w 5760"/>
              <a:gd name="connsiteY35" fmla="*/ 457 h 630"/>
              <a:gd name="connsiteX36" fmla="*/ 5671 w 5760"/>
              <a:gd name="connsiteY36" fmla="*/ 478 h 630"/>
              <a:gd name="connsiteX37" fmla="*/ 5697 w 5760"/>
              <a:gd name="connsiteY37" fmla="*/ 498 h 630"/>
              <a:gd name="connsiteX38" fmla="*/ 5717 w 5760"/>
              <a:gd name="connsiteY38" fmla="*/ 516 h 630"/>
              <a:gd name="connsiteX39" fmla="*/ 5732 w 5760"/>
              <a:gd name="connsiteY39" fmla="*/ 532 h 630"/>
              <a:gd name="connsiteX40" fmla="*/ 5745 w 5760"/>
              <a:gd name="connsiteY40" fmla="*/ 547 h 630"/>
              <a:gd name="connsiteX41" fmla="*/ 5752 w 5760"/>
              <a:gd name="connsiteY41" fmla="*/ 558 h 630"/>
              <a:gd name="connsiteX42" fmla="*/ 5757 w 5760"/>
              <a:gd name="connsiteY42" fmla="*/ 567 h 630"/>
              <a:gd name="connsiteX43" fmla="*/ 5759 w 5760"/>
              <a:gd name="connsiteY43" fmla="*/ 572 h 630"/>
              <a:gd name="connsiteX44" fmla="*/ 5760 w 5760"/>
              <a:gd name="connsiteY44" fmla="*/ 574 h 630"/>
              <a:gd name="connsiteX45" fmla="*/ 2135 w 5760"/>
              <a:gd name="connsiteY45" fmla="*/ 574 h 630"/>
              <a:gd name="connsiteX46" fmla="*/ 23 w 5760"/>
              <a:gd name="connsiteY46" fmla="*/ 569 h 630"/>
              <a:gd name="connsiteX47" fmla="*/ 12 w 5760"/>
              <a:gd name="connsiteY47" fmla="*/ 566 h 630"/>
              <a:gd name="connsiteX48" fmla="*/ 23 w 5760"/>
              <a:gd name="connsiteY48" fmla="*/ 0 h 630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2 w 6509"/>
              <a:gd name="connsiteY0" fmla="*/ 0 h 652"/>
              <a:gd name="connsiteX1" fmla="*/ 5390 w 6509"/>
              <a:gd name="connsiteY1" fmla="*/ 0 h 652"/>
              <a:gd name="connsiteX2" fmla="*/ 5390 w 6509"/>
              <a:gd name="connsiteY2" fmla="*/ 4 h 652"/>
              <a:gd name="connsiteX3" fmla="*/ 5392 w 6509"/>
              <a:gd name="connsiteY3" fmla="*/ 13 h 652"/>
              <a:gd name="connsiteX4" fmla="*/ 5395 w 6509"/>
              <a:gd name="connsiteY4" fmla="*/ 28 h 652"/>
              <a:gd name="connsiteX5" fmla="*/ 5400 w 6509"/>
              <a:gd name="connsiteY5" fmla="*/ 47 h 652"/>
              <a:gd name="connsiteX6" fmla="*/ 5409 w 6509"/>
              <a:gd name="connsiteY6" fmla="*/ 68 h 652"/>
              <a:gd name="connsiteX7" fmla="*/ 5423 w 6509"/>
              <a:gd name="connsiteY7" fmla="*/ 92 h 652"/>
              <a:gd name="connsiteX8" fmla="*/ 5443 w 6509"/>
              <a:gd name="connsiteY8" fmla="*/ 117 h 652"/>
              <a:gd name="connsiteX9" fmla="*/ 5456 w 6509"/>
              <a:gd name="connsiteY9" fmla="*/ 130 h 652"/>
              <a:gd name="connsiteX10" fmla="*/ 5473 w 6509"/>
              <a:gd name="connsiteY10" fmla="*/ 145 h 652"/>
              <a:gd name="connsiteX11" fmla="*/ 5493 w 6509"/>
              <a:gd name="connsiteY11" fmla="*/ 160 h 652"/>
              <a:gd name="connsiteX12" fmla="*/ 5516 w 6509"/>
              <a:gd name="connsiteY12" fmla="*/ 177 h 652"/>
              <a:gd name="connsiteX13" fmla="*/ 5543 w 6509"/>
              <a:gd name="connsiteY13" fmla="*/ 193 h 652"/>
              <a:gd name="connsiteX14" fmla="*/ 5575 w 6509"/>
              <a:gd name="connsiteY14" fmla="*/ 210 h 652"/>
              <a:gd name="connsiteX15" fmla="*/ 5610 w 6509"/>
              <a:gd name="connsiteY15" fmla="*/ 225 h 652"/>
              <a:gd name="connsiteX16" fmla="*/ 5651 w 6509"/>
              <a:gd name="connsiteY16" fmla="*/ 239 h 652"/>
              <a:gd name="connsiteX17" fmla="*/ 5695 w 6509"/>
              <a:gd name="connsiteY17" fmla="*/ 251 h 652"/>
              <a:gd name="connsiteX18" fmla="*/ 5736 w 6509"/>
              <a:gd name="connsiteY18" fmla="*/ 260 h 652"/>
              <a:gd name="connsiteX19" fmla="*/ 5771 w 6509"/>
              <a:gd name="connsiteY19" fmla="*/ 267 h 652"/>
              <a:gd name="connsiteX20" fmla="*/ 5803 w 6509"/>
              <a:gd name="connsiteY20" fmla="*/ 274 h 652"/>
              <a:gd name="connsiteX21" fmla="*/ 5833 w 6509"/>
              <a:gd name="connsiteY21" fmla="*/ 281 h 652"/>
              <a:gd name="connsiteX22" fmla="*/ 5860 w 6509"/>
              <a:gd name="connsiteY22" fmla="*/ 285 h 652"/>
              <a:gd name="connsiteX23" fmla="*/ 5886 w 6509"/>
              <a:gd name="connsiteY23" fmla="*/ 292 h 652"/>
              <a:gd name="connsiteX24" fmla="*/ 5914 w 6509"/>
              <a:gd name="connsiteY24" fmla="*/ 297 h 652"/>
              <a:gd name="connsiteX25" fmla="*/ 5943 w 6509"/>
              <a:gd name="connsiteY25" fmla="*/ 304 h 652"/>
              <a:gd name="connsiteX26" fmla="*/ 5972 w 6509"/>
              <a:gd name="connsiteY26" fmla="*/ 310 h 652"/>
              <a:gd name="connsiteX27" fmla="*/ 6006 w 6509"/>
              <a:gd name="connsiteY27" fmla="*/ 318 h 652"/>
              <a:gd name="connsiteX28" fmla="*/ 6045 w 6509"/>
              <a:gd name="connsiteY28" fmla="*/ 327 h 652"/>
              <a:gd name="connsiteX29" fmla="*/ 6088 w 6509"/>
              <a:gd name="connsiteY29" fmla="*/ 338 h 652"/>
              <a:gd name="connsiteX30" fmla="*/ 6153 w 6509"/>
              <a:gd name="connsiteY30" fmla="*/ 356 h 652"/>
              <a:gd name="connsiteX31" fmla="*/ 6211 w 6509"/>
              <a:gd name="connsiteY31" fmla="*/ 376 h 652"/>
              <a:gd name="connsiteX32" fmla="*/ 6264 w 6509"/>
              <a:gd name="connsiteY32" fmla="*/ 395 h 652"/>
              <a:gd name="connsiteX33" fmla="*/ 6310 w 6509"/>
              <a:gd name="connsiteY33" fmla="*/ 415 h 652"/>
              <a:gd name="connsiteX34" fmla="*/ 6351 w 6509"/>
              <a:gd name="connsiteY34" fmla="*/ 435 h 652"/>
              <a:gd name="connsiteX35" fmla="*/ 6389 w 6509"/>
              <a:gd name="connsiteY35" fmla="*/ 457 h 652"/>
              <a:gd name="connsiteX36" fmla="*/ 6420 w 6509"/>
              <a:gd name="connsiteY36" fmla="*/ 478 h 652"/>
              <a:gd name="connsiteX37" fmla="*/ 6446 w 6509"/>
              <a:gd name="connsiteY37" fmla="*/ 498 h 652"/>
              <a:gd name="connsiteX38" fmla="*/ 6466 w 6509"/>
              <a:gd name="connsiteY38" fmla="*/ 516 h 652"/>
              <a:gd name="connsiteX39" fmla="*/ 6481 w 6509"/>
              <a:gd name="connsiteY39" fmla="*/ 532 h 652"/>
              <a:gd name="connsiteX40" fmla="*/ 6494 w 6509"/>
              <a:gd name="connsiteY40" fmla="*/ 547 h 652"/>
              <a:gd name="connsiteX41" fmla="*/ 6501 w 6509"/>
              <a:gd name="connsiteY41" fmla="*/ 558 h 652"/>
              <a:gd name="connsiteX42" fmla="*/ 6506 w 6509"/>
              <a:gd name="connsiteY42" fmla="*/ 567 h 652"/>
              <a:gd name="connsiteX43" fmla="*/ 6508 w 6509"/>
              <a:gd name="connsiteY43" fmla="*/ 572 h 652"/>
              <a:gd name="connsiteX44" fmla="*/ 6509 w 6509"/>
              <a:gd name="connsiteY44" fmla="*/ 574 h 652"/>
              <a:gd name="connsiteX45" fmla="*/ 2884 w 6509"/>
              <a:gd name="connsiteY45" fmla="*/ 574 h 652"/>
              <a:gd name="connsiteX46" fmla="*/ 772 w 6509"/>
              <a:gd name="connsiteY46" fmla="*/ 569 h 652"/>
              <a:gd name="connsiteX47" fmla="*/ 761 w 6509"/>
              <a:gd name="connsiteY47" fmla="*/ 566 h 652"/>
              <a:gd name="connsiteX48" fmla="*/ 767 w 6509"/>
              <a:gd name="connsiteY48" fmla="*/ 558 h 652"/>
              <a:gd name="connsiteX49" fmla="*/ 995 w 6509"/>
              <a:gd name="connsiteY49" fmla="*/ 555 h 652"/>
              <a:gd name="connsiteX50" fmla="*/ 772 w 6509"/>
              <a:gd name="connsiteY50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1 w 6508"/>
              <a:gd name="connsiteY0" fmla="*/ 0 h 652"/>
              <a:gd name="connsiteX1" fmla="*/ 5389 w 6508"/>
              <a:gd name="connsiteY1" fmla="*/ 0 h 652"/>
              <a:gd name="connsiteX2" fmla="*/ 5389 w 6508"/>
              <a:gd name="connsiteY2" fmla="*/ 4 h 652"/>
              <a:gd name="connsiteX3" fmla="*/ 5391 w 6508"/>
              <a:gd name="connsiteY3" fmla="*/ 13 h 652"/>
              <a:gd name="connsiteX4" fmla="*/ 5394 w 6508"/>
              <a:gd name="connsiteY4" fmla="*/ 28 h 652"/>
              <a:gd name="connsiteX5" fmla="*/ 5399 w 6508"/>
              <a:gd name="connsiteY5" fmla="*/ 47 h 652"/>
              <a:gd name="connsiteX6" fmla="*/ 5408 w 6508"/>
              <a:gd name="connsiteY6" fmla="*/ 68 h 652"/>
              <a:gd name="connsiteX7" fmla="*/ 5422 w 6508"/>
              <a:gd name="connsiteY7" fmla="*/ 92 h 652"/>
              <a:gd name="connsiteX8" fmla="*/ 5442 w 6508"/>
              <a:gd name="connsiteY8" fmla="*/ 117 h 652"/>
              <a:gd name="connsiteX9" fmla="*/ 5455 w 6508"/>
              <a:gd name="connsiteY9" fmla="*/ 130 h 652"/>
              <a:gd name="connsiteX10" fmla="*/ 5472 w 6508"/>
              <a:gd name="connsiteY10" fmla="*/ 145 h 652"/>
              <a:gd name="connsiteX11" fmla="*/ 5492 w 6508"/>
              <a:gd name="connsiteY11" fmla="*/ 160 h 652"/>
              <a:gd name="connsiteX12" fmla="*/ 5515 w 6508"/>
              <a:gd name="connsiteY12" fmla="*/ 177 h 652"/>
              <a:gd name="connsiteX13" fmla="*/ 5542 w 6508"/>
              <a:gd name="connsiteY13" fmla="*/ 193 h 652"/>
              <a:gd name="connsiteX14" fmla="*/ 5574 w 6508"/>
              <a:gd name="connsiteY14" fmla="*/ 210 h 652"/>
              <a:gd name="connsiteX15" fmla="*/ 5609 w 6508"/>
              <a:gd name="connsiteY15" fmla="*/ 225 h 652"/>
              <a:gd name="connsiteX16" fmla="*/ 5650 w 6508"/>
              <a:gd name="connsiteY16" fmla="*/ 239 h 652"/>
              <a:gd name="connsiteX17" fmla="*/ 5694 w 6508"/>
              <a:gd name="connsiteY17" fmla="*/ 251 h 652"/>
              <a:gd name="connsiteX18" fmla="*/ 5735 w 6508"/>
              <a:gd name="connsiteY18" fmla="*/ 260 h 652"/>
              <a:gd name="connsiteX19" fmla="*/ 5770 w 6508"/>
              <a:gd name="connsiteY19" fmla="*/ 267 h 652"/>
              <a:gd name="connsiteX20" fmla="*/ 5802 w 6508"/>
              <a:gd name="connsiteY20" fmla="*/ 274 h 652"/>
              <a:gd name="connsiteX21" fmla="*/ 5832 w 6508"/>
              <a:gd name="connsiteY21" fmla="*/ 281 h 652"/>
              <a:gd name="connsiteX22" fmla="*/ 5859 w 6508"/>
              <a:gd name="connsiteY22" fmla="*/ 285 h 652"/>
              <a:gd name="connsiteX23" fmla="*/ 5885 w 6508"/>
              <a:gd name="connsiteY23" fmla="*/ 292 h 652"/>
              <a:gd name="connsiteX24" fmla="*/ 5913 w 6508"/>
              <a:gd name="connsiteY24" fmla="*/ 297 h 652"/>
              <a:gd name="connsiteX25" fmla="*/ 5942 w 6508"/>
              <a:gd name="connsiteY25" fmla="*/ 304 h 652"/>
              <a:gd name="connsiteX26" fmla="*/ 5971 w 6508"/>
              <a:gd name="connsiteY26" fmla="*/ 310 h 652"/>
              <a:gd name="connsiteX27" fmla="*/ 6005 w 6508"/>
              <a:gd name="connsiteY27" fmla="*/ 318 h 652"/>
              <a:gd name="connsiteX28" fmla="*/ 6044 w 6508"/>
              <a:gd name="connsiteY28" fmla="*/ 327 h 652"/>
              <a:gd name="connsiteX29" fmla="*/ 6087 w 6508"/>
              <a:gd name="connsiteY29" fmla="*/ 338 h 652"/>
              <a:gd name="connsiteX30" fmla="*/ 6152 w 6508"/>
              <a:gd name="connsiteY30" fmla="*/ 356 h 652"/>
              <a:gd name="connsiteX31" fmla="*/ 6210 w 6508"/>
              <a:gd name="connsiteY31" fmla="*/ 376 h 652"/>
              <a:gd name="connsiteX32" fmla="*/ 6263 w 6508"/>
              <a:gd name="connsiteY32" fmla="*/ 395 h 652"/>
              <a:gd name="connsiteX33" fmla="*/ 6309 w 6508"/>
              <a:gd name="connsiteY33" fmla="*/ 415 h 652"/>
              <a:gd name="connsiteX34" fmla="*/ 6350 w 6508"/>
              <a:gd name="connsiteY34" fmla="*/ 435 h 652"/>
              <a:gd name="connsiteX35" fmla="*/ 6388 w 6508"/>
              <a:gd name="connsiteY35" fmla="*/ 457 h 652"/>
              <a:gd name="connsiteX36" fmla="*/ 6419 w 6508"/>
              <a:gd name="connsiteY36" fmla="*/ 478 h 652"/>
              <a:gd name="connsiteX37" fmla="*/ 6445 w 6508"/>
              <a:gd name="connsiteY37" fmla="*/ 498 h 652"/>
              <a:gd name="connsiteX38" fmla="*/ 6465 w 6508"/>
              <a:gd name="connsiteY38" fmla="*/ 516 h 652"/>
              <a:gd name="connsiteX39" fmla="*/ 6480 w 6508"/>
              <a:gd name="connsiteY39" fmla="*/ 532 h 652"/>
              <a:gd name="connsiteX40" fmla="*/ 6493 w 6508"/>
              <a:gd name="connsiteY40" fmla="*/ 547 h 652"/>
              <a:gd name="connsiteX41" fmla="*/ 6500 w 6508"/>
              <a:gd name="connsiteY41" fmla="*/ 558 h 652"/>
              <a:gd name="connsiteX42" fmla="*/ 6505 w 6508"/>
              <a:gd name="connsiteY42" fmla="*/ 567 h 652"/>
              <a:gd name="connsiteX43" fmla="*/ 6507 w 6508"/>
              <a:gd name="connsiteY43" fmla="*/ 572 h 652"/>
              <a:gd name="connsiteX44" fmla="*/ 6508 w 6508"/>
              <a:gd name="connsiteY44" fmla="*/ 574 h 652"/>
              <a:gd name="connsiteX45" fmla="*/ 2883 w 6508"/>
              <a:gd name="connsiteY45" fmla="*/ 574 h 652"/>
              <a:gd name="connsiteX46" fmla="*/ 771 w 6508"/>
              <a:gd name="connsiteY46" fmla="*/ 569 h 652"/>
              <a:gd name="connsiteX47" fmla="*/ 760 w 6508"/>
              <a:gd name="connsiteY47" fmla="*/ 566 h 652"/>
              <a:gd name="connsiteX48" fmla="*/ 766 w 6508"/>
              <a:gd name="connsiteY48" fmla="*/ 558 h 652"/>
              <a:gd name="connsiteX49" fmla="*/ 904 w 6508"/>
              <a:gd name="connsiteY49" fmla="*/ 555 h 652"/>
              <a:gd name="connsiteX50" fmla="*/ 771 w 6508"/>
              <a:gd name="connsiteY50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765 w 6507"/>
              <a:gd name="connsiteY48" fmla="*/ 558 h 652"/>
              <a:gd name="connsiteX49" fmla="*/ 770 w 6507"/>
              <a:gd name="connsiteY49" fmla="*/ 0 h 652"/>
              <a:gd name="connsiteX0" fmla="*/ 770 w 6507"/>
              <a:gd name="connsiteY0" fmla="*/ 0 h 652"/>
              <a:gd name="connsiteX1" fmla="*/ 5388 w 6507"/>
              <a:gd name="connsiteY1" fmla="*/ 0 h 652"/>
              <a:gd name="connsiteX2" fmla="*/ 5388 w 6507"/>
              <a:gd name="connsiteY2" fmla="*/ 4 h 652"/>
              <a:gd name="connsiteX3" fmla="*/ 5390 w 6507"/>
              <a:gd name="connsiteY3" fmla="*/ 13 h 652"/>
              <a:gd name="connsiteX4" fmla="*/ 5393 w 6507"/>
              <a:gd name="connsiteY4" fmla="*/ 28 h 652"/>
              <a:gd name="connsiteX5" fmla="*/ 5398 w 6507"/>
              <a:gd name="connsiteY5" fmla="*/ 47 h 652"/>
              <a:gd name="connsiteX6" fmla="*/ 5407 w 6507"/>
              <a:gd name="connsiteY6" fmla="*/ 68 h 652"/>
              <a:gd name="connsiteX7" fmla="*/ 5421 w 6507"/>
              <a:gd name="connsiteY7" fmla="*/ 92 h 652"/>
              <a:gd name="connsiteX8" fmla="*/ 5441 w 6507"/>
              <a:gd name="connsiteY8" fmla="*/ 117 h 652"/>
              <a:gd name="connsiteX9" fmla="*/ 5454 w 6507"/>
              <a:gd name="connsiteY9" fmla="*/ 130 h 652"/>
              <a:gd name="connsiteX10" fmla="*/ 5471 w 6507"/>
              <a:gd name="connsiteY10" fmla="*/ 145 h 652"/>
              <a:gd name="connsiteX11" fmla="*/ 5491 w 6507"/>
              <a:gd name="connsiteY11" fmla="*/ 160 h 652"/>
              <a:gd name="connsiteX12" fmla="*/ 5514 w 6507"/>
              <a:gd name="connsiteY12" fmla="*/ 177 h 652"/>
              <a:gd name="connsiteX13" fmla="*/ 5541 w 6507"/>
              <a:gd name="connsiteY13" fmla="*/ 193 h 652"/>
              <a:gd name="connsiteX14" fmla="*/ 5573 w 6507"/>
              <a:gd name="connsiteY14" fmla="*/ 210 h 652"/>
              <a:gd name="connsiteX15" fmla="*/ 5608 w 6507"/>
              <a:gd name="connsiteY15" fmla="*/ 225 h 652"/>
              <a:gd name="connsiteX16" fmla="*/ 5649 w 6507"/>
              <a:gd name="connsiteY16" fmla="*/ 239 h 652"/>
              <a:gd name="connsiteX17" fmla="*/ 5693 w 6507"/>
              <a:gd name="connsiteY17" fmla="*/ 251 h 652"/>
              <a:gd name="connsiteX18" fmla="*/ 5734 w 6507"/>
              <a:gd name="connsiteY18" fmla="*/ 260 h 652"/>
              <a:gd name="connsiteX19" fmla="*/ 5769 w 6507"/>
              <a:gd name="connsiteY19" fmla="*/ 267 h 652"/>
              <a:gd name="connsiteX20" fmla="*/ 5801 w 6507"/>
              <a:gd name="connsiteY20" fmla="*/ 274 h 652"/>
              <a:gd name="connsiteX21" fmla="*/ 5831 w 6507"/>
              <a:gd name="connsiteY21" fmla="*/ 281 h 652"/>
              <a:gd name="connsiteX22" fmla="*/ 5858 w 6507"/>
              <a:gd name="connsiteY22" fmla="*/ 285 h 652"/>
              <a:gd name="connsiteX23" fmla="*/ 5884 w 6507"/>
              <a:gd name="connsiteY23" fmla="*/ 292 h 652"/>
              <a:gd name="connsiteX24" fmla="*/ 5912 w 6507"/>
              <a:gd name="connsiteY24" fmla="*/ 297 h 652"/>
              <a:gd name="connsiteX25" fmla="*/ 5941 w 6507"/>
              <a:gd name="connsiteY25" fmla="*/ 304 h 652"/>
              <a:gd name="connsiteX26" fmla="*/ 5970 w 6507"/>
              <a:gd name="connsiteY26" fmla="*/ 310 h 652"/>
              <a:gd name="connsiteX27" fmla="*/ 6004 w 6507"/>
              <a:gd name="connsiteY27" fmla="*/ 318 h 652"/>
              <a:gd name="connsiteX28" fmla="*/ 6043 w 6507"/>
              <a:gd name="connsiteY28" fmla="*/ 327 h 652"/>
              <a:gd name="connsiteX29" fmla="*/ 6086 w 6507"/>
              <a:gd name="connsiteY29" fmla="*/ 338 h 652"/>
              <a:gd name="connsiteX30" fmla="*/ 6151 w 6507"/>
              <a:gd name="connsiteY30" fmla="*/ 356 h 652"/>
              <a:gd name="connsiteX31" fmla="*/ 6209 w 6507"/>
              <a:gd name="connsiteY31" fmla="*/ 376 h 652"/>
              <a:gd name="connsiteX32" fmla="*/ 6262 w 6507"/>
              <a:gd name="connsiteY32" fmla="*/ 395 h 652"/>
              <a:gd name="connsiteX33" fmla="*/ 6308 w 6507"/>
              <a:gd name="connsiteY33" fmla="*/ 415 h 652"/>
              <a:gd name="connsiteX34" fmla="*/ 6349 w 6507"/>
              <a:gd name="connsiteY34" fmla="*/ 435 h 652"/>
              <a:gd name="connsiteX35" fmla="*/ 6387 w 6507"/>
              <a:gd name="connsiteY35" fmla="*/ 457 h 652"/>
              <a:gd name="connsiteX36" fmla="*/ 6418 w 6507"/>
              <a:gd name="connsiteY36" fmla="*/ 478 h 652"/>
              <a:gd name="connsiteX37" fmla="*/ 6444 w 6507"/>
              <a:gd name="connsiteY37" fmla="*/ 498 h 652"/>
              <a:gd name="connsiteX38" fmla="*/ 6464 w 6507"/>
              <a:gd name="connsiteY38" fmla="*/ 516 h 652"/>
              <a:gd name="connsiteX39" fmla="*/ 6479 w 6507"/>
              <a:gd name="connsiteY39" fmla="*/ 532 h 652"/>
              <a:gd name="connsiteX40" fmla="*/ 6492 w 6507"/>
              <a:gd name="connsiteY40" fmla="*/ 547 h 652"/>
              <a:gd name="connsiteX41" fmla="*/ 6499 w 6507"/>
              <a:gd name="connsiteY41" fmla="*/ 558 h 652"/>
              <a:gd name="connsiteX42" fmla="*/ 6504 w 6507"/>
              <a:gd name="connsiteY42" fmla="*/ 567 h 652"/>
              <a:gd name="connsiteX43" fmla="*/ 6506 w 6507"/>
              <a:gd name="connsiteY43" fmla="*/ 572 h 652"/>
              <a:gd name="connsiteX44" fmla="*/ 6507 w 6507"/>
              <a:gd name="connsiteY44" fmla="*/ 574 h 652"/>
              <a:gd name="connsiteX45" fmla="*/ 2882 w 6507"/>
              <a:gd name="connsiteY45" fmla="*/ 574 h 652"/>
              <a:gd name="connsiteX46" fmla="*/ 770 w 6507"/>
              <a:gd name="connsiteY46" fmla="*/ 569 h 652"/>
              <a:gd name="connsiteX47" fmla="*/ 759 w 6507"/>
              <a:gd name="connsiteY47" fmla="*/ 566 h 652"/>
              <a:gd name="connsiteX48" fmla="*/ 956 w 6507"/>
              <a:gd name="connsiteY48" fmla="*/ 558 h 652"/>
              <a:gd name="connsiteX49" fmla="*/ 770 w 6507"/>
              <a:gd name="connsiteY49" fmla="*/ 0 h 652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760 w 6508"/>
              <a:gd name="connsiteY47" fmla="*/ 566 h 630"/>
              <a:gd name="connsiteX48" fmla="*/ 771 w 6508"/>
              <a:gd name="connsiteY48" fmla="*/ 0 h 630"/>
              <a:gd name="connsiteX0" fmla="*/ 772 w 6509"/>
              <a:gd name="connsiteY0" fmla="*/ 0 h 654"/>
              <a:gd name="connsiteX1" fmla="*/ 5390 w 6509"/>
              <a:gd name="connsiteY1" fmla="*/ 0 h 654"/>
              <a:gd name="connsiteX2" fmla="*/ 5390 w 6509"/>
              <a:gd name="connsiteY2" fmla="*/ 4 h 654"/>
              <a:gd name="connsiteX3" fmla="*/ 5392 w 6509"/>
              <a:gd name="connsiteY3" fmla="*/ 13 h 654"/>
              <a:gd name="connsiteX4" fmla="*/ 5395 w 6509"/>
              <a:gd name="connsiteY4" fmla="*/ 28 h 654"/>
              <a:gd name="connsiteX5" fmla="*/ 5400 w 6509"/>
              <a:gd name="connsiteY5" fmla="*/ 47 h 654"/>
              <a:gd name="connsiteX6" fmla="*/ 5409 w 6509"/>
              <a:gd name="connsiteY6" fmla="*/ 68 h 654"/>
              <a:gd name="connsiteX7" fmla="*/ 5423 w 6509"/>
              <a:gd name="connsiteY7" fmla="*/ 92 h 654"/>
              <a:gd name="connsiteX8" fmla="*/ 5443 w 6509"/>
              <a:gd name="connsiteY8" fmla="*/ 117 h 654"/>
              <a:gd name="connsiteX9" fmla="*/ 5456 w 6509"/>
              <a:gd name="connsiteY9" fmla="*/ 130 h 654"/>
              <a:gd name="connsiteX10" fmla="*/ 5473 w 6509"/>
              <a:gd name="connsiteY10" fmla="*/ 145 h 654"/>
              <a:gd name="connsiteX11" fmla="*/ 5493 w 6509"/>
              <a:gd name="connsiteY11" fmla="*/ 160 h 654"/>
              <a:gd name="connsiteX12" fmla="*/ 5516 w 6509"/>
              <a:gd name="connsiteY12" fmla="*/ 177 h 654"/>
              <a:gd name="connsiteX13" fmla="*/ 5543 w 6509"/>
              <a:gd name="connsiteY13" fmla="*/ 193 h 654"/>
              <a:gd name="connsiteX14" fmla="*/ 5575 w 6509"/>
              <a:gd name="connsiteY14" fmla="*/ 210 h 654"/>
              <a:gd name="connsiteX15" fmla="*/ 5610 w 6509"/>
              <a:gd name="connsiteY15" fmla="*/ 225 h 654"/>
              <a:gd name="connsiteX16" fmla="*/ 5651 w 6509"/>
              <a:gd name="connsiteY16" fmla="*/ 239 h 654"/>
              <a:gd name="connsiteX17" fmla="*/ 5695 w 6509"/>
              <a:gd name="connsiteY17" fmla="*/ 251 h 654"/>
              <a:gd name="connsiteX18" fmla="*/ 5736 w 6509"/>
              <a:gd name="connsiteY18" fmla="*/ 260 h 654"/>
              <a:gd name="connsiteX19" fmla="*/ 5771 w 6509"/>
              <a:gd name="connsiteY19" fmla="*/ 267 h 654"/>
              <a:gd name="connsiteX20" fmla="*/ 5803 w 6509"/>
              <a:gd name="connsiteY20" fmla="*/ 274 h 654"/>
              <a:gd name="connsiteX21" fmla="*/ 5833 w 6509"/>
              <a:gd name="connsiteY21" fmla="*/ 281 h 654"/>
              <a:gd name="connsiteX22" fmla="*/ 5860 w 6509"/>
              <a:gd name="connsiteY22" fmla="*/ 285 h 654"/>
              <a:gd name="connsiteX23" fmla="*/ 5886 w 6509"/>
              <a:gd name="connsiteY23" fmla="*/ 292 h 654"/>
              <a:gd name="connsiteX24" fmla="*/ 5914 w 6509"/>
              <a:gd name="connsiteY24" fmla="*/ 297 h 654"/>
              <a:gd name="connsiteX25" fmla="*/ 5943 w 6509"/>
              <a:gd name="connsiteY25" fmla="*/ 304 h 654"/>
              <a:gd name="connsiteX26" fmla="*/ 5972 w 6509"/>
              <a:gd name="connsiteY26" fmla="*/ 310 h 654"/>
              <a:gd name="connsiteX27" fmla="*/ 6006 w 6509"/>
              <a:gd name="connsiteY27" fmla="*/ 318 h 654"/>
              <a:gd name="connsiteX28" fmla="*/ 6045 w 6509"/>
              <a:gd name="connsiteY28" fmla="*/ 327 h 654"/>
              <a:gd name="connsiteX29" fmla="*/ 6088 w 6509"/>
              <a:gd name="connsiteY29" fmla="*/ 338 h 654"/>
              <a:gd name="connsiteX30" fmla="*/ 6153 w 6509"/>
              <a:gd name="connsiteY30" fmla="*/ 356 h 654"/>
              <a:gd name="connsiteX31" fmla="*/ 6211 w 6509"/>
              <a:gd name="connsiteY31" fmla="*/ 376 h 654"/>
              <a:gd name="connsiteX32" fmla="*/ 6264 w 6509"/>
              <a:gd name="connsiteY32" fmla="*/ 395 h 654"/>
              <a:gd name="connsiteX33" fmla="*/ 6310 w 6509"/>
              <a:gd name="connsiteY33" fmla="*/ 415 h 654"/>
              <a:gd name="connsiteX34" fmla="*/ 6351 w 6509"/>
              <a:gd name="connsiteY34" fmla="*/ 435 h 654"/>
              <a:gd name="connsiteX35" fmla="*/ 6389 w 6509"/>
              <a:gd name="connsiteY35" fmla="*/ 457 h 654"/>
              <a:gd name="connsiteX36" fmla="*/ 6420 w 6509"/>
              <a:gd name="connsiteY36" fmla="*/ 478 h 654"/>
              <a:gd name="connsiteX37" fmla="*/ 6446 w 6509"/>
              <a:gd name="connsiteY37" fmla="*/ 498 h 654"/>
              <a:gd name="connsiteX38" fmla="*/ 6466 w 6509"/>
              <a:gd name="connsiteY38" fmla="*/ 516 h 654"/>
              <a:gd name="connsiteX39" fmla="*/ 6481 w 6509"/>
              <a:gd name="connsiteY39" fmla="*/ 532 h 654"/>
              <a:gd name="connsiteX40" fmla="*/ 6494 w 6509"/>
              <a:gd name="connsiteY40" fmla="*/ 547 h 654"/>
              <a:gd name="connsiteX41" fmla="*/ 6501 w 6509"/>
              <a:gd name="connsiteY41" fmla="*/ 558 h 654"/>
              <a:gd name="connsiteX42" fmla="*/ 6506 w 6509"/>
              <a:gd name="connsiteY42" fmla="*/ 567 h 654"/>
              <a:gd name="connsiteX43" fmla="*/ 6508 w 6509"/>
              <a:gd name="connsiteY43" fmla="*/ 572 h 654"/>
              <a:gd name="connsiteX44" fmla="*/ 6509 w 6509"/>
              <a:gd name="connsiteY44" fmla="*/ 574 h 654"/>
              <a:gd name="connsiteX45" fmla="*/ 2884 w 6509"/>
              <a:gd name="connsiteY45" fmla="*/ 574 h 654"/>
              <a:gd name="connsiteX46" fmla="*/ 772 w 6509"/>
              <a:gd name="connsiteY46" fmla="*/ 569 h 654"/>
              <a:gd name="connsiteX47" fmla="*/ 761 w 6509"/>
              <a:gd name="connsiteY47" fmla="*/ 566 h 654"/>
              <a:gd name="connsiteX48" fmla="*/ 1000 w 6509"/>
              <a:gd name="connsiteY48" fmla="*/ 560 h 654"/>
              <a:gd name="connsiteX49" fmla="*/ 772 w 6509"/>
              <a:gd name="connsiteY49" fmla="*/ 0 h 654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760 w 6508"/>
              <a:gd name="connsiteY47" fmla="*/ 566 h 630"/>
              <a:gd name="connsiteX48" fmla="*/ 771 w 6508"/>
              <a:gd name="connsiteY48" fmla="*/ 0 h 630"/>
              <a:gd name="connsiteX0" fmla="*/ 771 w 6508"/>
              <a:gd name="connsiteY0" fmla="*/ 0 h 630"/>
              <a:gd name="connsiteX1" fmla="*/ 5389 w 6508"/>
              <a:gd name="connsiteY1" fmla="*/ 0 h 630"/>
              <a:gd name="connsiteX2" fmla="*/ 5389 w 6508"/>
              <a:gd name="connsiteY2" fmla="*/ 4 h 630"/>
              <a:gd name="connsiteX3" fmla="*/ 5391 w 6508"/>
              <a:gd name="connsiteY3" fmla="*/ 13 h 630"/>
              <a:gd name="connsiteX4" fmla="*/ 5394 w 6508"/>
              <a:gd name="connsiteY4" fmla="*/ 28 h 630"/>
              <a:gd name="connsiteX5" fmla="*/ 5399 w 6508"/>
              <a:gd name="connsiteY5" fmla="*/ 47 h 630"/>
              <a:gd name="connsiteX6" fmla="*/ 5408 w 6508"/>
              <a:gd name="connsiteY6" fmla="*/ 68 h 630"/>
              <a:gd name="connsiteX7" fmla="*/ 5422 w 6508"/>
              <a:gd name="connsiteY7" fmla="*/ 92 h 630"/>
              <a:gd name="connsiteX8" fmla="*/ 5442 w 6508"/>
              <a:gd name="connsiteY8" fmla="*/ 117 h 630"/>
              <a:gd name="connsiteX9" fmla="*/ 5455 w 6508"/>
              <a:gd name="connsiteY9" fmla="*/ 130 h 630"/>
              <a:gd name="connsiteX10" fmla="*/ 5472 w 6508"/>
              <a:gd name="connsiteY10" fmla="*/ 145 h 630"/>
              <a:gd name="connsiteX11" fmla="*/ 5492 w 6508"/>
              <a:gd name="connsiteY11" fmla="*/ 160 h 630"/>
              <a:gd name="connsiteX12" fmla="*/ 5515 w 6508"/>
              <a:gd name="connsiteY12" fmla="*/ 177 h 630"/>
              <a:gd name="connsiteX13" fmla="*/ 5542 w 6508"/>
              <a:gd name="connsiteY13" fmla="*/ 193 h 630"/>
              <a:gd name="connsiteX14" fmla="*/ 5574 w 6508"/>
              <a:gd name="connsiteY14" fmla="*/ 210 h 630"/>
              <a:gd name="connsiteX15" fmla="*/ 5609 w 6508"/>
              <a:gd name="connsiteY15" fmla="*/ 225 h 630"/>
              <a:gd name="connsiteX16" fmla="*/ 5650 w 6508"/>
              <a:gd name="connsiteY16" fmla="*/ 239 h 630"/>
              <a:gd name="connsiteX17" fmla="*/ 5694 w 6508"/>
              <a:gd name="connsiteY17" fmla="*/ 251 h 630"/>
              <a:gd name="connsiteX18" fmla="*/ 5735 w 6508"/>
              <a:gd name="connsiteY18" fmla="*/ 260 h 630"/>
              <a:gd name="connsiteX19" fmla="*/ 5770 w 6508"/>
              <a:gd name="connsiteY19" fmla="*/ 267 h 630"/>
              <a:gd name="connsiteX20" fmla="*/ 5802 w 6508"/>
              <a:gd name="connsiteY20" fmla="*/ 274 h 630"/>
              <a:gd name="connsiteX21" fmla="*/ 5832 w 6508"/>
              <a:gd name="connsiteY21" fmla="*/ 281 h 630"/>
              <a:gd name="connsiteX22" fmla="*/ 5859 w 6508"/>
              <a:gd name="connsiteY22" fmla="*/ 285 h 630"/>
              <a:gd name="connsiteX23" fmla="*/ 5885 w 6508"/>
              <a:gd name="connsiteY23" fmla="*/ 292 h 630"/>
              <a:gd name="connsiteX24" fmla="*/ 5913 w 6508"/>
              <a:gd name="connsiteY24" fmla="*/ 297 h 630"/>
              <a:gd name="connsiteX25" fmla="*/ 5942 w 6508"/>
              <a:gd name="connsiteY25" fmla="*/ 304 h 630"/>
              <a:gd name="connsiteX26" fmla="*/ 5971 w 6508"/>
              <a:gd name="connsiteY26" fmla="*/ 310 h 630"/>
              <a:gd name="connsiteX27" fmla="*/ 6005 w 6508"/>
              <a:gd name="connsiteY27" fmla="*/ 318 h 630"/>
              <a:gd name="connsiteX28" fmla="*/ 6044 w 6508"/>
              <a:gd name="connsiteY28" fmla="*/ 327 h 630"/>
              <a:gd name="connsiteX29" fmla="*/ 6087 w 6508"/>
              <a:gd name="connsiteY29" fmla="*/ 338 h 630"/>
              <a:gd name="connsiteX30" fmla="*/ 6152 w 6508"/>
              <a:gd name="connsiteY30" fmla="*/ 356 h 630"/>
              <a:gd name="connsiteX31" fmla="*/ 6210 w 6508"/>
              <a:gd name="connsiteY31" fmla="*/ 376 h 630"/>
              <a:gd name="connsiteX32" fmla="*/ 6263 w 6508"/>
              <a:gd name="connsiteY32" fmla="*/ 395 h 630"/>
              <a:gd name="connsiteX33" fmla="*/ 6309 w 6508"/>
              <a:gd name="connsiteY33" fmla="*/ 415 h 630"/>
              <a:gd name="connsiteX34" fmla="*/ 6350 w 6508"/>
              <a:gd name="connsiteY34" fmla="*/ 435 h 630"/>
              <a:gd name="connsiteX35" fmla="*/ 6388 w 6508"/>
              <a:gd name="connsiteY35" fmla="*/ 457 h 630"/>
              <a:gd name="connsiteX36" fmla="*/ 6419 w 6508"/>
              <a:gd name="connsiteY36" fmla="*/ 478 h 630"/>
              <a:gd name="connsiteX37" fmla="*/ 6445 w 6508"/>
              <a:gd name="connsiteY37" fmla="*/ 498 h 630"/>
              <a:gd name="connsiteX38" fmla="*/ 6465 w 6508"/>
              <a:gd name="connsiteY38" fmla="*/ 516 h 630"/>
              <a:gd name="connsiteX39" fmla="*/ 6480 w 6508"/>
              <a:gd name="connsiteY39" fmla="*/ 532 h 630"/>
              <a:gd name="connsiteX40" fmla="*/ 6493 w 6508"/>
              <a:gd name="connsiteY40" fmla="*/ 547 h 630"/>
              <a:gd name="connsiteX41" fmla="*/ 6500 w 6508"/>
              <a:gd name="connsiteY41" fmla="*/ 558 h 630"/>
              <a:gd name="connsiteX42" fmla="*/ 6505 w 6508"/>
              <a:gd name="connsiteY42" fmla="*/ 567 h 630"/>
              <a:gd name="connsiteX43" fmla="*/ 6507 w 6508"/>
              <a:gd name="connsiteY43" fmla="*/ 572 h 630"/>
              <a:gd name="connsiteX44" fmla="*/ 6508 w 6508"/>
              <a:gd name="connsiteY44" fmla="*/ 574 h 630"/>
              <a:gd name="connsiteX45" fmla="*/ 2883 w 6508"/>
              <a:gd name="connsiteY45" fmla="*/ 574 h 630"/>
              <a:gd name="connsiteX46" fmla="*/ 771 w 6508"/>
              <a:gd name="connsiteY46" fmla="*/ 569 h 630"/>
              <a:gd name="connsiteX47" fmla="*/ 1095 w 6508"/>
              <a:gd name="connsiteY47" fmla="*/ 566 h 630"/>
              <a:gd name="connsiteX48" fmla="*/ 771 w 6508"/>
              <a:gd name="connsiteY48" fmla="*/ 0 h 630"/>
              <a:gd name="connsiteX0" fmla="*/ 4 w 5741"/>
              <a:gd name="connsiteY0" fmla="*/ 0 h 630"/>
              <a:gd name="connsiteX1" fmla="*/ 4622 w 5741"/>
              <a:gd name="connsiteY1" fmla="*/ 0 h 630"/>
              <a:gd name="connsiteX2" fmla="*/ 4622 w 5741"/>
              <a:gd name="connsiteY2" fmla="*/ 4 h 630"/>
              <a:gd name="connsiteX3" fmla="*/ 4624 w 5741"/>
              <a:gd name="connsiteY3" fmla="*/ 13 h 630"/>
              <a:gd name="connsiteX4" fmla="*/ 4627 w 5741"/>
              <a:gd name="connsiteY4" fmla="*/ 28 h 630"/>
              <a:gd name="connsiteX5" fmla="*/ 4632 w 5741"/>
              <a:gd name="connsiteY5" fmla="*/ 47 h 630"/>
              <a:gd name="connsiteX6" fmla="*/ 4641 w 5741"/>
              <a:gd name="connsiteY6" fmla="*/ 68 h 630"/>
              <a:gd name="connsiteX7" fmla="*/ 4655 w 5741"/>
              <a:gd name="connsiteY7" fmla="*/ 92 h 630"/>
              <a:gd name="connsiteX8" fmla="*/ 4675 w 5741"/>
              <a:gd name="connsiteY8" fmla="*/ 117 h 630"/>
              <a:gd name="connsiteX9" fmla="*/ 4688 w 5741"/>
              <a:gd name="connsiteY9" fmla="*/ 130 h 630"/>
              <a:gd name="connsiteX10" fmla="*/ 4705 w 5741"/>
              <a:gd name="connsiteY10" fmla="*/ 145 h 630"/>
              <a:gd name="connsiteX11" fmla="*/ 4725 w 5741"/>
              <a:gd name="connsiteY11" fmla="*/ 160 h 630"/>
              <a:gd name="connsiteX12" fmla="*/ 4748 w 5741"/>
              <a:gd name="connsiteY12" fmla="*/ 177 h 630"/>
              <a:gd name="connsiteX13" fmla="*/ 4775 w 5741"/>
              <a:gd name="connsiteY13" fmla="*/ 193 h 630"/>
              <a:gd name="connsiteX14" fmla="*/ 4807 w 5741"/>
              <a:gd name="connsiteY14" fmla="*/ 210 h 630"/>
              <a:gd name="connsiteX15" fmla="*/ 4842 w 5741"/>
              <a:gd name="connsiteY15" fmla="*/ 225 h 630"/>
              <a:gd name="connsiteX16" fmla="*/ 4883 w 5741"/>
              <a:gd name="connsiteY16" fmla="*/ 239 h 630"/>
              <a:gd name="connsiteX17" fmla="*/ 4927 w 5741"/>
              <a:gd name="connsiteY17" fmla="*/ 251 h 630"/>
              <a:gd name="connsiteX18" fmla="*/ 4968 w 5741"/>
              <a:gd name="connsiteY18" fmla="*/ 260 h 630"/>
              <a:gd name="connsiteX19" fmla="*/ 5003 w 5741"/>
              <a:gd name="connsiteY19" fmla="*/ 267 h 630"/>
              <a:gd name="connsiteX20" fmla="*/ 5035 w 5741"/>
              <a:gd name="connsiteY20" fmla="*/ 274 h 630"/>
              <a:gd name="connsiteX21" fmla="*/ 5065 w 5741"/>
              <a:gd name="connsiteY21" fmla="*/ 281 h 630"/>
              <a:gd name="connsiteX22" fmla="*/ 5092 w 5741"/>
              <a:gd name="connsiteY22" fmla="*/ 285 h 630"/>
              <a:gd name="connsiteX23" fmla="*/ 5118 w 5741"/>
              <a:gd name="connsiteY23" fmla="*/ 292 h 630"/>
              <a:gd name="connsiteX24" fmla="*/ 5146 w 5741"/>
              <a:gd name="connsiteY24" fmla="*/ 297 h 630"/>
              <a:gd name="connsiteX25" fmla="*/ 5175 w 5741"/>
              <a:gd name="connsiteY25" fmla="*/ 304 h 630"/>
              <a:gd name="connsiteX26" fmla="*/ 5204 w 5741"/>
              <a:gd name="connsiteY26" fmla="*/ 310 h 630"/>
              <a:gd name="connsiteX27" fmla="*/ 5238 w 5741"/>
              <a:gd name="connsiteY27" fmla="*/ 318 h 630"/>
              <a:gd name="connsiteX28" fmla="*/ 5277 w 5741"/>
              <a:gd name="connsiteY28" fmla="*/ 327 h 630"/>
              <a:gd name="connsiteX29" fmla="*/ 5320 w 5741"/>
              <a:gd name="connsiteY29" fmla="*/ 338 h 630"/>
              <a:gd name="connsiteX30" fmla="*/ 5385 w 5741"/>
              <a:gd name="connsiteY30" fmla="*/ 356 h 630"/>
              <a:gd name="connsiteX31" fmla="*/ 5443 w 5741"/>
              <a:gd name="connsiteY31" fmla="*/ 376 h 630"/>
              <a:gd name="connsiteX32" fmla="*/ 5496 w 5741"/>
              <a:gd name="connsiteY32" fmla="*/ 395 h 630"/>
              <a:gd name="connsiteX33" fmla="*/ 5542 w 5741"/>
              <a:gd name="connsiteY33" fmla="*/ 415 h 630"/>
              <a:gd name="connsiteX34" fmla="*/ 5583 w 5741"/>
              <a:gd name="connsiteY34" fmla="*/ 435 h 630"/>
              <a:gd name="connsiteX35" fmla="*/ 5621 w 5741"/>
              <a:gd name="connsiteY35" fmla="*/ 457 h 630"/>
              <a:gd name="connsiteX36" fmla="*/ 5652 w 5741"/>
              <a:gd name="connsiteY36" fmla="*/ 478 h 630"/>
              <a:gd name="connsiteX37" fmla="*/ 5678 w 5741"/>
              <a:gd name="connsiteY37" fmla="*/ 498 h 630"/>
              <a:gd name="connsiteX38" fmla="*/ 5698 w 5741"/>
              <a:gd name="connsiteY38" fmla="*/ 516 h 630"/>
              <a:gd name="connsiteX39" fmla="*/ 5713 w 5741"/>
              <a:gd name="connsiteY39" fmla="*/ 532 h 630"/>
              <a:gd name="connsiteX40" fmla="*/ 5726 w 5741"/>
              <a:gd name="connsiteY40" fmla="*/ 547 h 630"/>
              <a:gd name="connsiteX41" fmla="*/ 5733 w 5741"/>
              <a:gd name="connsiteY41" fmla="*/ 558 h 630"/>
              <a:gd name="connsiteX42" fmla="*/ 5738 w 5741"/>
              <a:gd name="connsiteY42" fmla="*/ 567 h 630"/>
              <a:gd name="connsiteX43" fmla="*/ 5740 w 5741"/>
              <a:gd name="connsiteY43" fmla="*/ 572 h 630"/>
              <a:gd name="connsiteX44" fmla="*/ 5741 w 5741"/>
              <a:gd name="connsiteY44" fmla="*/ 574 h 630"/>
              <a:gd name="connsiteX45" fmla="*/ 2116 w 5741"/>
              <a:gd name="connsiteY45" fmla="*/ 574 h 630"/>
              <a:gd name="connsiteX46" fmla="*/ 4 w 5741"/>
              <a:gd name="connsiteY46" fmla="*/ 569 h 630"/>
              <a:gd name="connsiteX47" fmla="*/ 385 w 5741"/>
              <a:gd name="connsiteY47" fmla="*/ 624 h 630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2 w 5737"/>
              <a:gd name="connsiteY45" fmla="*/ 574 h 574"/>
              <a:gd name="connsiteX46" fmla="*/ 2111 w 5737"/>
              <a:gd name="connsiteY46" fmla="*/ 547 h 574"/>
              <a:gd name="connsiteX47" fmla="*/ 0 w 5737"/>
              <a:gd name="connsiteY47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2154 w 5737"/>
              <a:gd name="connsiteY46" fmla="*/ 571 h 574"/>
              <a:gd name="connsiteX47" fmla="*/ 0 w 5737"/>
              <a:gd name="connsiteY47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0" fmla="*/ 0 w 5737"/>
              <a:gd name="connsiteY0" fmla="*/ 0 h 574"/>
              <a:gd name="connsiteX1" fmla="*/ 4618 w 5737"/>
              <a:gd name="connsiteY1" fmla="*/ 0 h 574"/>
              <a:gd name="connsiteX2" fmla="*/ 4618 w 5737"/>
              <a:gd name="connsiteY2" fmla="*/ 4 h 574"/>
              <a:gd name="connsiteX3" fmla="*/ 4620 w 5737"/>
              <a:gd name="connsiteY3" fmla="*/ 13 h 574"/>
              <a:gd name="connsiteX4" fmla="*/ 4623 w 5737"/>
              <a:gd name="connsiteY4" fmla="*/ 28 h 574"/>
              <a:gd name="connsiteX5" fmla="*/ 4628 w 5737"/>
              <a:gd name="connsiteY5" fmla="*/ 47 h 574"/>
              <a:gd name="connsiteX6" fmla="*/ 4637 w 5737"/>
              <a:gd name="connsiteY6" fmla="*/ 68 h 574"/>
              <a:gd name="connsiteX7" fmla="*/ 4651 w 5737"/>
              <a:gd name="connsiteY7" fmla="*/ 92 h 574"/>
              <a:gd name="connsiteX8" fmla="*/ 4671 w 5737"/>
              <a:gd name="connsiteY8" fmla="*/ 117 h 574"/>
              <a:gd name="connsiteX9" fmla="*/ 4684 w 5737"/>
              <a:gd name="connsiteY9" fmla="*/ 130 h 574"/>
              <a:gd name="connsiteX10" fmla="*/ 4701 w 5737"/>
              <a:gd name="connsiteY10" fmla="*/ 145 h 574"/>
              <a:gd name="connsiteX11" fmla="*/ 4721 w 5737"/>
              <a:gd name="connsiteY11" fmla="*/ 160 h 574"/>
              <a:gd name="connsiteX12" fmla="*/ 4744 w 5737"/>
              <a:gd name="connsiteY12" fmla="*/ 177 h 574"/>
              <a:gd name="connsiteX13" fmla="*/ 4771 w 5737"/>
              <a:gd name="connsiteY13" fmla="*/ 193 h 574"/>
              <a:gd name="connsiteX14" fmla="*/ 4803 w 5737"/>
              <a:gd name="connsiteY14" fmla="*/ 210 h 574"/>
              <a:gd name="connsiteX15" fmla="*/ 4838 w 5737"/>
              <a:gd name="connsiteY15" fmla="*/ 225 h 574"/>
              <a:gd name="connsiteX16" fmla="*/ 4879 w 5737"/>
              <a:gd name="connsiteY16" fmla="*/ 239 h 574"/>
              <a:gd name="connsiteX17" fmla="*/ 4923 w 5737"/>
              <a:gd name="connsiteY17" fmla="*/ 251 h 574"/>
              <a:gd name="connsiteX18" fmla="*/ 4964 w 5737"/>
              <a:gd name="connsiteY18" fmla="*/ 260 h 574"/>
              <a:gd name="connsiteX19" fmla="*/ 4999 w 5737"/>
              <a:gd name="connsiteY19" fmla="*/ 267 h 574"/>
              <a:gd name="connsiteX20" fmla="*/ 5031 w 5737"/>
              <a:gd name="connsiteY20" fmla="*/ 274 h 574"/>
              <a:gd name="connsiteX21" fmla="*/ 5061 w 5737"/>
              <a:gd name="connsiteY21" fmla="*/ 281 h 574"/>
              <a:gd name="connsiteX22" fmla="*/ 5088 w 5737"/>
              <a:gd name="connsiteY22" fmla="*/ 285 h 574"/>
              <a:gd name="connsiteX23" fmla="*/ 5114 w 5737"/>
              <a:gd name="connsiteY23" fmla="*/ 292 h 574"/>
              <a:gd name="connsiteX24" fmla="*/ 5142 w 5737"/>
              <a:gd name="connsiteY24" fmla="*/ 297 h 574"/>
              <a:gd name="connsiteX25" fmla="*/ 5171 w 5737"/>
              <a:gd name="connsiteY25" fmla="*/ 304 h 574"/>
              <a:gd name="connsiteX26" fmla="*/ 5200 w 5737"/>
              <a:gd name="connsiteY26" fmla="*/ 310 h 574"/>
              <a:gd name="connsiteX27" fmla="*/ 5234 w 5737"/>
              <a:gd name="connsiteY27" fmla="*/ 318 h 574"/>
              <a:gd name="connsiteX28" fmla="*/ 5273 w 5737"/>
              <a:gd name="connsiteY28" fmla="*/ 327 h 574"/>
              <a:gd name="connsiteX29" fmla="*/ 5316 w 5737"/>
              <a:gd name="connsiteY29" fmla="*/ 338 h 574"/>
              <a:gd name="connsiteX30" fmla="*/ 5381 w 5737"/>
              <a:gd name="connsiteY30" fmla="*/ 356 h 574"/>
              <a:gd name="connsiteX31" fmla="*/ 5439 w 5737"/>
              <a:gd name="connsiteY31" fmla="*/ 376 h 574"/>
              <a:gd name="connsiteX32" fmla="*/ 5492 w 5737"/>
              <a:gd name="connsiteY32" fmla="*/ 395 h 574"/>
              <a:gd name="connsiteX33" fmla="*/ 5538 w 5737"/>
              <a:gd name="connsiteY33" fmla="*/ 415 h 574"/>
              <a:gd name="connsiteX34" fmla="*/ 5579 w 5737"/>
              <a:gd name="connsiteY34" fmla="*/ 435 h 574"/>
              <a:gd name="connsiteX35" fmla="*/ 5617 w 5737"/>
              <a:gd name="connsiteY35" fmla="*/ 457 h 574"/>
              <a:gd name="connsiteX36" fmla="*/ 5648 w 5737"/>
              <a:gd name="connsiteY36" fmla="*/ 478 h 574"/>
              <a:gd name="connsiteX37" fmla="*/ 5674 w 5737"/>
              <a:gd name="connsiteY37" fmla="*/ 498 h 574"/>
              <a:gd name="connsiteX38" fmla="*/ 5694 w 5737"/>
              <a:gd name="connsiteY38" fmla="*/ 516 h 574"/>
              <a:gd name="connsiteX39" fmla="*/ 5709 w 5737"/>
              <a:gd name="connsiteY39" fmla="*/ 532 h 574"/>
              <a:gd name="connsiteX40" fmla="*/ 5722 w 5737"/>
              <a:gd name="connsiteY40" fmla="*/ 547 h 574"/>
              <a:gd name="connsiteX41" fmla="*/ 5729 w 5737"/>
              <a:gd name="connsiteY41" fmla="*/ 558 h 574"/>
              <a:gd name="connsiteX42" fmla="*/ 5734 w 5737"/>
              <a:gd name="connsiteY42" fmla="*/ 567 h 574"/>
              <a:gd name="connsiteX43" fmla="*/ 5736 w 5737"/>
              <a:gd name="connsiteY43" fmla="*/ 572 h 574"/>
              <a:gd name="connsiteX44" fmla="*/ 5737 w 5737"/>
              <a:gd name="connsiteY44" fmla="*/ 574 h 574"/>
              <a:gd name="connsiteX45" fmla="*/ 2111 w 5737"/>
              <a:gd name="connsiteY45" fmla="*/ 547 h 574"/>
              <a:gd name="connsiteX46" fmla="*/ 0 w 5737"/>
              <a:gd name="connsiteY46" fmla="*/ 569 h 574"/>
              <a:gd name="connsiteX47" fmla="*/ 0 w 5737"/>
              <a:gd name="connsiteY47" fmla="*/ 0 h 574"/>
              <a:gd name="connsiteX0" fmla="*/ 0 w 5737"/>
              <a:gd name="connsiteY0" fmla="*/ 569 h 604"/>
              <a:gd name="connsiteX1" fmla="*/ 0 w 5737"/>
              <a:gd name="connsiteY1" fmla="*/ 0 h 604"/>
              <a:gd name="connsiteX2" fmla="*/ 4618 w 5737"/>
              <a:gd name="connsiteY2" fmla="*/ 0 h 604"/>
              <a:gd name="connsiteX3" fmla="*/ 4618 w 5737"/>
              <a:gd name="connsiteY3" fmla="*/ 4 h 604"/>
              <a:gd name="connsiteX4" fmla="*/ 4620 w 5737"/>
              <a:gd name="connsiteY4" fmla="*/ 13 h 604"/>
              <a:gd name="connsiteX5" fmla="*/ 4623 w 5737"/>
              <a:gd name="connsiteY5" fmla="*/ 28 h 604"/>
              <a:gd name="connsiteX6" fmla="*/ 4628 w 5737"/>
              <a:gd name="connsiteY6" fmla="*/ 47 h 604"/>
              <a:gd name="connsiteX7" fmla="*/ 4637 w 5737"/>
              <a:gd name="connsiteY7" fmla="*/ 68 h 604"/>
              <a:gd name="connsiteX8" fmla="*/ 4651 w 5737"/>
              <a:gd name="connsiteY8" fmla="*/ 92 h 604"/>
              <a:gd name="connsiteX9" fmla="*/ 4671 w 5737"/>
              <a:gd name="connsiteY9" fmla="*/ 117 h 604"/>
              <a:gd name="connsiteX10" fmla="*/ 4684 w 5737"/>
              <a:gd name="connsiteY10" fmla="*/ 130 h 604"/>
              <a:gd name="connsiteX11" fmla="*/ 4701 w 5737"/>
              <a:gd name="connsiteY11" fmla="*/ 145 h 604"/>
              <a:gd name="connsiteX12" fmla="*/ 4721 w 5737"/>
              <a:gd name="connsiteY12" fmla="*/ 160 h 604"/>
              <a:gd name="connsiteX13" fmla="*/ 4744 w 5737"/>
              <a:gd name="connsiteY13" fmla="*/ 177 h 604"/>
              <a:gd name="connsiteX14" fmla="*/ 4771 w 5737"/>
              <a:gd name="connsiteY14" fmla="*/ 193 h 604"/>
              <a:gd name="connsiteX15" fmla="*/ 4803 w 5737"/>
              <a:gd name="connsiteY15" fmla="*/ 210 h 604"/>
              <a:gd name="connsiteX16" fmla="*/ 4838 w 5737"/>
              <a:gd name="connsiteY16" fmla="*/ 225 h 604"/>
              <a:gd name="connsiteX17" fmla="*/ 4879 w 5737"/>
              <a:gd name="connsiteY17" fmla="*/ 239 h 604"/>
              <a:gd name="connsiteX18" fmla="*/ 4923 w 5737"/>
              <a:gd name="connsiteY18" fmla="*/ 251 h 604"/>
              <a:gd name="connsiteX19" fmla="*/ 4964 w 5737"/>
              <a:gd name="connsiteY19" fmla="*/ 260 h 604"/>
              <a:gd name="connsiteX20" fmla="*/ 4999 w 5737"/>
              <a:gd name="connsiteY20" fmla="*/ 267 h 604"/>
              <a:gd name="connsiteX21" fmla="*/ 5031 w 5737"/>
              <a:gd name="connsiteY21" fmla="*/ 274 h 604"/>
              <a:gd name="connsiteX22" fmla="*/ 5061 w 5737"/>
              <a:gd name="connsiteY22" fmla="*/ 281 h 604"/>
              <a:gd name="connsiteX23" fmla="*/ 5088 w 5737"/>
              <a:gd name="connsiteY23" fmla="*/ 285 h 604"/>
              <a:gd name="connsiteX24" fmla="*/ 5114 w 5737"/>
              <a:gd name="connsiteY24" fmla="*/ 292 h 604"/>
              <a:gd name="connsiteX25" fmla="*/ 5142 w 5737"/>
              <a:gd name="connsiteY25" fmla="*/ 297 h 604"/>
              <a:gd name="connsiteX26" fmla="*/ 5171 w 5737"/>
              <a:gd name="connsiteY26" fmla="*/ 304 h 604"/>
              <a:gd name="connsiteX27" fmla="*/ 5200 w 5737"/>
              <a:gd name="connsiteY27" fmla="*/ 310 h 604"/>
              <a:gd name="connsiteX28" fmla="*/ 5234 w 5737"/>
              <a:gd name="connsiteY28" fmla="*/ 318 h 604"/>
              <a:gd name="connsiteX29" fmla="*/ 5273 w 5737"/>
              <a:gd name="connsiteY29" fmla="*/ 327 h 604"/>
              <a:gd name="connsiteX30" fmla="*/ 5316 w 5737"/>
              <a:gd name="connsiteY30" fmla="*/ 338 h 604"/>
              <a:gd name="connsiteX31" fmla="*/ 5381 w 5737"/>
              <a:gd name="connsiteY31" fmla="*/ 356 h 604"/>
              <a:gd name="connsiteX32" fmla="*/ 5439 w 5737"/>
              <a:gd name="connsiteY32" fmla="*/ 376 h 604"/>
              <a:gd name="connsiteX33" fmla="*/ 5492 w 5737"/>
              <a:gd name="connsiteY33" fmla="*/ 395 h 604"/>
              <a:gd name="connsiteX34" fmla="*/ 5538 w 5737"/>
              <a:gd name="connsiteY34" fmla="*/ 415 h 604"/>
              <a:gd name="connsiteX35" fmla="*/ 5579 w 5737"/>
              <a:gd name="connsiteY35" fmla="*/ 435 h 604"/>
              <a:gd name="connsiteX36" fmla="*/ 5617 w 5737"/>
              <a:gd name="connsiteY36" fmla="*/ 457 h 604"/>
              <a:gd name="connsiteX37" fmla="*/ 5648 w 5737"/>
              <a:gd name="connsiteY37" fmla="*/ 478 h 604"/>
              <a:gd name="connsiteX38" fmla="*/ 5674 w 5737"/>
              <a:gd name="connsiteY38" fmla="*/ 498 h 604"/>
              <a:gd name="connsiteX39" fmla="*/ 5694 w 5737"/>
              <a:gd name="connsiteY39" fmla="*/ 516 h 604"/>
              <a:gd name="connsiteX40" fmla="*/ 5709 w 5737"/>
              <a:gd name="connsiteY40" fmla="*/ 532 h 604"/>
              <a:gd name="connsiteX41" fmla="*/ 5722 w 5737"/>
              <a:gd name="connsiteY41" fmla="*/ 547 h 604"/>
              <a:gd name="connsiteX42" fmla="*/ 5729 w 5737"/>
              <a:gd name="connsiteY42" fmla="*/ 558 h 604"/>
              <a:gd name="connsiteX43" fmla="*/ 5734 w 5737"/>
              <a:gd name="connsiteY43" fmla="*/ 567 h 604"/>
              <a:gd name="connsiteX44" fmla="*/ 5736 w 5737"/>
              <a:gd name="connsiteY44" fmla="*/ 572 h 604"/>
              <a:gd name="connsiteX45" fmla="*/ 5737 w 5737"/>
              <a:gd name="connsiteY45" fmla="*/ 574 h 604"/>
              <a:gd name="connsiteX46" fmla="*/ 2168 w 5737"/>
              <a:gd name="connsiteY46" fmla="*/ 604 h 60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690 w 6427"/>
              <a:gd name="connsiteY0" fmla="*/ 569 h 1238"/>
              <a:gd name="connsiteX1" fmla="*/ 690 w 6427"/>
              <a:gd name="connsiteY1" fmla="*/ 0 h 1238"/>
              <a:gd name="connsiteX2" fmla="*/ 5308 w 6427"/>
              <a:gd name="connsiteY2" fmla="*/ 0 h 1238"/>
              <a:gd name="connsiteX3" fmla="*/ 5308 w 6427"/>
              <a:gd name="connsiteY3" fmla="*/ 4 h 1238"/>
              <a:gd name="connsiteX4" fmla="*/ 5310 w 6427"/>
              <a:gd name="connsiteY4" fmla="*/ 13 h 1238"/>
              <a:gd name="connsiteX5" fmla="*/ 5313 w 6427"/>
              <a:gd name="connsiteY5" fmla="*/ 28 h 1238"/>
              <a:gd name="connsiteX6" fmla="*/ 5318 w 6427"/>
              <a:gd name="connsiteY6" fmla="*/ 47 h 1238"/>
              <a:gd name="connsiteX7" fmla="*/ 5327 w 6427"/>
              <a:gd name="connsiteY7" fmla="*/ 68 h 1238"/>
              <a:gd name="connsiteX8" fmla="*/ 5341 w 6427"/>
              <a:gd name="connsiteY8" fmla="*/ 92 h 1238"/>
              <a:gd name="connsiteX9" fmla="*/ 5361 w 6427"/>
              <a:gd name="connsiteY9" fmla="*/ 117 h 1238"/>
              <a:gd name="connsiteX10" fmla="*/ 5374 w 6427"/>
              <a:gd name="connsiteY10" fmla="*/ 130 h 1238"/>
              <a:gd name="connsiteX11" fmla="*/ 5391 w 6427"/>
              <a:gd name="connsiteY11" fmla="*/ 145 h 1238"/>
              <a:gd name="connsiteX12" fmla="*/ 5411 w 6427"/>
              <a:gd name="connsiteY12" fmla="*/ 160 h 1238"/>
              <a:gd name="connsiteX13" fmla="*/ 5434 w 6427"/>
              <a:gd name="connsiteY13" fmla="*/ 177 h 1238"/>
              <a:gd name="connsiteX14" fmla="*/ 5461 w 6427"/>
              <a:gd name="connsiteY14" fmla="*/ 193 h 1238"/>
              <a:gd name="connsiteX15" fmla="*/ 5493 w 6427"/>
              <a:gd name="connsiteY15" fmla="*/ 210 h 1238"/>
              <a:gd name="connsiteX16" fmla="*/ 5528 w 6427"/>
              <a:gd name="connsiteY16" fmla="*/ 225 h 1238"/>
              <a:gd name="connsiteX17" fmla="*/ 5569 w 6427"/>
              <a:gd name="connsiteY17" fmla="*/ 239 h 1238"/>
              <a:gd name="connsiteX18" fmla="*/ 5613 w 6427"/>
              <a:gd name="connsiteY18" fmla="*/ 251 h 1238"/>
              <a:gd name="connsiteX19" fmla="*/ 5654 w 6427"/>
              <a:gd name="connsiteY19" fmla="*/ 260 h 1238"/>
              <a:gd name="connsiteX20" fmla="*/ 5689 w 6427"/>
              <a:gd name="connsiteY20" fmla="*/ 267 h 1238"/>
              <a:gd name="connsiteX21" fmla="*/ 5721 w 6427"/>
              <a:gd name="connsiteY21" fmla="*/ 274 h 1238"/>
              <a:gd name="connsiteX22" fmla="*/ 5751 w 6427"/>
              <a:gd name="connsiteY22" fmla="*/ 281 h 1238"/>
              <a:gd name="connsiteX23" fmla="*/ 5778 w 6427"/>
              <a:gd name="connsiteY23" fmla="*/ 285 h 1238"/>
              <a:gd name="connsiteX24" fmla="*/ 5804 w 6427"/>
              <a:gd name="connsiteY24" fmla="*/ 292 h 1238"/>
              <a:gd name="connsiteX25" fmla="*/ 5832 w 6427"/>
              <a:gd name="connsiteY25" fmla="*/ 297 h 1238"/>
              <a:gd name="connsiteX26" fmla="*/ 5861 w 6427"/>
              <a:gd name="connsiteY26" fmla="*/ 304 h 1238"/>
              <a:gd name="connsiteX27" fmla="*/ 5890 w 6427"/>
              <a:gd name="connsiteY27" fmla="*/ 310 h 1238"/>
              <a:gd name="connsiteX28" fmla="*/ 5924 w 6427"/>
              <a:gd name="connsiteY28" fmla="*/ 318 h 1238"/>
              <a:gd name="connsiteX29" fmla="*/ 5963 w 6427"/>
              <a:gd name="connsiteY29" fmla="*/ 327 h 1238"/>
              <a:gd name="connsiteX30" fmla="*/ 6006 w 6427"/>
              <a:gd name="connsiteY30" fmla="*/ 338 h 1238"/>
              <a:gd name="connsiteX31" fmla="*/ 6071 w 6427"/>
              <a:gd name="connsiteY31" fmla="*/ 356 h 1238"/>
              <a:gd name="connsiteX32" fmla="*/ 6129 w 6427"/>
              <a:gd name="connsiteY32" fmla="*/ 376 h 1238"/>
              <a:gd name="connsiteX33" fmla="*/ 6182 w 6427"/>
              <a:gd name="connsiteY33" fmla="*/ 395 h 1238"/>
              <a:gd name="connsiteX34" fmla="*/ 6228 w 6427"/>
              <a:gd name="connsiteY34" fmla="*/ 415 h 1238"/>
              <a:gd name="connsiteX35" fmla="*/ 6269 w 6427"/>
              <a:gd name="connsiteY35" fmla="*/ 435 h 1238"/>
              <a:gd name="connsiteX36" fmla="*/ 6307 w 6427"/>
              <a:gd name="connsiteY36" fmla="*/ 457 h 1238"/>
              <a:gd name="connsiteX37" fmla="*/ 6338 w 6427"/>
              <a:gd name="connsiteY37" fmla="*/ 478 h 1238"/>
              <a:gd name="connsiteX38" fmla="*/ 6364 w 6427"/>
              <a:gd name="connsiteY38" fmla="*/ 498 h 1238"/>
              <a:gd name="connsiteX39" fmla="*/ 6384 w 6427"/>
              <a:gd name="connsiteY39" fmla="*/ 516 h 1238"/>
              <a:gd name="connsiteX40" fmla="*/ 6399 w 6427"/>
              <a:gd name="connsiteY40" fmla="*/ 532 h 1238"/>
              <a:gd name="connsiteX41" fmla="*/ 6412 w 6427"/>
              <a:gd name="connsiteY41" fmla="*/ 547 h 1238"/>
              <a:gd name="connsiteX42" fmla="*/ 6419 w 6427"/>
              <a:gd name="connsiteY42" fmla="*/ 558 h 1238"/>
              <a:gd name="connsiteX43" fmla="*/ 6424 w 6427"/>
              <a:gd name="connsiteY43" fmla="*/ 567 h 1238"/>
              <a:gd name="connsiteX44" fmla="*/ 6426 w 6427"/>
              <a:gd name="connsiteY44" fmla="*/ 572 h 1238"/>
              <a:gd name="connsiteX45" fmla="*/ 6427 w 6427"/>
              <a:gd name="connsiteY45" fmla="*/ 574 h 1238"/>
              <a:gd name="connsiteX46" fmla="*/ 690 w 6427"/>
              <a:gd name="connsiteY46" fmla="*/ 569 h 1238"/>
              <a:gd name="connsiteX0" fmla="*/ 690 w 6427"/>
              <a:gd name="connsiteY0" fmla="*/ 569 h 1238"/>
              <a:gd name="connsiteX1" fmla="*/ 690 w 6427"/>
              <a:gd name="connsiteY1" fmla="*/ 0 h 1238"/>
              <a:gd name="connsiteX2" fmla="*/ 5308 w 6427"/>
              <a:gd name="connsiteY2" fmla="*/ 0 h 1238"/>
              <a:gd name="connsiteX3" fmla="*/ 5308 w 6427"/>
              <a:gd name="connsiteY3" fmla="*/ 4 h 1238"/>
              <a:gd name="connsiteX4" fmla="*/ 5310 w 6427"/>
              <a:gd name="connsiteY4" fmla="*/ 13 h 1238"/>
              <a:gd name="connsiteX5" fmla="*/ 5313 w 6427"/>
              <a:gd name="connsiteY5" fmla="*/ 28 h 1238"/>
              <a:gd name="connsiteX6" fmla="*/ 5318 w 6427"/>
              <a:gd name="connsiteY6" fmla="*/ 47 h 1238"/>
              <a:gd name="connsiteX7" fmla="*/ 5327 w 6427"/>
              <a:gd name="connsiteY7" fmla="*/ 68 h 1238"/>
              <a:gd name="connsiteX8" fmla="*/ 5341 w 6427"/>
              <a:gd name="connsiteY8" fmla="*/ 92 h 1238"/>
              <a:gd name="connsiteX9" fmla="*/ 5361 w 6427"/>
              <a:gd name="connsiteY9" fmla="*/ 117 h 1238"/>
              <a:gd name="connsiteX10" fmla="*/ 5374 w 6427"/>
              <a:gd name="connsiteY10" fmla="*/ 130 h 1238"/>
              <a:gd name="connsiteX11" fmla="*/ 5391 w 6427"/>
              <a:gd name="connsiteY11" fmla="*/ 145 h 1238"/>
              <a:gd name="connsiteX12" fmla="*/ 5411 w 6427"/>
              <a:gd name="connsiteY12" fmla="*/ 160 h 1238"/>
              <a:gd name="connsiteX13" fmla="*/ 5434 w 6427"/>
              <a:gd name="connsiteY13" fmla="*/ 177 h 1238"/>
              <a:gd name="connsiteX14" fmla="*/ 5461 w 6427"/>
              <a:gd name="connsiteY14" fmla="*/ 193 h 1238"/>
              <a:gd name="connsiteX15" fmla="*/ 5493 w 6427"/>
              <a:gd name="connsiteY15" fmla="*/ 210 h 1238"/>
              <a:gd name="connsiteX16" fmla="*/ 5528 w 6427"/>
              <a:gd name="connsiteY16" fmla="*/ 225 h 1238"/>
              <a:gd name="connsiteX17" fmla="*/ 5569 w 6427"/>
              <a:gd name="connsiteY17" fmla="*/ 239 h 1238"/>
              <a:gd name="connsiteX18" fmla="*/ 5613 w 6427"/>
              <a:gd name="connsiteY18" fmla="*/ 251 h 1238"/>
              <a:gd name="connsiteX19" fmla="*/ 5654 w 6427"/>
              <a:gd name="connsiteY19" fmla="*/ 260 h 1238"/>
              <a:gd name="connsiteX20" fmla="*/ 5689 w 6427"/>
              <a:gd name="connsiteY20" fmla="*/ 267 h 1238"/>
              <a:gd name="connsiteX21" fmla="*/ 5721 w 6427"/>
              <a:gd name="connsiteY21" fmla="*/ 274 h 1238"/>
              <a:gd name="connsiteX22" fmla="*/ 5751 w 6427"/>
              <a:gd name="connsiteY22" fmla="*/ 281 h 1238"/>
              <a:gd name="connsiteX23" fmla="*/ 5778 w 6427"/>
              <a:gd name="connsiteY23" fmla="*/ 285 h 1238"/>
              <a:gd name="connsiteX24" fmla="*/ 5804 w 6427"/>
              <a:gd name="connsiteY24" fmla="*/ 292 h 1238"/>
              <a:gd name="connsiteX25" fmla="*/ 5832 w 6427"/>
              <a:gd name="connsiteY25" fmla="*/ 297 h 1238"/>
              <a:gd name="connsiteX26" fmla="*/ 5861 w 6427"/>
              <a:gd name="connsiteY26" fmla="*/ 304 h 1238"/>
              <a:gd name="connsiteX27" fmla="*/ 5890 w 6427"/>
              <a:gd name="connsiteY27" fmla="*/ 310 h 1238"/>
              <a:gd name="connsiteX28" fmla="*/ 5924 w 6427"/>
              <a:gd name="connsiteY28" fmla="*/ 318 h 1238"/>
              <a:gd name="connsiteX29" fmla="*/ 5963 w 6427"/>
              <a:gd name="connsiteY29" fmla="*/ 327 h 1238"/>
              <a:gd name="connsiteX30" fmla="*/ 6006 w 6427"/>
              <a:gd name="connsiteY30" fmla="*/ 338 h 1238"/>
              <a:gd name="connsiteX31" fmla="*/ 6071 w 6427"/>
              <a:gd name="connsiteY31" fmla="*/ 356 h 1238"/>
              <a:gd name="connsiteX32" fmla="*/ 6129 w 6427"/>
              <a:gd name="connsiteY32" fmla="*/ 376 h 1238"/>
              <a:gd name="connsiteX33" fmla="*/ 6182 w 6427"/>
              <a:gd name="connsiteY33" fmla="*/ 395 h 1238"/>
              <a:gd name="connsiteX34" fmla="*/ 6228 w 6427"/>
              <a:gd name="connsiteY34" fmla="*/ 415 h 1238"/>
              <a:gd name="connsiteX35" fmla="*/ 6269 w 6427"/>
              <a:gd name="connsiteY35" fmla="*/ 435 h 1238"/>
              <a:gd name="connsiteX36" fmla="*/ 6307 w 6427"/>
              <a:gd name="connsiteY36" fmla="*/ 457 h 1238"/>
              <a:gd name="connsiteX37" fmla="*/ 6338 w 6427"/>
              <a:gd name="connsiteY37" fmla="*/ 478 h 1238"/>
              <a:gd name="connsiteX38" fmla="*/ 6364 w 6427"/>
              <a:gd name="connsiteY38" fmla="*/ 498 h 1238"/>
              <a:gd name="connsiteX39" fmla="*/ 6384 w 6427"/>
              <a:gd name="connsiteY39" fmla="*/ 516 h 1238"/>
              <a:gd name="connsiteX40" fmla="*/ 6399 w 6427"/>
              <a:gd name="connsiteY40" fmla="*/ 532 h 1238"/>
              <a:gd name="connsiteX41" fmla="*/ 6412 w 6427"/>
              <a:gd name="connsiteY41" fmla="*/ 547 h 1238"/>
              <a:gd name="connsiteX42" fmla="*/ 6419 w 6427"/>
              <a:gd name="connsiteY42" fmla="*/ 558 h 1238"/>
              <a:gd name="connsiteX43" fmla="*/ 6424 w 6427"/>
              <a:gd name="connsiteY43" fmla="*/ 567 h 1238"/>
              <a:gd name="connsiteX44" fmla="*/ 6426 w 6427"/>
              <a:gd name="connsiteY44" fmla="*/ 572 h 1238"/>
              <a:gd name="connsiteX45" fmla="*/ 6427 w 6427"/>
              <a:gd name="connsiteY45" fmla="*/ 574 h 1238"/>
              <a:gd name="connsiteX46" fmla="*/ 690 w 6427"/>
              <a:gd name="connsiteY46" fmla="*/ 569 h 1238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21 w 5758"/>
              <a:gd name="connsiteY0" fmla="*/ 569 h 577"/>
              <a:gd name="connsiteX1" fmla="*/ 21 w 5758"/>
              <a:gd name="connsiteY1" fmla="*/ 0 h 577"/>
              <a:gd name="connsiteX2" fmla="*/ 4639 w 5758"/>
              <a:gd name="connsiteY2" fmla="*/ 0 h 577"/>
              <a:gd name="connsiteX3" fmla="*/ 4639 w 5758"/>
              <a:gd name="connsiteY3" fmla="*/ 4 h 577"/>
              <a:gd name="connsiteX4" fmla="*/ 4641 w 5758"/>
              <a:gd name="connsiteY4" fmla="*/ 13 h 577"/>
              <a:gd name="connsiteX5" fmla="*/ 4644 w 5758"/>
              <a:gd name="connsiteY5" fmla="*/ 28 h 577"/>
              <a:gd name="connsiteX6" fmla="*/ 4649 w 5758"/>
              <a:gd name="connsiteY6" fmla="*/ 47 h 577"/>
              <a:gd name="connsiteX7" fmla="*/ 4658 w 5758"/>
              <a:gd name="connsiteY7" fmla="*/ 68 h 577"/>
              <a:gd name="connsiteX8" fmla="*/ 4672 w 5758"/>
              <a:gd name="connsiteY8" fmla="*/ 92 h 577"/>
              <a:gd name="connsiteX9" fmla="*/ 4692 w 5758"/>
              <a:gd name="connsiteY9" fmla="*/ 117 h 577"/>
              <a:gd name="connsiteX10" fmla="*/ 4705 w 5758"/>
              <a:gd name="connsiteY10" fmla="*/ 130 h 577"/>
              <a:gd name="connsiteX11" fmla="*/ 4722 w 5758"/>
              <a:gd name="connsiteY11" fmla="*/ 145 h 577"/>
              <a:gd name="connsiteX12" fmla="*/ 4742 w 5758"/>
              <a:gd name="connsiteY12" fmla="*/ 160 h 577"/>
              <a:gd name="connsiteX13" fmla="*/ 4765 w 5758"/>
              <a:gd name="connsiteY13" fmla="*/ 177 h 577"/>
              <a:gd name="connsiteX14" fmla="*/ 4792 w 5758"/>
              <a:gd name="connsiteY14" fmla="*/ 193 h 577"/>
              <a:gd name="connsiteX15" fmla="*/ 4824 w 5758"/>
              <a:gd name="connsiteY15" fmla="*/ 210 h 577"/>
              <a:gd name="connsiteX16" fmla="*/ 4859 w 5758"/>
              <a:gd name="connsiteY16" fmla="*/ 225 h 577"/>
              <a:gd name="connsiteX17" fmla="*/ 4900 w 5758"/>
              <a:gd name="connsiteY17" fmla="*/ 239 h 577"/>
              <a:gd name="connsiteX18" fmla="*/ 4944 w 5758"/>
              <a:gd name="connsiteY18" fmla="*/ 251 h 577"/>
              <a:gd name="connsiteX19" fmla="*/ 4985 w 5758"/>
              <a:gd name="connsiteY19" fmla="*/ 260 h 577"/>
              <a:gd name="connsiteX20" fmla="*/ 5020 w 5758"/>
              <a:gd name="connsiteY20" fmla="*/ 267 h 577"/>
              <a:gd name="connsiteX21" fmla="*/ 5052 w 5758"/>
              <a:gd name="connsiteY21" fmla="*/ 274 h 577"/>
              <a:gd name="connsiteX22" fmla="*/ 5082 w 5758"/>
              <a:gd name="connsiteY22" fmla="*/ 281 h 577"/>
              <a:gd name="connsiteX23" fmla="*/ 5109 w 5758"/>
              <a:gd name="connsiteY23" fmla="*/ 285 h 577"/>
              <a:gd name="connsiteX24" fmla="*/ 5135 w 5758"/>
              <a:gd name="connsiteY24" fmla="*/ 292 h 577"/>
              <a:gd name="connsiteX25" fmla="*/ 5163 w 5758"/>
              <a:gd name="connsiteY25" fmla="*/ 297 h 577"/>
              <a:gd name="connsiteX26" fmla="*/ 5192 w 5758"/>
              <a:gd name="connsiteY26" fmla="*/ 304 h 577"/>
              <a:gd name="connsiteX27" fmla="*/ 5221 w 5758"/>
              <a:gd name="connsiteY27" fmla="*/ 310 h 577"/>
              <a:gd name="connsiteX28" fmla="*/ 5255 w 5758"/>
              <a:gd name="connsiteY28" fmla="*/ 318 h 577"/>
              <a:gd name="connsiteX29" fmla="*/ 5294 w 5758"/>
              <a:gd name="connsiteY29" fmla="*/ 327 h 577"/>
              <a:gd name="connsiteX30" fmla="*/ 5337 w 5758"/>
              <a:gd name="connsiteY30" fmla="*/ 338 h 577"/>
              <a:gd name="connsiteX31" fmla="*/ 5402 w 5758"/>
              <a:gd name="connsiteY31" fmla="*/ 356 h 577"/>
              <a:gd name="connsiteX32" fmla="*/ 5460 w 5758"/>
              <a:gd name="connsiteY32" fmla="*/ 376 h 577"/>
              <a:gd name="connsiteX33" fmla="*/ 5513 w 5758"/>
              <a:gd name="connsiteY33" fmla="*/ 395 h 577"/>
              <a:gd name="connsiteX34" fmla="*/ 5559 w 5758"/>
              <a:gd name="connsiteY34" fmla="*/ 415 h 577"/>
              <a:gd name="connsiteX35" fmla="*/ 5600 w 5758"/>
              <a:gd name="connsiteY35" fmla="*/ 435 h 577"/>
              <a:gd name="connsiteX36" fmla="*/ 5638 w 5758"/>
              <a:gd name="connsiteY36" fmla="*/ 457 h 577"/>
              <a:gd name="connsiteX37" fmla="*/ 5669 w 5758"/>
              <a:gd name="connsiteY37" fmla="*/ 478 h 577"/>
              <a:gd name="connsiteX38" fmla="*/ 5695 w 5758"/>
              <a:gd name="connsiteY38" fmla="*/ 498 h 577"/>
              <a:gd name="connsiteX39" fmla="*/ 5715 w 5758"/>
              <a:gd name="connsiteY39" fmla="*/ 516 h 577"/>
              <a:gd name="connsiteX40" fmla="*/ 5730 w 5758"/>
              <a:gd name="connsiteY40" fmla="*/ 532 h 577"/>
              <a:gd name="connsiteX41" fmla="*/ 5743 w 5758"/>
              <a:gd name="connsiteY41" fmla="*/ 547 h 577"/>
              <a:gd name="connsiteX42" fmla="*/ 5750 w 5758"/>
              <a:gd name="connsiteY42" fmla="*/ 558 h 577"/>
              <a:gd name="connsiteX43" fmla="*/ 5755 w 5758"/>
              <a:gd name="connsiteY43" fmla="*/ 567 h 577"/>
              <a:gd name="connsiteX44" fmla="*/ 5757 w 5758"/>
              <a:gd name="connsiteY44" fmla="*/ 572 h 577"/>
              <a:gd name="connsiteX45" fmla="*/ 5758 w 5758"/>
              <a:gd name="connsiteY45" fmla="*/ 574 h 577"/>
              <a:gd name="connsiteX46" fmla="*/ 21 w 5758"/>
              <a:gd name="connsiteY46" fmla="*/ 569 h 577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0 w 5737"/>
              <a:gd name="connsiteY0" fmla="*/ 569 h 574"/>
              <a:gd name="connsiteX1" fmla="*/ 0 w 5737"/>
              <a:gd name="connsiteY1" fmla="*/ 0 h 574"/>
              <a:gd name="connsiteX2" fmla="*/ 4618 w 5737"/>
              <a:gd name="connsiteY2" fmla="*/ 0 h 574"/>
              <a:gd name="connsiteX3" fmla="*/ 4618 w 5737"/>
              <a:gd name="connsiteY3" fmla="*/ 4 h 574"/>
              <a:gd name="connsiteX4" fmla="*/ 4620 w 5737"/>
              <a:gd name="connsiteY4" fmla="*/ 13 h 574"/>
              <a:gd name="connsiteX5" fmla="*/ 4623 w 5737"/>
              <a:gd name="connsiteY5" fmla="*/ 28 h 574"/>
              <a:gd name="connsiteX6" fmla="*/ 4628 w 5737"/>
              <a:gd name="connsiteY6" fmla="*/ 47 h 574"/>
              <a:gd name="connsiteX7" fmla="*/ 4637 w 5737"/>
              <a:gd name="connsiteY7" fmla="*/ 68 h 574"/>
              <a:gd name="connsiteX8" fmla="*/ 4651 w 5737"/>
              <a:gd name="connsiteY8" fmla="*/ 92 h 574"/>
              <a:gd name="connsiteX9" fmla="*/ 4671 w 5737"/>
              <a:gd name="connsiteY9" fmla="*/ 117 h 574"/>
              <a:gd name="connsiteX10" fmla="*/ 4684 w 5737"/>
              <a:gd name="connsiteY10" fmla="*/ 130 h 574"/>
              <a:gd name="connsiteX11" fmla="*/ 4701 w 5737"/>
              <a:gd name="connsiteY11" fmla="*/ 145 h 574"/>
              <a:gd name="connsiteX12" fmla="*/ 4721 w 5737"/>
              <a:gd name="connsiteY12" fmla="*/ 160 h 574"/>
              <a:gd name="connsiteX13" fmla="*/ 4744 w 5737"/>
              <a:gd name="connsiteY13" fmla="*/ 177 h 574"/>
              <a:gd name="connsiteX14" fmla="*/ 4771 w 5737"/>
              <a:gd name="connsiteY14" fmla="*/ 193 h 574"/>
              <a:gd name="connsiteX15" fmla="*/ 4803 w 5737"/>
              <a:gd name="connsiteY15" fmla="*/ 210 h 574"/>
              <a:gd name="connsiteX16" fmla="*/ 4838 w 5737"/>
              <a:gd name="connsiteY16" fmla="*/ 225 h 574"/>
              <a:gd name="connsiteX17" fmla="*/ 4879 w 5737"/>
              <a:gd name="connsiteY17" fmla="*/ 239 h 574"/>
              <a:gd name="connsiteX18" fmla="*/ 4923 w 5737"/>
              <a:gd name="connsiteY18" fmla="*/ 251 h 574"/>
              <a:gd name="connsiteX19" fmla="*/ 4964 w 5737"/>
              <a:gd name="connsiteY19" fmla="*/ 260 h 574"/>
              <a:gd name="connsiteX20" fmla="*/ 4999 w 5737"/>
              <a:gd name="connsiteY20" fmla="*/ 267 h 574"/>
              <a:gd name="connsiteX21" fmla="*/ 5031 w 5737"/>
              <a:gd name="connsiteY21" fmla="*/ 274 h 574"/>
              <a:gd name="connsiteX22" fmla="*/ 5061 w 5737"/>
              <a:gd name="connsiteY22" fmla="*/ 281 h 574"/>
              <a:gd name="connsiteX23" fmla="*/ 5088 w 5737"/>
              <a:gd name="connsiteY23" fmla="*/ 285 h 574"/>
              <a:gd name="connsiteX24" fmla="*/ 5114 w 5737"/>
              <a:gd name="connsiteY24" fmla="*/ 292 h 574"/>
              <a:gd name="connsiteX25" fmla="*/ 5142 w 5737"/>
              <a:gd name="connsiteY25" fmla="*/ 297 h 574"/>
              <a:gd name="connsiteX26" fmla="*/ 5171 w 5737"/>
              <a:gd name="connsiteY26" fmla="*/ 304 h 574"/>
              <a:gd name="connsiteX27" fmla="*/ 5200 w 5737"/>
              <a:gd name="connsiteY27" fmla="*/ 310 h 574"/>
              <a:gd name="connsiteX28" fmla="*/ 5234 w 5737"/>
              <a:gd name="connsiteY28" fmla="*/ 318 h 574"/>
              <a:gd name="connsiteX29" fmla="*/ 5273 w 5737"/>
              <a:gd name="connsiteY29" fmla="*/ 327 h 574"/>
              <a:gd name="connsiteX30" fmla="*/ 5316 w 5737"/>
              <a:gd name="connsiteY30" fmla="*/ 338 h 574"/>
              <a:gd name="connsiteX31" fmla="*/ 5381 w 5737"/>
              <a:gd name="connsiteY31" fmla="*/ 356 h 574"/>
              <a:gd name="connsiteX32" fmla="*/ 5439 w 5737"/>
              <a:gd name="connsiteY32" fmla="*/ 376 h 574"/>
              <a:gd name="connsiteX33" fmla="*/ 5492 w 5737"/>
              <a:gd name="connsiteY33" fmla="*/ 395 h 574"/>
              <a:gd name="connsiteX34" fmla="*/ 5538 w 5737"/>
              <a:gd name="connsiteY34" fmla="*/ 415 h 574"/>
              <a:gd name="connsiteX35" fmla="*/ 5579 w 5737"/>
              <a:gd name="connsiteY35" fmla="*/ 435 h 574"/>
              <a:gd name="connsiteX36" fmla="*/ 5617 w 5737"/>
              <a:gd name="connsiteY36" fmla="*/ 457 h 574"/>
              <a:gd name="connsiteX37" fmla="*/ 5648 w 5737"/>
              <a:gd name="connsiteY37" fmla="*/ 478 h 574"/>
              <a:gd name="connsiteX38" fmla="*/ 5674 w 5737"/>
              <a:gd name="connsiteY38" fmla="*/ 498 h 574"/>
              <a:gd name="connsiteX39" fmla="*/ 5694 w 5737"/>
              <a:gd name="connsiteY39" fmla="*/ 516 h 574"/>
              <a:gd name="connsiteX40" fmla="*/ 5709 w 5737"/>
              <a:gd name="connsiteY40" fmla="*/ 532 h 574"/>
              <a:gd name="connsiteX41" fmla="*/ 5722 w 5737"/>
              <a:gd name="connsiteY41" fmla="*/ 547 h 574"/>
              <a:gd name="connsiteX42" fmla="*/ 5729 w 5737"/>
              <a:gd name="connsiteY42" fmla="*/ 558 h 574"/>
              <a:gd name="connsiteX43" fmla="*/ 5734 w 5737"/>
              <a:gd name="connsiteY43" fmla="*/ 567 h 574"/>
              <a:gd name="connsiteX44" fmla="*/ 5736 w 5737"/>
              <a:gd name="connsiteY44" fmla="*/ 572 h 574"/>
              <a:gd name="connsiteX45" fmla="*/ 5737 w 5737"/>
              <a:gd name="connsiteY45" fmla="*/ 574 h 574"/>
              <a:gd name="connsiteX46" fmla="*/ 0 w 5737"/>
              <a:gd name="connsiteY46" fmla="*/ 569 h 574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  <a:gd name="connsiteX46" fmla="*/ 3 w 5740"/>
              <a:gd name="connsiteY46" fmla="*/ 569 h 574"/>
              <a:gd name="connsiteX0" fmla="*/ 3 w 5740"/>
              <a:gd name="connsiteY0" fmla="*/ 569 h 626"/>
              <a:gd name="connsiteX1" fmla="*/ 3 w 5740"/>
              <a:gd name="connsiteY1" fmla="*/ 0 h 626"/>
              <a:gd name="connsiteX2" fmla="*/ 4621 w 5740"/>
              <a:gd name="connsiteY2" fmla="*/ 0 h 626"/>
              <a:gd name="connsiteX3" fmla="*/ 4621 w 5740"/>
              <a:gd name="connsiteY3" fmla="*/ 4 h 626"/>
              <a:gd name="connsiteX4" fmla="*/ 4623 w 5740"/>
              <a:gd name="connsiteY4" fmla="*/ 13 h 626"/>
              <a:gd name="connsiteX5" fmla="*/ 4626 w 5740"/>
              <a:gd name="connsiteY5" fmla="*/ 28 h 626"/>
              <a:gd name="connsiteX6" fmla="*/ 4631 w 5740"/>
              <a:gd name="connsiteY6" fmla="*/ 47 h 626"/>
              <a:gd name="connsiteX7" fmla="*/ 4640 w 5740"/>
              <a:gd name="connsiteY7" fmla="*/ 68 h 626"/>
              <a:gd name="connsiteX8" fmla="*/ 4654 w 5740"/>
              <a:gd name="connsiteY8" fmla="*/ 92 h 626"/>
              <a:gd name="connsiteX9" fmla="*/ 4674 w 5740"/>
              <a:gd name="connsiteY9" fmla="*/ 117 h 626"/>
              <a:gd name="connsiteX10" fmla="*/ 4687 w 5740"/>
              <a:gd name="connsiteY10" fmla="*/ 130 h 626"/>
              <a:gd name="connsiteX11" fmla="*/ 4704 w 5740"/>
              <a:gd name="connsiteY11" fmla="*/ 145 h 626"/>
              <a:gd name="connsiteX12" fmla="*/ 4724 w 5740"/>
              <a:gd name="connsiteY12" fmla="*/ 160 h 626"/>
              <a:gd name="connsiteX13" fmla="*/ 4747 w 5740"/>
              <a:gd name="connsiteY13" fmla="*/ 177 h 626"/>
              <a:gd name="connsiteX14" fmla="*/ 4774 w 5740"/>
              <a:gd name="connsiteY14" fmla="*/ 193 h 626"/>
              <a:gd name="connsiteX15" fmla="*/ 4806 w 5740"/>
              <a:gd name="connsiteY15" fmla="*/ 210 h 626"/>
              <a:gd name="connsiteX16" fmla="*/ 4841 w 5740"/>
              <a:gd name="connsiteY16" fmla="*/ 225 h 626"/>
              <a:gd name="connsiteX17" fmla="*/ 4882 w 5740"/>
              <a:gd name="connsiteY17" fmla="*/ 239 h 626"/>
              <a:gd name="connsiteX18" fmla="*/ 4926 w 5740"/>
              <a:gd name="connsiteY18" fmla="*/ 251 h 626"/>
              <a:gd name="connsiteX19" fmla="*/ 4967 w 5740"/>
              <a:gd name="connsiteY19" fmla="*/ 260 h 626"/>
              <a:gd name="connsiteX20" fmla="*/ 5002 w 5740"/>
              <a:gd name="connsiteY20" fmla="*/ 267 h 626"/>
              <a:gd name="connsiteX21" fmla="*/ 5034 w 5740"/>
              <a:gd name="connsiteY21" fmla="*/ 274 h 626"/>
              <a:gd name="connsiteX22" fmla="*/ 5064 w 5740"/>
              <a:gd name="connsiteY22" fmla="*/ 281 h 626"/>
              <a:gd name="connsiteX23" fmla="*/ 5091 w 5740"/>
              <a:gd name="connsiteY23" fmla="*/ 285 h 626"/>
              <a:gd name="connsiteX24" fmla="*/ 5117 w 5740"/>
              <a:gd name="connsiteY24" fmla="*/ 292 h 626"/>
              <a:gd name="connsiteX25" fmla="*/ 5145 w 5740"/>
              <a:gd name="connsiteY25" fmla="*/ 297 h 626"/>
              <a:gd name="connsiteX26" fmla="*/ 5174 w 5740"/>
              <a:gd name="connsiteY26" fmla="*/ 304 h 626"/>
              <a:gd name="connsiteX27" fmla="*/ 5203 w 5740"/>
              <a:gd name="connsiteY27" fmla="*/ 310 h 626"/>
              <a:gd name="connsiteX28" fmla="*/ 5237 w 5740"/>
              <a:gd name="connsiteY28" fmla="*/ 318 h 626"/>
              <a:gd name="connsiteX29" fmla="*/ 5276 w 5740"/>
              <a:gd name="connsiteY29" fmla="*/ 327 h 626"/>
              <a:gd name="connsiteX30" fmla="*/ 5319 w 5740"/>
              <a:gd name="connsiteY30" fmla="*/ 338 h 626"/>
              <a:gd name="connsiteX31" fmla="*/ 5384 w 5740"/>
              <a:gd name="connsiteY31" fmla="*/ 356 h 626"/>
              <a:gd name="connsiteX32" fmla="*/ 5442 w 5740"/>
              <a:gd name="connsiteY32" fmla="*/ 376 h 626"/>
              <a:gd name="connsiteX33" fmla="*/ 5495 w 5740"/>
              <a:gd name="connsiteY33" fmla="*/ 395 h 626"/>
              <a:gd name="connsiteX34" fmla="*/ 5541 w 5740"/>
              <a:gd name="connsiteY34" fmla="*/ 415 h 626"/>
              <a:gd name="connsiteX35" fmla="*/ 5582 w 5740"/>
              <a:gd name="connsiteY35" fmla="*/ 435 h 626"/>
              <a:gd name="connsiteX36" fmla="*/ 5620 w 5740"/>
              <a:gd name="connsiteY36" fmla="*/ 457 h 626"/>
              <a:gd name="connsiteX37" fmla="*/ 5651 w 5740"/>
              <a:gd name="connsiteY37" fmla="*/ 478 h 626"/>
              <a:gd name="connsiteX38" fmla="*/ 5677 w 5740"/>
              <a:gd name="connsiteY38" fmla="*/ 498 h 626"/>
              <a:gd name="connsiteX39" fmla="*/ 5697 w 5740"/>
              <a:gd name="connsiteY39" fmla="*/ 516 h 626"/>
              <a:gd name="connsiteX40" fmla="*/ 5712 w 5740"/>
              <a:gd name="connsiteY40" fmla="*/ 532 h 626"/>
              <a:gd name="connsiteX41" fmla="*/ 5725 w 5740"/>
              <a:gd name="connsiteY41" fmla="*/ 547 h 626"/>
              <a:gd name="connsiteX42" fmla="*/ 5732 w 5740"/>
              <a:gd name="connsiteY42" fmla="*/ 558 h 626"/>
              <a:gd name="connsiteX43" fmla="*/ 5737 w 5740"/>
              <a:gd name="connsiteY43" fmla="*/ 567 h 626"/>
              <a:gd name="connsiteX44" fmla="*/ 5739 w 5740"/>
              <a:gd name="connsiteY44" fmla="*/ 572 h 626"/>
              <a:gd name="connsiteX45" fmla="*/ 5740 w 5740"/>
              <a:gd name="connsiteY45" fmla="*/ 574 h 626"/>
              <a:gd name="connsiteX46" fmla="*/ 60 w 5740"/>
              <a:gd name="connsiteY46" fmla="*/ 626 h 626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  <a:gd name="connsiteX0" fmla="*/ 3 w 5740"/>
              <a:gd name="connsiteY0" fmla="*/ 569 h 574"/>
              <a:gd name="connsiteX1" fmla="*/ 3 w 5740"/>
              <a:gd name="connsiteY1" fmla="*/ 0 h 574"/>
              <a:gd name="connsiteX2" fmla="*/ 4621 w 5740"/>
              <a:gd name="connsiteY2" fmla="*/ 0 h 574"/>
              <a:gd name="connsiteX3" fmla="*/ 4621 w 5740"/>
              <a:gd name="connsiteY3" fmla="*/ 4 h 574"/>
              <a:gd name="connsiteX4" fmla="*/ 4623 w 5740"/>
              <a:gd name="connsiteY4" fmla="*/ 13 h 574"/>
              <a:gd name="connsiteX5" fmla="*/ 4626 w 5740"/>
              <a:gd name="connsiteY5" fmla="*/ 28 h 574"/>
              <a:gd name="connsiteX6" fmla="*/ 4631 w 5740"/>
              <a:gd name="connsiteY6" fmla="*/ 47 h 574"/>
              <a:gd name="connsiteX7" fmla="*/ 4640 w 5740"/>
              <a:gd name="connsiteY7" fmla="*/ 68 h 574"/>
              <a:gd name="connsiteX8" fmla="*/ 4654 w 5740"/>
              <a:gd name="connsiteY8" fmla="*/ 92 h 574"/>
              <a:gd name="connsiteX9" fmla="*/ 4674 w 5740"/>
              <a:gd name="connsiteY9" fmla="*/ 117 h 574"/>
              <a:gd name="connsiteX10" fmla="*/ 4687 w 5740"/>
              <a:gd name="connsiteY10" fmla="*/ 130 h 574"/>
              <a:gd name="connsiteX11" fmla="*/ 4704 w 5740"/>
              <a:gd name="connsiteY11" fmla="*/ 145 h 574"/>
              <a:gd name="connsiteX12" fmla="*/ 4724 w 5740"/>
              <a:gd name="connsiteY12" fmla="*/ 160 h 574"/>
              <a:gd name="connsiteX13" fmla="*/ 4747 w 5740"/>
              <a:gd name="connsiteY13" fmla="*/ 177 h 574"/>
              <a:gd name="connsiteX14" fmla="*/ 4774 w 5740"/>
              <a:gd name="connsiteY14" fmla="*/ 193 h 574"/>
              <a:gd name="connsiteX15" fmla="*/ 4806 w 5740"/>
              <a:gd name="connsiteY15" fmla="*/ 210 h 574"/>
              <a:gd name="connsiteX16" fmla="*/ 4841 w 5740"/>
              <a:gd name="connsiteY16" fmla="*/ 225 h 574"/>
              <a:gd name="connsiteX17" fmla="*/ 4882 w 5740"/>
              <a:gd name="connsiteY17" fmla="*/ 239 h 574"/>
              <a:gd name="connsiteX18" fmla="*/ 4926 w 5740"/>
              <a:gd name="connsiteY18" fmla="*/ 251 h 574"/>
              <a:gd name="connsiteX19" fmla="*/ 4967 w 5740"/>
              <a:gd name="connsiteY19" fmla="*/ 260 h 574"/>
              <a:gd name="connsiteX20" fmla="*/ 5002 w 5740"/>
              <a:gd name="connsiteY20" fmla="*/ 267 h 574"/>
              <a:gd name="connsiteX21" fmla="*/ 5034 w 5740"/>
              <a:gd name="connsiteY21" fmla="*/ 274 h 574"/>
              <a:gd name="connsiteX22" fmla="*/ 5064 w 5740"/>
              <a:gd name="connsiteY22" fmla="*/ 281 h 574"/>
              <a:gd name="connsiteX23" fmla="*/ 5091 w 5740"/>
              <a:gd name="connsiteY23" fmla="*/ 285 h 574"/>
              <a:gd name="connsiteX24" fmla="*/ 5117 w 5740"/>
              <a:gd name="connsiteY24" fmla="*/ 292 h 574"/>
              <a:gd name="connsiteX25" fmla="*/ 5145 w 5740"/>
              <a:gd name="connsiteY25" fmla="*/ 297 h 574"/>
              <a:gd name="connsiteX26" fmla="*/ 5174 w 5740"/>
              <a:gd name="connsiteY26" fmla="*/ 304 h 574"/>
              <a:gd name="connsiteX27" fmla="*/ 5203 w 5740"/>
              <a:gd name="connsiteY27" fmla="*/ 310 h 574"/>
              <a:gd name="connsiteX28" fmla="*/ 5237 w 5740"/>
              <a:gd name="connsiteY28" fmla="*/ 318 h 574"/>
              <a:gd name="connsiteX29" fmla="*/ 5276 w 5740"/>
              <a:gd name="connsiteY29" fmla="*/ 327 h 574"/>
              <a:gd name="connsiteX30" fmla="*/ 5319 w 5740"/>
              <a:gd name="connsiteY30" fmla="*/ 338 h 574"/>
              <a:gd name="connsiteX31" fmla="*/ 5384 w 5740"/>
              <a:gd name="connsiteY31" fmla="*/ 356 h 574"/>
              <a:gd name="connsiteX32" fmla="*/ 5442 w 5740"/>
              <a:gd name="connsiteY32" fmla="*/ 376 h 574"/>
              <a:gd name="connsiteX33" fmla="*/ 5495 w 5740"/>
              <a:gd name="connsiteY33" fmla="*/ 395 h 574"/>
              <a:gd name="connsiteX34" fmla="*/ 5541 w 5740"/>
              <a:gd name="connsiteY34" fmla="*/ 415 h 574"/>
              <a:gd name="connsiteX35" fmla="*/ 5582 w 5740"/>
              <a:gd name="connsiteY35" fmla="*/ 435 h 574"/>
              <a:gd name="connsiteX36" fmla="*/ 5620 w 5740"/>
              <a:gd name="connsiteY36" fmla="*/ 457 h 574"/>
              <a:gd name="connsiteX37" fmla="*/ 5651 w 5740"/>
              <a:gd name="connsiteY37" fmla="*/ 478 h 574"/>
              <a:gd name="connsiteX38" fmla="*/ 5677 w 5740"/>
              <a:gd name="connsiteY38" fmla="*/ 498 h 574"/>
              <a:gd name="connsiteX39" fmla="*/ 5697 w 5740"/>
              <a:gd name="connsiteY39" fmla="*/ 516 h 574"/>
              <a:gd name="connsiteX40" fmla="*/ 5712 w 5740"/>
              <a:gd name="connsiteY40" fmla="*/ 532 h 574"/>
              <a:gd name="connsiteX41" fmla="*/ 5725 w 5740"/>
              <a:gd name="connsiteY41" fmla="*/ 547 h 574"/>
              <a:gd name="connsiteX42" fmla="*/ 5732 w 5740"/>
              <a:gd name="connsiteY42" fmla="*/ 558 h 574"/>
              <a:gd name="connsiteX43" fmla="*/ 5737 w 5740"/>
              <a:gd name="connsiteY43" fmla="*/ 567 h 574"/>
              <a:gd name="connsiteX44" fmla="*/ 5739 w 5740"/>
              <a:gd name="connsiteY44" fmla="*/ 572 h 574"/>
              <a:gd name="connsiteX45" fmla="*/ 5740 w 5740"/>
              <a:gd name="connsiteY45" fmla="*/ 574 h 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flip="none"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 scaled="0"/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545E67B4-2D83-4FF2-A89D-78948FDF7405}" type="slidenum">
              <a:rPr lang="en-US" sz="800">
                <a:solidFill>
                  <a:srgbClr val="969696"/>
                </a:solidFill>
                <a:latin typeface="Arial Narrow" pitchFamily="34" charset="0"/>
                <a:cs typeface="+mn-cs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>
              <a:solidFill>
                <a:srgbClr val="969696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2056" name="Group 19"/>
          <p:cNvGrpSpPr>
            <a:grpSpLocks/>
          </p:cNvGrpSpPr>
          <p:nvPr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21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/>
              <a:ahLst/>
              <a:cxnLst>
                <a:cxn ang="0">
                  <a:pos x="88" y="5"/>
                </a:cxn>
                <a:cxn ang="0">
                  <a:pos x="94" y="13"/>
                </a:cxn>
                <a:cxn ang="0">
                  <a:pos x="99" y="18"/>
                </a:cxn>
                <a:cxn ang="0">
                  <a:pos x="106" y="21"/>
                </a:cxn>
                <a:cxn ang="0">
                  <a:pos x="114" y="23"/>
                </a:cxn>
                <a:cxn ang="0">
                  <a:pos x="125" y="26"/>
                </a:cxn>
                <a:cxn ang="0">
                  <a:pos x="139" y="29"/>
                </a:cxn>
                <a:cxn ang="0">
                  <a:pos x="149" y="32"/>
                </a:cxn>
                <a:cxn ang="0">
                  <a:pos x="158" y="37"/>
                </a:cxn>
                <a:cxn ang="0">
                  <a:pos x="165" y="44"/>
                </a:cxn>
                <a:cxn ang="0">
                  <a:pos x="169" y="52"/>
                </a:cxn>
                <a:cxn ang="0">
                  <a:pos x="171" y="61"/>
                </a:cxn>
                <a:cxn ang="0">
                  <a:pos x="169" y="71"/>
                </a:cxn>
                <a:cxn ang="0">
                  <a:pos x="165" y="79"/>
                </a:cxn>
                <a:cxn ang="0">
                  <a:pos x="159" y="85"/>
                </a:cxn>
                <a:cxn ang="0">
                  <a:pos x="152" y="90"/>
                </a:cxn>
                <a:cxn ang="0">
                  <a:pos x="143" y="93"/>
                </a:cxn>
                <a:cxn ang="0">
                  <a:pos x="133" y="94"/>
                </a:cxn>
                <a:cxn ang="0">
                  <a:pos x="126" y="94"/>
                </a:cxn>
                <a:cxn ang="0">
                  <a:pos x="121" y="93"/>
                </a:cxn>
                <a:cxn ang="0">
                  <a:pos x="116" y="91"/>
                </a:cxn>
                <a:cxn ang="0">
                  <a:pos x="111" y="88"/>
                </a:cxn>
                <a:cxn ang="0">
                  <a:pos x="104" y="83"/>
                </a:cxn>
                <a:cxn ang="0">
                  <a:pos x="99" y="80"/>
                </a:cxn>
                <a:cxn ang="0">
                  <a:pos x="99" y="81"/>
                </a:cxn>
                <a:cxn ang="0">
                  <a:pos x="102" y="87"/>
                </a:cxn>
                <a:cxn ang="0">
                  <a:pos x="111" y="98"/>
                </a:cxn>
                <a:cxn ang="0">
                  <a:pos x="122" y="104"/>
                </a:cxn>
                <a:cxn ang="0">
                  <a:pos x="128" y="107"/>
                </a:cxn>
                <a:cxn ang="0">
                  <a:pos x="129" y="109"/>
                </a:cxn>
                <a:cxn ang="0">
                  <a:pos x="42" y="109"/>
                </a:cxn>
                <a:cxn ang="0">
                  <a:pos x="42" y="108"/>
                </a:cxn>
                <a:cxn ang="0">
                  <a:pos x="43" y="107"/>
                </a:cxn>
                <a:cxn ang="0">
                  <a:pos x="54" y="101"/>
                </a:cxn>
                <a:cxn ang="0">
                  <a:pos x="64" y="93"/>
                </a:cxn>
                <a:cxn ang="0">
                  <a:pos x="72" y="81"/>
                </a:cxn>
                <a:cxn ang="0">
                  <a:pos x="72" y="81"/>
                </a:cxn>
                <a:cxn ang="0">
                  <a:pos x="71" y="80"/>
                </a:cxn>
                <a:cxn ang="0">
                  <a:pos x="63" y="86"/>
                </a:cxn>
                <a:cxn ang="0">
                  <a:pos x="57" y="90"/>
                </a:cxn>
                <a:cxn ang="0">
                  <a:pos x="52" y="92"/>
                </a:cxn>
                <a:cxn ang="0">
                  <a:pos x="47" y="93"/>
                </a:cxn>
                <a:cxn ang="0">
                  <a:pos x="43" y="94"/>
                </a:cxn>
                <a:cxn ang="0">
                  <a:pos x="29" y="94"/>
                </a:cxn>
                <a:cxn ang="0">
                  <a:pos x="19" y="90"/>
                </a:cxn>
                <a:cxn ang="0">
                  <a:pos x="11" y="85"/>
                </a:cxn>
                <a:cxn ang="0">
                  <a:pos x="5" y="79"/>
                </a:cxn>
                <a:cxn ang="0">
                  <a:pos x="1" y="71"/>
                </a:cxn>
                <a:cxn ang="0">
                  <a:pos x="0" y="61"/>
                </a:cxn>
                <a:cxn ang="0">
                  <a:pos x="1" y="52"/>
                </a:cxn>
                <a:cxn ang="0">
                  <a:pos x="6" y="44"/>
                </a:cxn>
                <a:cxn ang="0">
                  <a:pos x="13" y="37"/>
                </a:cxn>
                <a:cxn ang="0">
                  <a:pos x="22" y="32"/>
                </a:cxn>
                <a:cxn ang="0">
                  <a:pos x="39" y="27"/>
                </a:cxn>
                <a:cxn ang="0">
                  <a:pos x="45" y="26"/>
                </a:cxn>
                <a:cxn ang="0">
                  <a:pos x="57" y="23"/>
                </a:cxn>
                <a:cxn ang="0">
                  <a:pos x="65" y="21"/>
                </a:cxn>
                <a:cxn ang="0">
                  <a:pos x="72" y="18"/>
                </a:cxn>
                <a:cxn ang="0">
                  <a:pos x="77" y="13"/>
                </a:cxn>
                <a:cxn ang="0">
                  <a:pos x="83" y="5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99" y="81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1"/>
                </a:cxn>
                <a:cxn ang="0">
                  <a:pos x="41" y="16"/>
                </a:cxn>
                <a:cxn ang="0">
                  <a:pos x="34" y="13"/>
                </a:cxn>
                <a:cxn ang="0">
                  <a:pos x="33" y="8"/>
                </a:cxn>
                <a:cxn ang="0">
                  <a:pos x="29" y="5"/>
                </a:cxn>
                <a:cxn ang="0">
                  <a:pos x="24" y="3"/>
                </a:cxn>
                <a:cxn ang="0">
                  <a:pos x="19" y="4"/>
                </a:cxn>
                <a:cxn ang="0">
                  <a:pos x="15" y="7"/>
                </a:cxn>
                <a:cxn ang="0">
                  <a:pos x="13" y="11"/>
                </a:cxn>
                <a:cxn ang="0">
                  <a:pos x="13" y="16"/>
                </a:cxn>
                <a:cxn ang="0">
                  <a:pos x="15" y="20"/>
                </a:cxn>
                <a:cxn ang="0">
                  <a:pos x="22" y="24"/>
                </a:cxn>
                <a:cxn ang="0">
                  <a:pos x="27" y="25"/>
                </a:cxn>
                <a:cxn ang="0">
                  <a:pos x="32" y="26"/>
                </a:cxn>
                <a:cxn ang="0">
                  <a:pos x="38" y="29"/>
                </a:cxn>
                <a:cxn ang="0">
                  <a:pos x="41" y="33"/>
                </a:cxn>
                <a:cxn ang="0">
                  <a:pos x="44" y="39"/>
                </a:cxn>
                <a:cxn ang="0">
                  <a:pos x="43" y="47"/>
                </a:cxn>
                <a:cxn ang="0">
                  <a:pos x="41" y="53"/>
                </a:cxn>
                <a:cxn ang="0">
                  <a:pos x="36" y="58"/>
                </a:cxn>
                <a:cxn ang="0">
                  <a:pos x="30" y="60"/>
                </a:cxn>
                <a:cxn ang="0">
                  <a:pos x="23" y="62"/>
                </a:cxn>
                <a:cxn ang="0">
                  <a:pos x="14" y="62"/>
                </a:cxn>
                <a:cxn ang="0">
                  <a:pos x="5" y="60"/>
                </a:cxn>
                <a:cxn ang="0">
                  <a:pos x="0" y="44"/>
                </a:cxn>
                <a:cxn ang="0">
                  <a:pos x="7" y="47"/>
                </a:cxn>
                <a:cxn ang="0">
                  <a:pos x="9" y="52"/>
                </a:cxn>
                <a:cxn ang="0">
                  <a:pos x="11" y="56"/>
                </a:cxn>
                <a:cxn ang="0">
                  <a:pos x="16" y="58"/>
                </a:cxn>
                <a:cxn ang="0">
                  <a:pos x="23" y="58"/>
                </a:cxn>
                <a:cxn ang="0">
                  <a:pos x="28" y="55"/>
                </a:cxn>
                <a:cxn ang="0">
                  <a:pos x="31" y="50"/>
                </a:cxn>
                <a:cxn ang="0">
                  <a:pos x="31" y="44"/>
                </a:cxn>
                <a:cxn ang="0">
                  <a:pos x="28" y="39"/>
                </a:cxn>
                <a:cxn ang="0">
                  <a:pos x="16" y="35"/>
                </a:cxn>
                <a:cxn ang="0">
                  <a:pos x="10" y="32"/>
                </a:cxn>
                <a:cxn ang="0">
                  <a:pos x="5" y="29"/>
                </a:cxn>
                <a:cxn ang="0">
                  <a:pos x="2" y="24"/>
                </a:cxn>
                <a:cxn ang="0">
                  <a:pos x="0" y="17"/>
                </a:cxn>
                <a:cxn ang="0">
                  <a:pos x="2" y="11"/>
                </a:cxn>
                <a:cxn ang="0">
                  <a:pos x="5" y="5"/>
                </a:cxn>
                <a:cxn ang="0">
                  <a:pos x="10" y="2"/>
                </a:cxn>
                <a:cxn ang="0">
                  <a:pos x="17" y="0"/>
                </a:cxn>
                <a:cxn ang="0">
                  <a:pos x="23" y="0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9" y="2"/>
                </a:cxn>
                <a:cxn ang="0">
                  <a:pos x="44" y="15"/>
                </a:cxn>
                <a:cxn ang="0">
                  <a:pos x="38" y="12"/>
                </a:cxn>
                <a:cxn ang="0">
                  <a:pos x="37" y="7"/>
                </a:cxn>
                <a:cxn ang="0">
                  <a:pos x="33" y="4"/>
                </a:cxn>
                <a:cxn ang="0">
                  <a:pos x="26" y="4"/>
                </a:cxn>
                <a:cxn ang="0">
                  <a:pos x="20" y="5"/>
                </a:cxn>
                <a:cxn ang="0">
                  <a:pos x="16" y="8"/>
                </a:cxn>
                <a:cxn ang="0">
                  <a:pos x="13" y="13"/>
                </a:cxn>
                <a:cxn ang="0">
                  <a:pos x="12" y="18"/>
                </a:cxn>
                <a:cxn ang="0">
                  <a:pos x="12" y="25"/>
                </a:cxn>
                <a:cxn ang="0">
                  <a:pos x="12" y="34"/>
                </a:cxn>
                <a:cxn ang="0">
                  <a:pos x="13" y="40"/>
                </a:cxn>
                <a:cxn ang="0">
                  <a:pos x="16" y="45"/>
                </a:cxn>
                <a:cxn ang="0">
                  <a:pos x="20" y="48"/>
                </a:cxn>
                <a:cxn ang="0">
                  <a:pos x="26" y="50"/>
                </a:cxn>
                <a:cxn ang="0">
                  <a:pos x="30" y="49"/>
                </a:cxn>
                <a:cxn ang="0">
                  <a:pos x="34" y="46"/>
                </a:cxn>
                <a:cxn ang="0">
                  <a:pos x="35" y="46"/>
                </a:cxn>
                <a:cxn ang="0">
                  <a:pos x="35" y="35"/>
                </a:cxn>
                <a:cxn ang="0">
                  <a:pos x="34" y="33"/>
                </a:cxn>
                <a:cxn ang="0">
                  <a:pos x="32" y="32"/>
                </a:cxn>
                <a:cxn ang="0">
                  <a:pos x="26" y="29"/>
                </a:cxn>
                <a:cxn ang="0">
                  <a:pos x="47" y="29"/>
                </a:cxn>
                <a:cxn ang="0">
                  <a:pos x="50" y="32"/>
                </a:cxn>
                <a:cxn ang="0">
                  <a:pos x="46" y="33"/>
                </a:cxn>
                <a:cxn ang="0">
                  <a:pos x="45" y="34"/>
                </a:cxn>
                <a:cxn ang="0">
                  <a:pos x="41" y="50"/>
                </a:cxn>
                <a:cxn ang="0">
                  <a:pos x="34" y="51"/>
                </a:cxn>
                <a:cxn ang="0">
                  <a:pos x="27" y="53"/>
                </a:cxn>
                <a:cxn ang="0">
                  <a:pos x="19" y="52"/>
                </a:cxn>
                <a:cxn ang="0">
                  <a:pos x="11" y="50"/>
                </a:cxn>
                <a:cxn ang="0">
                  <a:pos x="5" y="45"/>
                </a:cxn>
                <a:cxn ang="0">
                  <a:pos x="1" y="37"/>
                </a:cxn>
                <a:cxn ang="0">
                  <a:pos x="0" y="28"/>
                </a:cxn>
                <a:cxn ang="0">
                  <a:pos x="1" y="16"/>
                </a:cxn>
                <a:cxn ang="0">
                  <a:pos x="5" y="8"/>
                </a:cxn>
                <a:cxn ang="0">
                  <a:pos x="11" y="3"/>
                </a:cxn>
                <a:cxn ang="0">
                  <a:pos x="21" y="1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0"/>
                </a:cxn>
                <a:cxn ang="0">
                  <a:pos x="38" y="12"/>
                </a:cxn>
                <a:cxn ang="0">
                  <a:pos x="33" y="12"/>
                </a:cxn>
                <a:cxn ang="0">
                  <a:pos x="33" y="9"/>
                </a:cxn>
                <a:cxn ang="0">
                  <a:pos x="32" y="7"/>
                </a:cxn>
                <a:cxn ang="0">
                  <a:pos x="32" y="6"/>
                </a:cxn>
                <a:cxn ang="0">
                  <a:pos x="31" y="5"/>
                </a:cxn>
                <a:cxn ang="0">
                  <a:pos x="29" y="4"/>
                </a:cxn>
                <a:cxn ang="0">
                  <a:pos x="26" y="4"/>
                </a:cxn>
                <a:cxn ang="0">
                  <a:pos x="16" y="4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2" y="22"/>
                </a:cxn>
                <a:cxn ang="0">
                  <a:pos x="23" y="21"/>
                </a:cxn>
                <a:cxn ang="0">
                  <a:pos x="24" y="20"/>
                </a:cxn>
                <a:cxn ang="0">
                  <a:pos x="25" y="19"/>
                </a:cxn>
                <a:cxn ang="0">
                  <a:pos x="25" y="17"/>
                </a:cxn>
                <a:cxn ang="0">
                  <a:pos x="25" y="15"/>
                </a:cxn>
                <a:cxn ang="0">
                  <a:pos x="29" y="15"/>
                </a:cxn>
                <a:cxn ang="0">
                  <a:pos x="29" y="33"/>
                </a:cxn>
                <a:cxn ang="0">
                  <a:pos x="25" y="33"/>
                </a:cxn>
                <a:cxn ang="0">
                  <a:pos x="25" y="31"/>
                </a:cxn>
                <a:cxn ang="0">
                  <a:pos x="25" y="29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22" y="26"/>
                </a:cxn>
                <a:cxn ang="0">
                  <a:pos x="20" y="26"/>
                </a:cxn>
                <a:cxn ang="0">
                  <a:pos x="16" y="26"/>
                </a:cxn>
                <a:cxn ang="0">
                  <a:pos x="16" y="48"/>
                </a:cxn>
                <a:cxn ang="0">
                  <a:pos x="24" y="48"/>
                </a:cxn>
                <a:cxn ang="0">
                  <a:pos x="27" y="48"/>
                </a:cxn>
                <a:cxn ang="0">
                  <a:pos x="29" y="47"/>
                </a:cxn>
                <a:cxn ang="0">
                  <a:pos x="31" y="46"/>
                </a:cxn>
                <a:cxn ang="0">
                  <a:pos x="32" y="45"/>
                </a:cxn>
                <a:cxn ang="0">
                  <a:pos x="32" y="43"/>
                </a:cxn>
                <a:cxn ang="0">
                  <a:pos x="33" y="40"/>
                </a:cxn>
                <a:cxn ang="0">
                  <a:pos x="33" y="37"/>
                </a:cxn>
                <a:cxn ang="0">
                  <a:pos x="38" y="37"/>
                </a:cxn>
                <a:cxn ang="0">
                  <a:pos x="38" y="51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2" y="48"/>
                </a:cxn>
                <a:cxn ang="0">
                  <a:pos x="4" y="48"/>
                </a:cxn>
                <a:cxn ang="0">
                  <a:pos x="5" y="47"/>
                </a:cxn>
                <a:cxn ang="0">
                  <a:pos x="5" y="46"/>
                </a:cxn>
                <a:cxn ang="0">
                  <a:pos x="6" y="45"/>
                </a:cxn>
                <a:cxn ang="0">
                  <a:pos x="6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0"/>
                </a:cxn>
                <a:cxn ang="0">
                  <a:pos x="45" y="14"/>
                </a:cxn>
                <a:cxn ang="0">
                  <a:pos x="40" y="14"/>
                </a:cxn>
                <a:cxn ang="0">
                  <a:pos x="39" y="11"/>
                </a:cxn>
                <a:cxn ang="0">
                  <a:pos x="39" y="8"/>
                </a:cxn>
                <a:cxn ang="0">
                  <a:pos x="38" y="6"/>
                </a:cxn>
                <a:cxn ang="0">
                  <a:pos x="37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8" y="46"/>
                </a:cxn>
                <a:cxn ang="0">
                  <a:pos x="28" y="47"/>
                </a:cxn>
                <a:cxn ang="0">
                  <a:pos x="29" y="47"/>
                </a:cxn>
                <a:cxn ang="0">
                  <a:pos x="30" y="48"/>
                </a:cxn>
                <a:cxn ang="0">
                  <a:pos x="32" y="48"/>
                </a:cxn>
                <a:cxn ang="0">
                  <a:pos x="35" y="48"/>
                </a:cxn>
                <a:cxn ang="0">
                  <a:pos x="35" y="51"/>
                </a:cxn>
                <a:cxn ang="0">
                  <a:pos x="10" y="51"/>
                </a:cxn>
                <a:cxn ang="0">
                  <a:pos x="10" y="48"/>
                </a:cxn>
                <a:cxn ang="0">
                  <a:pos x="13" y="48"/>
                </a:cxn>
                <a:cxn ang="0">
                  <a:pos x="15" y="48"/>
                </a:cxn>
                <a:cxn ang="0">
                  <a:pos x="16" y="47"/>
                </a:cxn>
                <a:cxn ang="0">
                  <a:pos x="17" y="47"/>
                </a:cxn>
                <a:cxn ang="0">
                  <a:pos x="18" y="46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9" y="4"/>
                </a:cxn>
                <a:cxn ang="0">
                  <a:pos x="8" y="5"/>
                </a:cxn>
                <a:cxn ang="0">
                  <a:pos x="7" y="6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1" y="3"/>
                </a:cxn>
                <a:cxn ang="0">
                  <a:pos x="19" y="4"/>
                </a:cxn>
                <a:cxn ang="0">
                  <a:pos x="18" y="4"/>
                </a:cxn>
                <a:cxn ang="0">
                  <a:pos x="17" y="5"/>
                </a:cxn>
                <a:cxn ang="0">
                  <a:pos x="17" y="6"/>
                </a:cxn>
                <a:cxn ang="0">
                  <a:pos x="17" y="45"/>
                </a:cxn>
                <a:cxn ang="0">
                  <a:pos x="17" y="47"/>
                </a:cxn>
                <a:cxn ang="0">
                  <a:pos x="18" y="47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24" y="48"/>
                </a:cxn>
                <a:cxn ang="0">
                  <a:pos x="24" y="51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3" y="48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6" y="47"/>
                </a:cxn>
                <a:cxn ang="0">
                  <a:pos x="7" y="45"/>
                </a:cxn>
                <a:cxn ang="0">
                  <a:pos x="7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16" y="7"/>
                </a:cxn>
                <a:cxn ang="0">
                  <a:pos x="13" y="11"/>
                </a:cxn>
                <a:cxn ang="0">
                  <a:pos x="12" y="18"/>
                </a:cxn>
                <a:cxn ang="0">
                  <a:pos x="12" y="31"/>
                </a:cxn>
                <a:cxn ang="0">
                  <a:pos x="13" y="38"/>
                </a:cxn>
                <a:cxn ang="0">
                  <a:pos x="15" y="44"/>
                </a:cxn>
                <a:cxn ang="0">
                  <a:pos x="19" y="48"/>
                </a:cxn>
                <a:cxn ang="0">
                  <a:pos x="25" y="50"/>
                </a:cxn>
                <a:cxn ang="0">
                  <a:pos x="31" y="48"/>
                </a:cxn>
                <a:cxn ang="0">
                  <a:pos x="35" y="44"/>
                </a:cxn>
                <a:cxn ang="0">
                  <a:pos x="37" y="38"/>
                </a:cxn>
                <a:cxn ang="0">
                  <a:pos x="38" y="31"/>
                </a:cxn>
                <a:cxn ang="0">
                  <a:pos x="38" y="18"/>
                </a:cxn>
                <a:cxn ang="0">
                  <a:pos x="36" y="11"/>
                </a:cxn>
                <a:cxn ang="0">
                  <a:pos x="33" y="7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35" y="2"/>
                </a:cxn>
                <a:cxn ang="0">
                  <a:pos x="42" y="5"/>
                </a:cxn>
                <a:cxn ang="0">
                  <a:pos x="47" y="12"/>
                </a:cxn>
                <a:cxn ang="0">
                  <a:pos x="49" y="21"/>
                </a:cxn>
                <a:cxn ang="0">
                  <a:pos x="49" y="32"/>
                </a:cxn>
                <a:cxn ang="0">
                  <a:pos x="47" y="41"/>
                </a:cxn>
                <a:cxn ang="0">
                  <a:pos x="42" y="48"/>
                </a:cxn>
                <a:cxn ang="0">
                  <a:pos x="35" y="51"/>
                </a:cxn>
                <a:cxn ang="0">
                  <a:pos x="25" y="53"/>
                </a:cxn>
                <a:cxn ang="0">
                  <a:pos x="15" y="51"/>
                </a:cxn>
                <a:cxn ang="0">
                  <a:pos x="7" y="48"/>
                </a:cxn>
                <a:cxn ang="0">
                  <a:pos x="3" y="41"/>
                </a:cxn>
                <a:cxn ang="0">
                  <a:pos x="0" y="32"/>
                </a:cxn>
                <a:cxn ang="0">
                  <a:pos x="0" y="21"/>
                </a:cxn>
                <a:cxn ang="0">
                  <a:pos x="3" y="12"/>
                </a:cxn>
                <a:cxn ang="0">
                  <a:pos x="7" y="5"/>
                </a:cxn>
                <a:cxn ang="0">
                  <a:pos x="15" y="2"/>
                </a:cxn>
                <a:cxn ang="0">
                  <a:pos x="25" y="0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915275" y="292100"/>
            <a:ext cx="1238250" cy="19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i="1" dirty="0">
                <a:latin typeface="+mn-lt"/>
                <a:cs typeface="+mn-cs"/>
              </a:rPr>
              <a:t>Local Touch – Global Reach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278308.aspx" TargetMode="External"/><Relationship Id="rId7" Type="http://schemas.openxmlformats.org/officeDocument/2006/relationships/hyperlink" Target="http://msdn.microsoft.com/en-us/library/ee361882(office.12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xmldeveloper.org/" TargetMode="External"/><Relationship Id="rId5" Type="http://schemas.openxmlformats.org/officeDocument/2006/relationships/hyperlink" Target="http://www.microsoft.com/downloads/en/details.aspx?FamilyId=C6E744E5-36E9-45F5-8D8C-331DF206E0D0&amp;displaylang=en" TargetMode="External"/><Relationship Id="rId4" Type="http://schemas.openxmlformats.org/officeDocument/2006/relationships/hyperlink" Target="http://www.ecma-international.org/publications/standards/Ecma-376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ctrTitle"/>
          </p:nvPr>
        </p:nvSpPr>
        <p:spPr>
          <a:xfrm>
            <a:off x="457200" y="1838325"/>
            <a:ext cx="6486525" cy="1196975"/>
          </a:xfrm>
        </p:spPr>
        <p:txBody>
          <a:bodyPr/>
          <a:lstStyle/>
          <a:p>
            <a:r>
              <a:rPr lang="en-US" sz="3200" smtClean="0">
                <a:latin typeface="Trebuchet MS" pitchFamily="34" charset="0"/>
              </a:rPr>
              <a:t>Leveraging the Open XML SDK to generate documents and reports</a:t>
            </a:r>
            <a:br>
              <a:rPr lang="en-US" sz="3200" smtClean="0">
                <a:latin typeface="Trebuchet MS" pitchFamily="34" charset="0"/>
              </a:rPr>
            </a:br>
            <a:r>
              <a:rPr lang="en-US" sz="2000" smtClean="0">
                <a:latin typeface="Trebuchet MS" pitchFamily="34" charset="0"/>
              </a:rPr>
              <a:t/>
            </a:r>
            <a:br>
              <a:rPr lang="en-US" sz="2000" smtClean="0">
                <a:latin typeface="Trebuchet MS" pitchFamily="34" charset="0"/>
              </a:rPr>
            </a:br>
            <a:r>
              <a:rPr lang="en-US" sz="2000" smtClean="0">
                <a:latin typeface="Trebuchet MS" pitchFamily="34" charset="0"/>
              </a:rPr>
              <a:t>Brendan Moeller</a:t>
            </a:r>
          </a:p>
        </p:txBody>
      </p:sp>
      <p:cxnSp>
        <p:nvCxnSpPr>
          <p:cNvPr id="5123" name="Straight Connector 32"/>
          <p:cNvCxnSpPr>
            <a:cxnSpLocks noChangeShapeType="1"/>
          </p:cNvCxnSpPr>
          <p:nvPr/>
        </p:nvCxnSpPr>
        <p:spPr bwMode="auto">
          <a:xfrm>
            <a:off x="355600" y="2508250"/>
            <a:ext cx="6330950" cy="15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21544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400" b="1" dirty="0" smtClean="0"/>
              <a:t>bmoeller@sogeti.com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0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2462213"/>
          </a:xfrm>
        </p:spPr>
        <p:txBody>
          <a:bodyPr/>
          <a:lstStyle/>
          <a:p>
            <a:pPr>
              <a:buClrTx/>
              <a:buFont typeface="+mj-lt"/>
              <a:buAutoNum type="arabicPeriod"/>
            </a:pPr>
            <a:r>
              <a:rPr lang="en-US" b="0" dirty="0" smtClean="0"/>
              <a:t>Define Open XML SDK</a:t>
            </a:r>
          </a:p>
          <a:p>
            <a:pPr>
              <a:buClrTx/>
              <a:buFont typeface="+mj-lt"/>
              <a:buAutoNum type="arabicPeriod"/>
            </a:pPr>
            <a:r>
              <a:rPr lang="en-US" b="0" dirty="0" smtClean="0"/>
              <a:t>Overview of </a:t>
            </a:r>
            <a:r>
              <a:rPr lang="en-US" b="0" dirty="0" err="1" smtClean="0"/>
              <a:t>WordprocessingML</a:t>
            </a:r>
            <a:endParaRPr lang="en-US" b="0" dirty="0" smtClean="0"/>
          </a:p>
          <a:p>
            <a:pPr>
              <a:buClrTx/>
              <a:buFont typeface="+mj-lt"/>
              <a:buAutoNum type="arabicPeriod"/>
            </a:pPr>
            <a:r>
              <a:rPr lang="en-US" b="0" dirty="0" smtClean="0"/>
              <a:t>Open XML SDK and </a:t>
            </a:r>
            <a:r>
              <a:rPr lang="en-US" b="0" dirty="0" err="1" smtClean="0"/>
              <a:t>WordprocessingML</a:t>
            </a:r>
            <a:endParaRPr lang="en-US" b="0" dirty="0" smtClean="0"/>
          </a:p>
          <a:p>
            <a:pPr>
              <a:buClrTx/>
              <a:buFont typeface="+mj-lt"/>
              <a:buAutoNum type="arabicPeriod"/>
            </a:pPr>
            <a:r>
              <a:rPr lang="en-US" b="0" dirty="0" smtClean="0"/>
              <a:t>Advantages</a:t>
            </a:r>
          </a:p>
          <a:p>
            <a:pPr>
              <a:buClrTx/>
              <a:buFont typeface="+mj-lt"/>
              <a:buAutoNum type="arabicPeriod"/>
            </a:pPr>
            <a:r>
              <a:rPr lang="en-US" b="0" dirty="0" smtClean="0"/>
              <a:t>Demonstrations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Open XML SDK?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861774"/>
          </a:xfrm>
        </p:spPr>
        <p:txBody>
          <a:bodyPr/>
          <a:lstStyle/>
          <a:p>
            <a:r>
              <a:rPr lang="en-US" dirty="0" smtClean="0"/>
              <a:t>A collection of strongly-type classes that can be used to manipulate documents that adhere to the Office Open XML File Formats specification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201613" y="2227263"/>
            <a:ext cx="8675687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Microsoft Office document types that the SDK applies to:</a:t>
            </a:r>
          </a:p>
          <a:p>
            <a:pPr marL="466725" lvl="1" indent="-233363" eaLnBrk="0" hangingPunct="0">
              <a:spcAft>
                <a:spcPct val="50000"/>
              </a:spcAft>
              <a:buClr>
                <a:schemeClr val="accent2"/>
              </a:buClr>
              <a:buFont typeface="Arial" charset="0"/>
              <a:buChar char="–"/>
              <a:defRPr/>
            </a:pPr>
            <a:r>
              <a:rPr lang="en-US" sz="1400" kern="0" dirty="0">
                <a:latin typeface="+mn-lt"/>
                <a:cs typeface="+mn-cs"/>
              </a:rPr>
              <a:t>Word documents (</a:t>
            </a:r>
            <a:r>
              <a:rPr lang="en-US" sz="1400" kern="0" dirty="0" err="1" smtClean="0">
                <a:latin typeface="+mn-lt"/>
                <a:cs typeface="+mn-cs"/>
              </a:rPr>
              <a:t>docx</a:t>
            </a:r>
            <a:endParaRPr lang="en-US" sz="1400" kern="0" dirty="0" smtClean="0">
              <a:latin typeface="+mn-lt"/>
              <a:cs typeface="+mn-cs"/>
            </a:endParaRPr>
          </a:p>
          <a:p>
            <a:pPr marL="466725" lvl="1" indent="-233363" eaLnBrk="0" hangingPunct="0">
              <a:spcAft>
                <a:spcPct val="50000"/>
              </a:spcAft>
              <a:buClr>
                <a:schemeClr val="accent2"/>
              </a:buClr>
              <a:buFont typeface="Arial" charset="0"/>
              <a:buChar char="–"/>
              <a:defRPr/>
            </a:pPr>
            <a:r>
              <a:rPr lang="en-US" sz="1400" kern="0" dirty="0" smtClean="0">
                <a:latin typeface="+mn-lt"/>
                <a:cs typeface="+mn-cs"/>
              </a:rPr>
              <a:t>Excel </a:t>
            </a:r>
            <a:r>
              <a:rPr lang="en-US" sz="1400" kern="0" dirty="0">
                <a:latin typeface="+mn-lt"/>
                <a:cs typeface="+mn-cs"/>
              </a:rPr>
              <a:t>spreadsheets (</a:t>
            </a:r>
            <a:r>
              <a:rPr lang="en-US" sz="1400" kern="0" dirty="0" err="1">
                <a:latin typeface="+mn-lt"/>
                <a:cs typeface="+mn-cs"/>
              </a:rPr>
              <a:t>xlsx</a:t>
            </a:r>
            <a:r>
              <a:rPr lang="en-US" sz="1400" kern="0" dirty="0">
                <a:latin typeface="+mn-lt"/>
                <a:cs typeface="+mn-cs"/>
              </a:rPr>
              <a:t>)</a:t>
            </a:r>
          </a:p>
          <a:p>
            <a:pPr marL="466725" lvl="1" indent="-233363" eaLnBrk="0" hangingPunct="0">
              <a:spcAft>
                <a:spcPct val="50000"/>
              </a:spcAft>
              <a:buClr>
                <a:schemeClr val="accent2"/>
              </a:buClr>
              <a:buFont typeface="Arial" charset="0"/>
              <a:buChar char="–"/>
              <a:defRPr/>
            </a:pPr>
            <a:r>
              <a:rPr lang="en-US" sz="1400" kern="0" dirty="0">
                <a:latin typeface="+mn-lt"/>
                <a:cs typeface="+mn-cs"/>
              </a:rPr>
              <a:t>PowerPoint presentations (</a:t>
            </a:r>
            <a:r>
              <a:rPr lang="en-US" sz="1400" kern="0" dirty="0" err="1">
                <a:latin typeface="+mn-lt"/>
                <a:cs typeface="+mn-cs"/>
              </a:rPr>
              <a:t>pptx</a:t>
            </a:r>
            <a:r>
              <a:rPr lang="en-US" sz="1400" kern="0" dirty="0">
                <a:latin typeface="+mn-lt"/>
                <a:cs typeface="+mn-cs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71450" y="4043363"/>
            <a:ext cx="8675688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This presentation will cover using the SDK to generate Word documents.</a:t>
            </a:r>
            <a:endParaRPr lang="en-US" sz="1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WordprocessingML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984250"/>
          </a:xfrm>
        </p:spPr>
        <p:txBody>
          <a:bodyPr/>
          <a:lstStyle/>
          <a:p>
            <a:r>
              <a:rPr lang="en-US" smtClean="0"/>
              <a:t>WordprocessingML is the OpenXML format defined for word-processing</a:t>
            </a:r>
          </a:p>
          <a:p>
            <a:pPr lvl="1"/>
            <a:r>
              <a:rPr lang="en-US" smtClean="0"/>
              <a:t>It is comprised of a root document and can have many child package parts</a:t>
            </a:r>
          </a:p>
          <a:p>
            <a:endParaRPr 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0138"/>
            <a:ext cx="5529263" cy="3424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3133725" y="5818188"/>
            <a:ext cx="1876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/>
              <a:t>Typical document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XML SDK and </a:t>
            </a:r>
            <a:r>
              <a:rPr lang="en-US" dirty="0" err="1" smtClean="0"/>
              <a:t>WordprocessingML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93737" y="3553661"/>
            <a:ext cx="8675688" cy="475878"/>
          </a:xfrm>
        </p:spPr>
        <p:txBody>
          <a:bodyPr/>
          <a:lstStyle/>
          <a:p>
            <a:r>
              <a:rPr lang="en-US" dirty="0" err="1" smtClean="0"/>
              <a:t>WordProcessingDocument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737" y="4169611"/>
            <a:ext cx="8586787" cy="217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 l="494"/>
          <a:stretch>
            <a:fillRect/>
          </a:stretch>
        </p:blipFill>
        <p:spPr bwMode="auto">
          <a:xfrm>
            <a:off x="293737" y="1802122"/>
            <a:ext cx="5994400" cy="1227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44537" y="1357622"/>
            <a:ext cx="8675687" cy="61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1600" b="1" kern="0" dirty="0" err="1">
                <a:latin typeface="+mn-lt"/>
                <a:cs typeface="+mn-cs"/>
              </a:rPr>
              <a:t>WordProcessingML</a:t>
            </a:r>
            <a:endParaRPr lang="en-US" sz="1600" b="1" kern="0" dirty="0">
              <a:latin typeface="+mn-lt"/>
              <a:cs typeface="+mn-cs"/>
            </a:endParaRPr>
          </a:p>
          <a:p>
            <a:pPr marL="342900" indent="-342900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600" b="1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Open XML SDK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168275" y="1189038"/>
            <a:ext cx="8675688" cy="4647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Documents can be created in memory</a:t>
            </a: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Classes used by the SDK are all strongly-type.</a:t>
            </a: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Minimal setup</a:t>
            </a:r>
          </a:p>
          <a:p>
            <a:pPr marL="688975" lvl="1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Microsoft Word does not need to be installed on the server (still needed for client)</a:t>
            </a:r>
          </a:p>
          <a:p>
            <a:pPr marL="688975" lvl="1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A server process is not required to serve up </a:t>
            </a:r>
            <a:r>
              <a:rPr lang="en-US" sz="1600" kern="0" dirty="0" smtClean="0">
                <a:latin typeface="+mn-lt"/>
                <a:cs typeface="+mn-cs"/>
              </a:rPr>
              <a:t>documents</a:t>
            </a:r>
          </a:p>
          <a:p>
            <a:pPr marL="688975" lvl="1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+mn-lt"/>
                <a:cs typeface="+mn-cs"/>
              </a:rPr>
              <a:t>Required assemblies</a:t>
            </a:r>
          </a:p>
          <a:p>
            <a:pPr marL="1200150" lvl="2" indent="-285750" eaLnBrk="0" hangingPunct="0">
              <a:spcAft>
                <a:spcPct val="50000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kern="0" dirty="0" smtClean="0">
                <a:latin typeface="+mn-lt"/>
                <a:cs typeface="+mn-cs"/>
              </a:rPr>
              <a:t>DocumentFormat.OpenXML</a:t>
            </a:r>
          </a:p>
          <a:p>
            <a:pPr marL="1200150" lvl="2" indent="-285750" eaLnBrk="0" hangingPunct="0">
              <a:spcAft>
                <a:spcPct val="50000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kern="0" dirty="0" err="1" smtClean="0">
                <a:latin typeface="+mn-lt"/>
                <a:cs typeface="+mn-cs"/>
              </a:rPr>
              <a:t>WindowsBase</a:t>
            </a:r>
            <a:endParaRPr lang="en-US" sz="1600" kern="0" dirty="0">
              <a:latin typeface="+mn-lt"/>
              <a:cs typeface="+mn-cs"/>
            </a:endParaRP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+mn-lt"/>
                <a:cs typeface="+mn-cs"/>
              </a:rPr>
              <a:t>Reuse </a:t>
            </a:r>
            <a:r>
              <a:rPr lang="en-US" sz="1600" kern="0" dirty="0">
                <a:latin typeface="+mn-lt"/>
                <a:cs typeface="+mn-cs"/>
              </a:rPr>
              <a:t>of business logic through existing application assemblies without extra work</a:t>
            </a: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latin typeface="+mn-lt"/>
                <a:cs typeface="+mn-cs"/>
              </a:rPr>
              <a:t>Uses LINQ to provide access to objects inside parts of an Open XML </a:t>
            </a:r>
            <a:r>
              <a:rPr lang="en-US" sz="1600" kern="0" dirty="0" smtClean="0">
                <a:latin typeface="+mn-lt"/>
                <a:cs typeface="+mn-cs"/>
              </a:rPr>
              <a:t>document</a:t>
            </a: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/>
              <a:t>Open XML SDK Tool</a:t>
            </a:r>
            <a:endParaRPr lang="en-US" sz="1600" kern="0" dirty="0" smtClean="0">
              <a:latin typeface="+mn-lt"/>
              <a:cs typeface="+mn-cs"/>
            </a:endParaRP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  <a:cs typeface="+mn-cs"/>
            </a:endParaRPr>
          </a:p>
          <a:p>
            <a:pPr marL="231775" indent="-231775" eaLnBrk="0" hangingPunct="0"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 Manipulate existing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1968500"/>
          </a:xfrm>
        </p:spPr>
        <p:txBody>
          <a:bodyPr/>
          <a:lstStyle/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Open and copy a word processing document that contains a table of bands and time slots for a concert.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Make a change to some of the time slots.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Add a watermark to the document to indicate that it needs to be reviewed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Show the document.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2" y="4218767"/>
            <a:ext cx="8068241" cy="2008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9332" y="35213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Document Structure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 Generate document with mixed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1722437"/>
          </a:xfrm>
        </p:spPr>
        <p:txBody>
          <a:bodyPr/>
          <a:lstStyle/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Create a new word document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Append html from a rich text editor to the new document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Append the content of an existing word document to the new document.</a:t>
            </a:r>
          </a:p>
          <a:p>
            <a:pPr marL="231775" indent="-231775">
              <a:buFont typeface="Wingdings" pitchFamily="2" charset="2"/>
              <a:buChar char="§"/>
              <a:defRPr/>
            </a:pPr>
            <a:r>
              <a:rPr lang="en-US" b="0" dirty="0" smtClean="0"/>
              <a:t>Show the document.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587" y="35246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Document Structure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7" y="4187770"/>
            <a:ext cx="8320504" cy="199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863"/>
            <a:ext cx="8675688" cy="3970337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Structure of a </a:t>
            </a:r>
            <a:r>
              <a:rPr lang="en-US" sz="1200" dirty="0" err="1" smtClean="0"/>
              <a:t>WordprocessingML</a:t>
            </a:r>
            <a:r>
              <a:rPr lang="en-US" sz="1200" dirty="0" smtClean="0"/>
              <a:t> Document</a:t>
            </a:r>
          </a:p>
          <a:p>
            <a:pPr>
              <a:defRPr/>
            </a:pPr>
            <a:r>
              <a:rPr lang="en-US" sz="1200" dirty="0" smtClean="0">
                <a:hlinkClick r:id="rId3"/>
              </a:rPr>
              <a:t>http://msdn.microsoft.com/en-us/library/gg278308.aspx</a:t>
            </a:r>
            <a:r>
              <a:rPr lang="en-US" sz="1200" dirty="0" smtClean="0"/>
              <a:t> </a:t>
            </a:r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Office Open XML File Formats</a:t>
            </a:r>
          </a:p>
          <a:p>
            <a:pPr>
              <a:defRPr/>
            </a:pPr>
            <a:r>
              <a:rPr lang="en-US" sz="1200" dirty="0" smtClean="0">
                <a:hlinkClick r:id="rId4"/>
              </a:rPr>
              <a:t>http://www.ecma-international.org/publications/standards/Ecma-376.htm</a:t>
            </a:r>
            <a:r>
              <a:rPr lang="en-US" sz="1200" dirty="0" smtClean="0"/>
              <a:t> </a:t>
            </a:r>
          </a:p>
          <a:p>
            <a:pPr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Open XML SDK 2.0</a:t>
            </a:r>
          </a:p>
          <a:p>
            <a:pPr marL="0" indent="0">
              <a:defRPr/>
            </a:pPr>
            <a:r>
              <a:rPr lang="en-US" sz="1200" dirty="0" smtClean="0">
                <a:hlinkClick r:id="rId5"/>
              </a:rPr>
              <a:t>http://www.microsoft.com/downloads/en/details.aspx?FamilyId=C6E744E5-36E9-45F5-8D8C 331DF206E0D0&amp;displaylang=en</a:t>
            </a:r>
            <a:r>
              <a:rPr lang="en-US" sz="1200" dirty="0" smtClean="0"/>
              <a:t> </a:t>
            </a:r>
          </a:p>
          <a:p>
            <a:pPr marL="0" indent="0">
              <a:defRPr/>
            </a:pPr>
            <a:endParaRPr lang="en-US" sz="1200" dirty="0" smtClean="0"/>
          </a:p>
          <a:p>
            <a:pPr marL="0" indent="0">
              <a:defRPr/>
            </a:pPr>
            <a:r>
              <a:rPr lang="en-US" sz="1200" dirty="0" smtClean="0"/>
              <a:t>Open XML Developer.org</a:t>
            </a:r>
          </a:p>
          <a:p>
            <a:pPr marL="0" indent="0">
              <a:defRPr/>
            </a:pPr>
            <a:r>
              <a:rPr lang="en-US" sz="1200" dirty="0" smtClean="0">
                <a:hlinkClick r:id="rId6"/>
              </a:rPr>
              <a:t>http://openxmldeveloper.org/</a:t>
            </a:r>
            <a:r>
              <a:rPr lang="en-US" sz="1200" dirty="0" smtClean="0"/>
              <a:t> </a:t>
            </a:r>
          </a:p>
          <a:p>
            <a:pPr marL="0" indent="0">
              <a:defRPr/>
            </a:pPr>
            <a:endParaRPr lang="en-US" sz="1200" dirty="0" smtClean="0"/>
          </a:p>
          <a:p>
            <a:pPr marL="0" indent="0">
              <a:defRPr/>
            </a:pPr>
            <a:r>
              <a:rPr lang="en-US" sz="1200" dirty="0" smtClean="0"/>
              <a:t>Using the Open XML SDK 2.0 Classes Versus Using .NET XML Services</a:t>
            </a:r>
          </a:p>
          <a:p>
            <a:pPr marL="0" indent="0">
              <a:defRPr/>
            </a:pPr>
            <a:r>
              <a:rPr lang="en-US" sz="1200" dirty="0" smtClean="0">
                <a:hlinkClick r:id="rId7"/>
              </a:rPr>
              <a:t>http://msdn.microsoft.com/en-us/library/ee361882(office.12).aspx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99EEC4A94F848852976F2DF141087" ma:contentTypeVersion="18" ma:contentTypeDescription="Create a new document." ma:contentTypeScope="" ma:versionID="3d75bf9465d0ead325128335e77d4a5f">
  <xsd:schema xmlns:xsd="http://www.w3.org/2001/XMLSchema" xmlns:p="http://schemas.microsoft.com/office/2006/metadata/properties" xmlns:ns2="ce54620a-a888-4539-928a-b77805ce26b7" targetNamespace="http://schemas.microsoft.com/office/2006/metadata/properties" ma:root="true" ma:fieldsID="8a864a19279cb042d3065611e400e96e" ns2:_="">
    <xsd:import namespace="ce54620a-a888-4539-928a-b77805ce26b7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Vertical" minOccurs="0"/>
                <xsd:element ref="ns2:Practice" minOccurs="0"/>
                <xsd:element ref="ns2:Unit" minOccurs="0"/>
                <xsd:element ref="ns2:Internal_x002f__x0020_External_x0020_CaseStudy" minOccurs="0"/>
                <xsd:element ref="ns2:Referenceable_x0020__x0028_Y_x002f_N_x0029_" minOccurs="0"/>
                <xsd:element ref="ns2:Account_x0020_Executive" minOccurs="0"/>
                <xsd:element ref="ns2:Project_x0020_Mgr_x002f__x0020_Project_x0020_Lead" minOccurs="0"/>
                <xsd:element ref="ns2:Case_x0020_study_x0020_submitted_x0020_by" minOccurs="0"/>
                <xsd:element ref="ns2:Client" minOccurs="0"/>
                <xsd:element ref="ns2:Technologies_x002f__x0020_Products" minOccurs="0"/>
                <xsd:element ref="ns2:FAQ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e54620a-a888-4539-928a-b77805ce26b7" elementFormDefault="qualified">
    <xsd:import namespace="http://schemas.microsoft.com/office/2006/documentManagement/types"/>
    <xsd:element name="Description0" ma:index="8" nillable="true" ma:displayName="Description" ma:default="" ma:internalName="Description0">
      <xsd:simpleType>
        <xsd:restriction base="dms:Note"/>
      </xsd:simpleType>
    </xsd:element>
    <xsd:element name="Vertical" ma:index="9" nillable="true" ma:displayName="Vertical" ma:default="Others" ma:internalName="Vertical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griculture"/>
                    <xsd:enumeration value="Automotive"/>
                    <xsd:enumeration value="Banking"/>
                    <xsd:enumeration value="Business Services"/>
                    <xsd:enumeration value="Consumer Products and Goods"/>
                    <xsd:enumeration value="Education"/>
                    <xsd:enumeration value="Energy, Utilities &amp; Chemicals"/>
                    <xsd:enumeration value="Financial Services"/>
                    <xsd:enumeration value="General Manufacturing"/>
                    <xsd:enumeration value="Government &amp; Public Sector"/>
                    <xsd:enumeration value="Health"/>
                    <xsd:enumeration value="High Tech &amp; Telecom"/>
                    <xsd:enumeration value="Insurance"/>
                    <xsd:enumeration value="Life Sciences"/>
                    <xsd:enumeration value="Media"/>
                    <xsd:enumeration value="Retail"/>
                    <xsd:enumeration value="Travel &amp; Transportation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Practice" ma:index="10" nillable="true" ma:displayName="Practice" ma:default="Select" ma:internalName="Practi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elect"/>
                    <xsd:enumeration value="Applications Management"/>
                    <xsd:enumeration value="Enterprise Microsoft Solutions"/>
                    <xsd:enumeration value="Enterprise Solutions Consulting"/>
                    <xsd:enumeration value="Engineering Services (HTC)"/>
                    <xsd:enumeration value="IBM &amp; Open Solutions"/>
                    <xsd:enumeration value="Managed Testing Practic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Unit" ma:index="11" nillable="true" ma:displayName="Unit" ma:default="Select" ma:format="Dropdown" ma:internalName="Unit">
      <xsd:simpleType>
        <xsd:restriction base="dms:Choice">
          <xsd:enumeration value="Select"/>
          <xsd:enumeration value="Baltimore"/>
          <xsd:enumeration value="Charlotte"/>
          <xsd:enumeration value="Chicago"/>
          <xsd:enumeration value="Cincinnati"/>
          <xsd:enumeration value="Cleveland"/>
          <xsd:enumeration value="Colorado"/>
          <xsd:enumeration value="Columbus"/>
          <xsd:enumeration value="Dallas"/>
          <xsd:enumeration value="Dayton"/>
          <xsd:enumeration value="Denver"/>
          <xsd:enumeration value="Des Moines"/>
          <xsd:enumeration value="Detroit"/>
          <xsd:enumeration value="Florida"/>
          <xsd:enumeration value="Houston"/>
          <xsd:enumeration value="Indianapolis"/>
          <xsd:enumeration value="Kansas City"/>
          <xsd:enumeration value="Minneapolis"/>
          <xsd:enumeration value="New York"/>
          <xsd:enumeration value="Omaha"/>
          <xsd:enumeration value="Phoenix"/>
          <xsd:enumeration value="Seattle"/>
          <xsd:enumeration value="St. Louis"/>
          <xsd:enumeration value="Tallahassee"/>
          <xsd:enumeration value="Tampa"/>
          <xsd:enumeration value="Washington DC"/>
          <xsd:enumeration value="Others"/>
        </xsd:restriction>
      </xsd:simpleType>
    </xsd:element>
    <xsd:element name="Internal_x002f__x0020_External_x0020_CaseStudy" ma:index="12" nillable="true" ma:displayName="Internal/ External CaseStudy" ma:default="Select" ma:format="Dropdown" ma:internalName="Internal_x002f__x0020_External_x0020_CaseStudy">
      <xsd:simpleType>
        <xsd:restriction base="dms:Choice">
          <xsd:enumeration value="Select"/>
          <xsd:enumeration value="Internal"/>
          <xsd:enumeration value="External"/>
        </xsd:restriction>
      </xsd:simpleType>
    </xsd:element>
    <xsd:element name="Referenceable_x0020__x0028_Y_x002f_N_x0029_" ma:index="13" nillable="true" ma:displayName="Referenceable (Y/N)" ma:format="Dropdown" ma:internalName="Referenceable_x0020__x0028_Y_x002f_N_x0029_">
      <xsd:simpleType>
        <xsd:restriction base="dms:Choice">
          <xsd:enumeration value="Yes"/>
          <xsd:enumeration value="No"/>
          <xsd:enumeration value="Don't Know"/>
        </xsd:restriction>
      </xsd:simpleType>
    </xsd:element>
    <xsd:element name="Account_x0020_Executive" ma:index="14" nillable="true" ma:displayName="Account Executive" ma:list="UserInfo" ma:internalName="Account_x0020_Executiv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ject_x0020_Mgr_x002f__x0020_Project_x0020_Lead" ma:index="15" nillable="true" ma:displayName="Project Mgr/ Project Lead" ma:list="UserInfo" ma:internalName="Project_x0020_Mgr_x002f__x0020_Project_x0020_Lead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se_x0020_study_x0020_submitted_x0020_by" ma:index="16" nillable="true" ma:displayName="Case study submitted by" ma:list="UserInfo" ma:internalName="Case_x0020_study_x0020_submitted_x0020_by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" ma:index="17" nillable="true" ma:displayName="Client" ma:internalName="Client">
      <xsd:simpleType>
        <xsd:restriction base="dms:Text">
          <xsd:maxLength value="255"/>
        </xsd:restriction>
      </xsd:simpleType>
    </xsd:element>
    <xsd:element name="Technologies_x002f__x0020_Products" ma:index="18" nillable="true" ma:displayName="Technologies/ Products" ma:internalName="Technologies_x002f__x0020_Products">
      <xsd:simpleType>
        <xsd:restriction base="dms:Text">
          <xsd:maxLength value="255"/>
        </xsd:restriction>
      </xsd:simpleType>
    </xsd:element>
    <xsd:element name="FAQ_x0020_category" ma:index="19" nillable="true" ma:displayName="FAQ category" ma:default="Select" ma:format="Dropdown" ma:internalName="FAQ_x0020_category">
      <xsd:simpleType>
        <xsd:restriction base="dms:Choice">
          <xsd:enumeration value="Select"/>
          <xsd:enumeration value="Organization"/>
          <xsd:enumeration value="Financial"/>
          <xsd:enumeration value="Human Resources"/>
          <xsd:enumeration value="Legal"/>
          <xsd:enumeration value="Delivery"/>
          <xsd:enumeration value="Client"/>
          <xsd:enumeration value="Practice"/>
          <xsd:enumeration value="Vertical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able_x0020__x0028_Y_x002f_N_x0029_ xmlns="ce54620a-a888-4539-928a-b77805ce26b7" xsi:nil="true"/>
    <Description0 xmlns="ce54620a-a888-4539-928a-b77805ce26b7" xsi:nil="true"/>
    <Account_x0020_Executive xmlns="ce54620a-a888-4539-928a-b77805ce26b7">
      <UserInfo>
        <DisplayName/>
        <AccountId xsi:nil="true"/>
        <AccountType/>
      </UserInfo>
    </Account_x0020_Executive>
    <Case_x0020_study_x0020_submitted_x0020_by xmlns="ce54620a-a888-4539-928a-b77805ce26b7">
      <UserInfo>
        <DisplayName/>
        <AccountId xsi:nil="true"/>
        <AccountType/>
      </UserInfo>
    </Case_x0020_study_x0020_submitted_x0020_by>
    <Technologies_x002f__x0020_Products xmlns="ce54620a-a888-4539-928a-b77805ce26b7" xsi:nil="true"/>
    <Vertical xmlns="ce54620a-a888-4539-928a-b77805ce26b7">
      <Value>Others</Value>
    </Vertical>
    <Internal_x002f__x0020_External_x0020_CaseStudy xmlns="ce54620a-a888-4539-928a-b77805ce26b7">Select</Internal_x002f__x0020_External_x0020_CaseStudy>
    <Client xmlns="ce54620a-a888-4539-928a-b77805ce26b7" xsi:nil="true"/>
    <FAQ_x0020_category xmlns="ce54620a-a888-4539-928a-b77805ce26b7">Select</FAQ_x0020_category>
    <Unit xmlns="ce54620a-a888-4539-928a-b77805ce26b7">Select</Unit>
    <Project_x0020_Mgr_x002f__x0020_Project_x0020_Lead xmlns="ce54620a-a888-4539-928a-b77805ce26b7">
      <UserInfo>
        <DisplayName/>
        <AccountId xsi:nil="true"/>
        <AccountType/>
      </UserInfo>
    </Project_x0020_Mgr_x002f__x0020_Project_x0020_Lead>
    <Practice xmlns="ce54620a-a888-4539-928a-b77805ce26b7">
      <Value>Select</Value>
    </Practice>
  </documentManagement>
</p:properties>
</file>

<file path=customXml/itemProps1.xml><?xml version="1.0" encoding="utf-8"?>
<ds:datastoreItem xmlns:ds="http://schemas.openxmlformats.org/officeDocument/2006/customXml" ds:itemID="{28533D70-4B2B-4972-B1A7-7A81CC3FF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9AC22-BE90-4328-A9A8-47D4BD27968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B52FD83-F6BF-4EB1-B8EF-D047EDDBD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4620a-a888-4539-928a-b77805ce26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E529314-46ED-4F3E-B845-C1A6F9B12890}">
  <ds:schemaRefs>
    <ds:schemaRef ds:uri="ce54620a-a888-4539-928a-b77805ce26b7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658</Words>
  <Application>Microsoft Office PowerPoint</Application>
  <PresentationFormat>On-screen Show (4:3)</PresentationFormat>
  <Paragraphs>91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Capgemini_NA_Template</vt:lpstr>
      <vt:lpstr>1_Default Design</vt:lpstr>
      <vt:lpstr>Leveraging the Open XML SDK to generate documents and reports  Brendan Moeller</vt:lpstr>
      <vt:lpstr>Presentation Overview</vt:lpstr>
      <vt:lpstr>What is the Open XML SDK?</vt:lpstr>
      <vt:lpstr>Overview of WordprocessingML</vt:lpstr>
      <vt:lpstr>Open XML SDK and WordprocessingML</vt:lpstr>
      <vt:lpstr>Advantages of Open XML SDK</vt:lpstr>
      <vt:lpstr>Demo- Manipulate existing document</vt:lpstr>
      <vt:lpstr>Demo- Generate document with mixed content</vt:lpstr>
      <vt:lpstr>Links</vt:lpstr>
      <vt:lpstr>Questions</vt:lpstr>
      <vt:lpstr>Thank you</vt:lpstr>
    </vt:vector>
  </TitlesOfParts>
  <Company>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Asad</dc:creator>
  <cp:lastModifiedBy>Moeller, Brendan</cp:lastModifiedBy>
  <cp:revision>191</cp:revision>
  <cp:lastPrinted>2010-11-07T23:09:55Z</cp:lastPrinted>
  <dcterms:created xsi:type="dcterms:W3CDTF">2009-09-29T13:00:13Z</dcterms:created>
  <dcterms:modified xsi:type="dcterms:W3CDTF">2010-11-12T01:45:49Z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