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832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925631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xmlns:p14="http://schemas.microsoft.com/office/powerpoint/2010/main"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 alarm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Brian Woestman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weatheralarm</a:t>
            </a:r>
          </a:p>
        </p:txBody>
      </p:sp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lessons learned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Double check variable types before creating database</a:t>
            </a:r>
          </a:p>
          <a:p>
            <a:r>
              <a:t>Research critical parts of app before it’s time to build</a:t>
            </a:r>
          </a:p>
          <a:p>
            <a:r>
              <a:t>See if there are other similar apps that might offer insight</a:t>
            </a:r>
          </a:p>
          <a:p>
            <a:r>
              <a:t>Do not procrastinate</a:t>
            </a:r>
          </a:p>
          <a:p>
            <a:r>
              <a:t>Any time spent coding / conceptualizing is time well spent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defRPr sz="15300"/>
            </a:lvl1pPr>
          </a:lstStyle>
          <a:p>
            <a:r>
              <a:t>code review &amp; google developer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 alarm</a:t>
            </a:r>
          </a:p>
        </p:txBody>
      </p:sp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sections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2600"/>
              </a:spcBef>
              <a:defRPr sz="3230"/>
            </a:pPr>
            <a:r>
              <a:t>Planning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Development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Struggles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Release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Lessons learned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Code Review</a:t>
            </a:r>
          </a:p>
          <a:p>
            <a:pPr marL="422275" indent="-422275" defTabSz="554990">
              <a:spcBef>
                <a:spcPts val="2600"/>
              </a:spcBef>
              <a:defRPr sz="3230"/>
            </a:pPr>
            <a:r>
              <a:t>Google Developer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weatheralarm</a:t>
            </a:r>
          </a:p>
        </p:txBody>
      </p:sp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Planning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Entity Relationship Diagrams</a:t>
            </a:r>
          </a:p>
          <a:p>
            <a:r>
              <a:t>Class Diagrams</a:t>
            </a:r>
          </a:p>
          <a:p>
            <a:r>
              <a:t>Logic planning</a:t>
            </a:r>
          </a:p>
          <a:p>
            <a:r>
              <a:t> Design ideas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weatheralarm</a:t>
            </a:r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Phone edit view</a:t>
            </a:r>
          </a:p>
        </p:txBody>
      </p:sp>
      <p:pic>
        <p:nvPicPr>
          <p:cNvPr id="179" name="phoneAlarmEdi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523" y="2227366"/>
            <a:ext cx="10779754" cy="7521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weatheralarm</a:t>
            </a:r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Phone list view</a:t>
            </a:r>
          </a:p>
        </p:txBody>
      </p:sp>
      <p:pic>
        <p:nvPicPr>
          <p:cNvPr id="183" name="phoneAlarmLis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264" y="2248807"/>
            <a:ext cx="10732272" cy="7488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weatheralarm</a:t>
            </a: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tablet view</a:t>
            </a:r>
          </a:p>
        </p:txBody>
      </p:sp>
      <p:pic>
        <p:nvPicPr>
          <p:cNvPr id="187" name="tabletHorizont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020" y="1862153"/>
            <a:ext cx="11298760" cy="7883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weatheralarm</a:t>
            </a:r>
          </a:p>
        </p:txBody>
      </p:sp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development</a:t>
            </a:r>
          </a:p>
        </p:txBody>
      </p:sp>
      <p:sp>
        <p:nvSpPr>
          <p:cNvPr id="191" name="Shape 1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</a:t>
            </a:r>
          </a:p>
          <a:p>
            <a:r>
              <a:t>Creating classes</a:t>
            </a:r>
          </a:p>
          <a:p>
            <a:r>
              <a:t>Debugging</a:t>
            </a:r>
          </a:p>
          <a:p>
            <a:r>
              <a:t>Testing on different devices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weatheralarm</a:t>
            </a:r>
          </a:p>
        </p:txBody>
      </p:sp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Struggles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Keeping ahead of schedule</a:t>
            </a:r>
          </a:p>
          <a:p>
            <a:r>
              <a:t>Unexpected variable types</a:t>
            </a:r>
          </a:p>
          <a:p>
            <a:r>
              <a:t>Changing the database</a:t>
            </a:r>
          </a:p>
          <a:p>
            <a:r>
              <a:t>Complicated logic</a:t>
            </a:r>
          </a:p>
          <a:p>
            <a:r>
              <a:t>Concepts needed ahead of syllabus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weatheralarm</a:t>
            </a:r>
          </a:p>
        </p:txBody>
      </p:sp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Release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Setting up Google Developer </a:t>
            </a:r>
            <a:r>
              <a:rPr dirty="0" smtClean="0"/>
              <a:t>Console</a:t>
            </a:r>
            <a:endParaRPr lang="en-US" dirty="0" smtClean="0"/>
          </a:p>
          <a:p>
            <a:pPr lvl="1"/>
            <a:r>
              <a:rPr lang="en-US" smtClean="0"/>
              <a:t>Targeted Audience</a:t>
            </a:r>
            <a:endParaRPr dirty="0"/>
          </a:p>
          <a:p>
            <a:pPr lvl="1"/>
            <a:r>
              <a:rPr dirty="0"/>
              <a:t>Images</a:t>
            </a:r>
          </a:p>
          <a:p>
            <a:pPr lvl="1"/>
            <a:r>
              <a:rPr dirty="0"/>
              <a:t>Signing my app</a:t>
            </a:r>
          </a:p>
          <a:p>
            <a:r>
              <a:rPr dirty="0"/>
              <a:t>1 hour turnaround on release</a:t>
            </a:r>
          </a:p>
          <a:p>
            <a:r>
              <a:rPr dirty="0"/>
              <a:t>Deciding if app will be free or paid</a:t>
            </a:r>
          </a:p>
        </p:txBody>
      </p:sp>
    </p:spTree>
  </p:cSld>
  <p:clrMapOvr>
    <a:masterClrMapping/>
  </p:clrMapOvr>
  <p:transition xmlns:p14="http://schemas.microsoft.com/office/powerpoint/2010/main" spd="slow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New_Template7</vt:lpstr>
      <vt:lpstr>weather alarm</vt:lpstr>
      <vt:lpstr>sections</vt:lpstr>
      <vt:lpstr>Planning</vt:lpstr>
      <vt:lpstr>Phone edit view</vt:lpstr>
      <vt:lpstr>Phone list view</vt:lpstr>
      <vt:lpstr>tablet view</vt:lpstr>
      <vt:lpstr>development</vt:lpstr>
      <vt:lpstr>Struggles</vt:lpstr>
      <vt:lpstr>Release</vt:lpstr>
      <vt:lpstr>lessons learned</vt:lpstr>
      <vt:lpstr>code review &amp; google developer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alarm</dc:title>
  <cp:lastModifiedBy>Brian Woestman</cp:lastModifiedBy>
  <cp:revision>1</cp:revision>
  <dcterms:modified xsi:type="dcterms:W3CDTF">2016-05-04T23:56:31Z</dcterms:modified>
</cp:coreProperties>
</file>