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alarm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Brian Woestman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lessons learned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Double check variable types before creating database</a:t>
            </a:r>
          </a:p>
          <a:p>
            <a:pPr/>
            <a:r>
              <a:t>Research critical parts of app before it’s time to build</a:t>
            </a:r>
          </a:p>
          <a:p>
            <a:pPr/>
            <a:r>
              <a:t>See if there are other similar apps that might offer insight</a:t>
            </a:r>
          </a:p>
          <a:p>
            <a:pPr/>
            <a:r>
              <a:t>Do not procrastinate</a:t>
            </a:r>
          </a:p>
          <a:p>
            <a:pPr/>
            <a:r>
              <a:t>Any time spent coding / conceptualizing is time well spent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15300"/>
            </a:lvl1pPr>
          </a:lstStyle>
          <a:p>
            <a:pPr/>
            <a:r>
              <a:t>code review &amp; google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alarm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sections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Planning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Development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Struggles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Release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Lessons learned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Code Review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Google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Planning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 Relationship Diagrams</a:t>
            </a:r>
          </a:p>
          <a:p>
            <a:pPr/>
            <a:r>
              <a:t>Class Diagrams</a:t>
            </a:r>
          </a:p>
          <a:p>
            <a:pPr/>
            <a:r>
              <a:t>Logic planning</a:t>
            </a:r>
          </a:p>
          <a:p>
            <a:pPr/>
            <a:r>
              <a:t> Design ideas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Phone edit view</a:t>
            </a:r>
          </a:p>
        </p:txBody>
      </p:sp>
      <p:pic>
        <p:nvPicPr>
          <p:cNvPr id="179" name="phoneAlarmEd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3" y="2227366"/>
            <a:ext cx="10779754" cy="7521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Phone list view</a:t>
            </a:r>
          </a:p>
        </p:txBody>
      </p:sp>
      <p:pic>
        <p:nvPicPr>
          <p:cNvPr id="183" name="phoneAlarmL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264" y="2248807"/>
            <a:ext cx="10732272" cy="7488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tablet view</a:t>
            </a:r>
          </a:p>
        </p:txBody>
      </p:sp>
      <p:pic>
        <p:nvPicPr>
          <p:cNvPr id="187" name="tabletHorizon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20" y="1862153"/>
            <a:ext cx="11298760" cy="7883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development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</a:t>
            </a:r>
          </a:p>
          <a:p>
            <a:pPr/>
            <a:r>
              <a:t>Creating classes</a:t>
            </a:r>
          </a:p>
          <a:p>
            <a:pPr/>
            <a:r>
              <a:t>Debugging</a:t>
            </a:r>
          </a:p>
          <a:p>
            <a:pPr/>
            <a:r>
              <a:t>Testing on different devices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Struggles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Keeping ahead of schedule</a:t>
            </a:r>
          </a:p>
          <a:p>
            <a:pPr/>
            <a:r>
              <a:t>Unexpected variable types</a:t>
            </a:r>
          </a:p>
          <a:p>
            <a:pPr/>
            <a:r>
              <a:t>Changing the database</a:t>
            </a:r>
          </a:p>
          <a:p>
            <a:pPr/>
            <a:r>
              <a:t>Complicated logic</a:t>
            </a:r>
          </a:p>
          <a:p>
            <a:pPr/>
            <a:r>
              <a:t>Concepts needed ahead of syllabus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weatheralarm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Release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Google Developer Console</a:t>
            </a:r>
          </a:p>
          <a:p>
            <a:pPr lvl="1"/>
            <a:r>
              <a:t>Images</a:t>
            </a:r>
          </a:p>
          <a:p>
            <a:pPr lvl="1"/>
            <a:r>
              <a:t>Signing my app</a:t>
            </a:r>
          </a:p>
          <a:p>
            <a:pPr/>
            <a:r>
              <a:t>1 hour turnaround on release</a:t>
            </a:r>
          </a:p>
          <a:p>
            <a:pPr/>
            <a:r>
              <a:t>Deciding if app will be free or paid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