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D6"/>
          </a:solidFill>
        </a:fill>
      </a:tcStyle>
    </a:wholeTbl>
    <a:band2H>
      <a:tcTxStyle/>
      <a:tcStyle>
        <a:tcBdr/>
        <a:fill>
          <a:solidFill>
            <a:srgbClr val="EDED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FD3"/>
          </a:solidFill>
        </a:fill>
      </a:tcStyle>
    </a:wholeTbl>
    <a:band2H>
      <a:tcTxStyle/>
      <a:tcStyle>
        <a:tcBdr/>
        <a:fill>
          <a:solidFill>
            <a:srgbClr val="F0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899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sto MT"/>
      </a:defRPr>
    </a:lvl1pPr>
    <a:lvl2pPr indent="228600" latinLnBrk="0">
      <a:defRPr sz="1200">
        <a:latin typeface="+mj-lt"/>
        <a:ea typeface="+mj-ea"/>
        <a:cs typeface="+mj-cs"/>
        <a:sym typeface="Calisto MT"/>
      </a:defRPr>
    </a:lvl2pPr>
    <a:lvl3pPr indent="457200" latinLnBrk="0">
      <a:defRPr sz="1200">
        <a:latin typeface="+mj-lt"/>
        <a:ea typeface="+mj-ea"/>
        <a:cs typeface="+mj-cs"/>
        <a:sym typeface="Calisto MT"/>
      </a:defRPr>
    </a:lvl3pPr>
    <a:lvl4pPr indent="685800" latinLnBrk="0">
      <a:defRPr sz="1200">
        <a:latin typeface="+mj-lt"/>
        <a:ea typeface="+mj-ea"/>
        <a:cs typeface="+mj-cs"/>
        <a:sym typeface="Calisto MT"/>
      </a:defRPr>
    </a:lvl4pPr>
    <a:lvl5pPr indent="914400" latinLnBrk="0">
      <a:defRPr sz="1200">
        <a:latin typeface="+mj-lt"/>
        <a:ea typeface="+mj-ea"/>
        <a:cs typeface="+mj-cs"/>
        <a:sym typeface="Calisto MT"/>
      </a:defRPr>
    </a:lvl5pPr>
    <a:lvl6pPr indent="1143000" latinLnBrk="0">
      <a:defRPr sz="1200">
        <a:latin typeface="+mj-lt"/>
        <a:ea typeface="+mj-ea"/>
        <a:cs typeface="+mj-cs"/>
        <a:sym typeface="Calisto MT"/>
      </a:defRPr>
    </a:lvl6pPr>
    <a:lvl7pPr indent="1371600" latinLnBrk="0">
      <a:defRPr sz="1200">
        <a:latin typeface="+mj-lt"/>
        <a:ea typeface="+mj-ea"/>
        <a:cs typeface="+mj-cs"/>
        <a:sym typeface="Calisto MT"/>
      </a:defRPr>
    </a:lvl7pPr>
    <a:lvl8pPr indent="1600200" latinLnBrk="0">
      <a:defRPr sz="1200">
        <a:latin typeface="+mj-lt"/>
        <a:ea typeface="+mj-ea"/>
        <a:cs typeface="+mj-cs"/>
        <a:sym typeface="Calisto MT"/>
      </a:defRPr>
    </a:lvl8pPr>
    <a:lvl9pPr indent="1828800" latinLnBrk="0">
      <a:defRPr sz="1200"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C3A134-F1C3-464B-BF47-54DC2DE08F5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Weather Web Service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JDK Allstars:</a:t>
            </a:r>
          </a:p>
          <a:p>
            <a:r>
              <a:rPr dirty="0"/>
              <a:t>Naivi, </a:t>
            </a:r>
            <a:r>
              <a:rPr lang="en-US" dirty="0" smtClean="0"/>
              <a:t>JSON</a:t>
            </a:r>
            <a:r>
              <a:rPr dirty="0" smtClean="0"/>
              <a:t> </a:t>
            </a:r>
            <a:r>
              <a:rPr dirty="0"/>
              <a:t>&amp; Brian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Receives string key value pairs from GET request</a:t>
            </a:r>
          </a:p>
          <a:p>
            <a:pPr lvl="1"/>
            <a:r>
              <a:rPr lang="en-US" dirty="0" smtClean="0"/>
              <a:t>Reroute to DarkSky to get weather data</a:t>
            </a:r>
          </a:p>
          <a:p>
            <a:r>
              <a:rPr lang="en-US" dirty="0" err="1" smtClean="0"/>
              <a:t>HttpServlet</a:t>
            </a:r>
            <a:r>
              <a:rPr lang="en-US" dirty="0" smtClean="0"/>
              <a:t>, hosted at the URI path “/weather”</a:t>
            </a:r>
          </a:p>
          <a:p>
            <a:r>
              <a:rPr lang="en-US" dirty="0" smtClean="0"/>
              <a:t>Service Down Error handing</a:t>
            </a:r>
          </a:p>
          <a:p>
            <a:pPr lvl="1"/>
            <a:r>
              <a:rPr lang="en-US" dirty="0" smtClean="0"/>
              <a:t>Null values passed into servlet</a:t>
            </a:r>
          </a:p>
          <a:p>
            <a:r>
              <a:rPr lang="en-US" dirty="0" smtClean="0"/>
              <a:t>Unit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.gitignore file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Annotations for getting GET query to Java</a:t>
            </a:r>
          </a:p>
          <a:p>
            <a:r>
              <a:rPr lang="en-US" dirty="0" smtClean="0"/>
              <a:t>Local Server and artifact building</a:t>
            </a:r>
          </a:p>
          <a:p>
            <a:pPr lvl="1"/>
            <a:r>
              <a:rPr lang="en-US" dirty="0" smtClean="0"/>
              <a:t>War file not exploded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Break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Deploying to </a:t>
            </a:r>
            <a:r>
              <a:rPr dirty="0" smtClean="0"/>
              <a:t>OpenShift</a:t>
            </a:r>
            <a:r>
              <a:rPr lang="en-US" dirty="0" smtClean="0"/>
              <a:t> (war)</a:t>
            </a:r>
            <a:endParaRPr dirty="0"/>
          </a:p>
          <a:p>
            <a:r>
              <a:rPr dirty="0"/>
              <a:t>Testing</a:t>
            </a:r>
          </a:p>
          <a:p>
            <a:r>
              <a:rPr dirty="0"/>
              <a:t>Properties file </a:t>
            </a:r>
            <a:endParaRPr lang="en-US" dirty="0" smtClean="0"/>
          </a:p>
          <a:p>
            <a:r>
              <a:rPr lang="en-US" dirty="0" smtClean="0"/>
              <a:t>Classes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36" name="Shape 13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weather web services have so much data that it’s very difficult to organize it in bite sized pieces.  An abbreviated version of a larger, more complex API would cut down on the amount of data that ends up being confusing for the end user.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39" name="Shape 13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Deconstruct a web service that returns a large amount of data, collect it and reformat it in an easy to use way.</a:t>
            </a:r>
          </a:p>
          <a:p>
            <a:r>
              <a:t>Receive GET request with coordinates for location</a:t>
            </a:r>
          </a:p>
          <a:p>
            <a:r>
              <a:t>Request the full data set from DarkSky API</a:t>
            </a:r>
          </a:p>
          <a:p>
            <a:r>
              <a:t>Return condensed JSON data to the end user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sp>
        <p:nvSpPr>
          <p:cNvPr id="142" name="Shape 14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project structure and POJOs</a:t>
            </a:r>
          </a:p>
          <a:p>
            <a:r>
              <a:t>Create unit testing as the classes are built</a:t>
            </a:r>
          </a:p>
          <a:p>
            <a:r>
              <a:t>Debug</a:t>
            </a:r>
          </a:p>
          <a:p>
            <a:r>
              <a:t>Push to OpenShift</a:t>
            </a:r>
          </a:p>
          <a:p>
            <a:r>
              <a:t>Documentation: JavaDocs &amp; User guide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</a:t>
            </a:r>
            <a:r>
              <a:rPr dirty="0" smtClean="0"/>
              <a:t>Points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JSON website</a:t>
            </a:r>
          </a:p>
          <a:p>
            <a:r>
              <a:rPr dirty="0"/>
              <a:t>GSON – Google Json tools</a:t>
            </a:r>
          </a:p>
          <a:p>
            <a:r>
              <a:rPr dirty="0"/>
              <a:t>GET parameter annotations</a:t>
            </a:r>
          </a:p>
          <a:p>
            <a:r>
              <a:rPr dirty="0" smtClean="0"/>
              <a:t>Postman</a:t>
            </a:r>
            <a:endParaRPr lang="en-US" dirty="0" smtClean="0"/>
          </a:p>
          <a:p>
            <a:r>
              <a:rPr lang="en-US" dirty="0" err="1" smtClean="0"/>
              <a:t>HttpServlet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 Website</a:t>
            </a:r>
          </a:p>
        </p:txBody>
      </p:sp>
      <p:sp>
        <p:nvSpPr>
          <p:cNvPr id="148" name="Shape 14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Shows JSON data in an easy to use format</a:t>
            </a:r>
          </a:p>
          <a:p>
            <a:r>
              <a:t>Helps understand the structure of the JSON</a:t>
            </a:r>
          </a:p>
          <a:p>
            <a:r>
              <a:t>Collapsing menu system</a:t>
            </a:r>
          </a:p>
          <a:p>
            <a:r>
              <a:t>JSON syntax validation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GSON</a:t>
            </a:r>
          </a:p>
        </p:txBody>
      </p:sp>
      <p:sp>
        <p:nvSpPr>
          <p:cNvPr id="151" name="Shape 15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Google tool for manipulating JSON</a:t>
            </a:r>
          </a:p>
          <a:p>
            <a:r>
              <a:rPr dirty="0"/>
              <a:t>Build JSON objects from POJOs</a:t>
            </a:r>
          </a:p>
          <a:p>
            <a:r>
              <a:rPr dirty="0"/>
              <a:t>Fill POJO properties from JSON</a:t>
            </a:r>
          </a:p>
          <a:p>
            <a:pPr marL="914400" lvl="1" indent="-457200">
              <a:spcBef>
                <a:spcPts val="600"/>
              </a:spcBef>
              <a:buClr>
                <a:srgbClr val="47443E"/>
              </a:buClr>
              <a:defRPr sz="2200"/>
            </a:pPr>
            <a:r>
              <a:rPr dirty="0"/>
              <a:t>Smart enough to only populate relevant fields</a:t>
            </a:r>
          </a:p>
          <a:p>
            <a:r>
              <a:rPr dirty="0" smtClean="0"/>
              <a:t>Nested </a:t>
            </a:r>
            <a:r>
              <a:rPr dirty="0"/>
              <a:t>JSON objects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 Annotations</a:t>
            </a:r>
          </a:p>
        </p:txBody>
      </p:sp>
      <p:sp>
        <p:nvSpPr>
          <p:cNvPr id="154" name="Shape 15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GET parameters @QueryParam(”var") String var</a:t>
            </a:r>
          </a:p>
          <a:p>
            <a:r>
              <a:rPr dirty="0"/>
              <a:t>@QueryParam(“var”) - key from GET url</a:t>
            </a:r>
          </a:p>
          <a:p>
            <a:r>
              <a:rPr dirty="0"/>
              <a:t>String var – typical Java parameter for local use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Postman</a:t>
            </a: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Postman – Chrome plugin / standalone app</a:t>
            </a:r>
          </a:p>
          <a:p>
            <a:r>
              <a:t>Creates requests that you can save in groups</a:t>
            </a:r>
          </a:p>
          <a:p>
            <a:r>
              <a:t>Easy to save and collaborate</a:t>
            </a:r>
          </a:p>
          <a:p>
            <a:r>
              <a:t>Color coded response information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82</TotalTime>
  <Words>329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Weather Web Service</vt:lpstr>
      <vt:lpstr>Problem</vt:lpstr>
      <vt:lpstr>Solution</vt:lpstr>
      <vt:lpstr>Plan</vt:lpstr>
      <vt:lpstr>Learning Points</vt:lpstr>
      <vt:lpstr>JSON Website</vt:lpstr>
      <vt:lpstr>GSON</vt:lpstr>
      <vt:lpstr>Parameter Annotations</vt:lpstr>
      <vt:lpstr>Google Postman</vt:lpstr>
      <vt:lpstr>HttpServlet</vt:lpstr>
      <vt:lpstr>Problems</vt:lpstr>
      <vt:lpstr>Code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Web Service</dc:title>
  <cp:lastModifiedBy>Brian Woestman</cp:lastModifiedBy>
  <cp:revision>14</cp:revision>
  <dcterms:modified xsi:type="dcterms:W3CDTF">2016-04-14T18:49:49Z</dcterms:modified>
</cp:coreProperties>
</file>