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Web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JDK Allstars:</a:t>
            </a:r>
          </a:p>
          <a:p>
            <a:r>
              <a:rPr lang="en-US" dirty="0" smtClean="0"/>
              <a:t>Naivi, Jason &amp; Brian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weather web services have so much data that it’s very difficult to organize it in bite sized pieces.  An abbreviated version of a larger, more complex API would cut down on the amount of data that ends up being confusing </a:t>
            </a:r>
            <a:r>
              <a:rPr lang="en-US" smtClean="0"/>
              <a:t>for the end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 a </a:t>
            </a:r>
            <a:r>
              <a:rPr lang="en-US" dirty="0"/>
              <a:t>web service that </a:t>
            </a:r>
            <a:r>
              <a:rPr lang="en-US" dirty="0" smtClean="0"/>
              <a:t>returns a large amount of </a:t>
            </a:r>
            <a:r>
              <a:rPr lang="en-US" dirty="0"/>
              <a:t>data, </a:t>
            </a:r>
            <a:r>
              <a:rPr lang="en-US" dirty="0" smtClean="0"/>
              <a:t>collect </a:t>
            </a:r>
            <a:r>
              <a:rPr lang="en-US" dirty="0"/>
              <a:t>it and </a:t>
            </a:r>
            <a:r>
              <a:rPr lang="en-US" dirty="0" smtClean="0"/>
              <a:t>reformat </a:t>
            </a:r>
            <a:r>
              <a:rPr lang="en-US" dirty="0"/>
              <a:t>it in an easy to use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Receive GET request with coordinates for location</a:t>
            </a:r>
          </a:p>
          <a:p>
            <a:r>
              <a:rPr lang="en-US" dirty="0" smtClean="0"/>
              <a:t>Request the full data set from </a:t>
            </a:r>
            <a:r>
              <a:rPr lang="en-US" dirty="0" err="1" smtClean="0"/>
              <a:t>DarkSky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Return condensed JSON data to the end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1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project structure and POJOs</a:t>
            </a:r>
          </a:p>
          <a:p>
            <a:r>
              <a:rPr lang="en-US" dirty="0" smtClean="0"/>
              <a:t>Create unit testing as the classes are built</a:t>
            </a:r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Push to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Documentation: </a:t>
            </a:r>
            <a:r>
              <a:rPr lang="en-US" dirty="0" err="1" smtClean="0"/>
              <a:t>JavaDocs</a:t>
            </a:r>
            <a:r>
              <a:rPr lang="en-US" dirty="0" smtClean="0"/>
              <a:t> &amp; </a:t>
            </a:r>
            <a:r>
              <a:rPr lang="en-US" dirty="0" err="1" smtClean="0"/>
              <a:t>Userguide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6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 - Brian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website</a:t>
            </a:r>
          </a:p>
          <a:p>
            <a:r>
              <a:rPr lang="en-US" dirty="0" smtClean="0"/>
              <a:t>GSON – Google </a:t>
            </a:r>
            <a:r>
              <a:rPr lang="en-US" dirty="0" err="1" smtClean="0"/>
              <a:t>Json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GET parameter annotations</a:t>
            </a:r>
          </a:p>
          <a:p>
            <a:r>
              <a:rPr lang="en-US" dirty="0" smtClean="0"/>
              <a:t>Creating a request to an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45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12</TotalTime>
  <Words>152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Folio</vt:lpstr>
      <vt:lpstr>Weather Web Service</vt:lpstr>
      <vt:lpstr>Problem</vt:lpstr>
      <vt:lpstr>Solution</vt:lpstr>
      <vt:lpstr>Plan</vt:lpstr>
      <vt:lpstr>Learning Points - Brian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 Allstars</dc:title>
  <dc:creator>Brian Woestman</dc:creator>
  <cp:lastModifiedBy>Brian Woestman</cp:lastModifiedBy>
  <cp:revision>14</cp:revision>
  <dcterms:created xsi:type="dcterms:W3CDTF">2016-04-14T04:18:40Z</dcterms:created>
  <dcterms:modified xsi:type="dcterms:W3CDTF">2016-04-14T04:31:01Z</dcterms:modified>
</cp:coreProperties>
</file>