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Weather Web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JDK Allstars:</a:t>
            </a:r>
          </a:p>
          <a:p>
            <a:r>
              <a:rPr lang="en-US" dirty="0" smtClean="0"/>
              <a:t>Naivi, Jason &amp; Brian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3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weather web services have so much data that it’s very difficult to organize it in bite sized pieces.  An abbreviated version of a larger, more complex API would cut down on the amount of data that ends up being confusing </a:t>
            </a:r>
            <a:r>
              <a:rPr lang="en-US" smtClean="0"/>
              <a:t>for the end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 a </a:t>
            </a:r>
            <a:r>
              <a:rPr lang="en-US" dirty="0"/>
              <a:t>web service that </a:t>
            </a:r>
            <a:r>
              <a:rPr lang="en-US" dirty="0" smtClean="0"/>
              <a:t>returns a large amount of </a:t>
            </a:r>
            <a:r>
              <a:rPr lang="en-US" dirty="0"/>
              <a:t>data, </a:t>
            </a:r>
            <a:r>
              <a:rPr lang="en-US" dirty="0" smtClean="0"/>
              <a:t>collect </a:t>
            </a:r>
            <a:r>
              <a:rPr lang="en-US" dirty="0"/>
              <a:t>it and </a:t>
            </a:r>
            <a:r>
              <a:rPr lang="en-US" dirty="0" smtClean="0"/>
              <a:t>reformat </a:t>
            </a:r>
            <a:r>
              <a:rPr lang="en-US" dirty="0"/>
              <a:t>it in an easy to use way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Receive GET request with coordinates for location</a:t>
            </a:r>
          </a:p>
          <a:p>
            <a:r>
              <a:rPr lang="en-US" dirty="0" smtClean="0"/>
              <a:t>Request the full data set from DarkSky API</a:t>
            </a:r>
          </a:p>
          <a:p>
            <a:r>
              <a:rPr lang="en-US" dirty="0" smtClean="0"/>
              <a:t>Return condensed JSON data to the end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1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project structure and POJOs</a:t>
            </a:r>
          </a:p>
          <a:p>
            <a:r>
              <a:rPr lang="en-US" dirty="0" smtClean="0"/>
              <a:t>Create unit testing as the classes are built</a:t>
            </a:r>
          </a:p>
          <a:p>
            <a:r>
              <a:rPr lang="en-US" dirty="0" smtClean="0"/>
              <a:t>Debug</a:t>
            </a:r>
          </a:p>
          <a:p>
            <a:r>
              <a:rPr lang="en-US" dirty="0" smtClean="0"/>
              <a:t>Push to OpenShift</a:t>
            </a:r>
          </a:p>
          <a:p>
            <a:r>
              <a:rPr lang="en-US" dirty="0" smtClean="0"/>
              <a:t>Documentation: JavaDocs &amp; </a:t>
            </a:r>
            <a:r>
              <a:rPr lang="en-US" dirty="0" smtClean="0"/>
              <a:t>User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6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Points - Brian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website</a:t>
            </a:r>
          </a:p>
          <a:p>
            <a:r>
              <a:rPr lang="en-US" dirty="0" smtClean="0"/>
              <a:t>GSON – Google Json tools</a:t>
            </a:r>
          </a:p>
          <a:p>
            <a:r>
              <a:rPr lang="en-US" dirty="0" smtClean="0"/>
              <a:t>GET parameter annotations</a:t>
            </a:r>
          </a:p>
          <a:p>
            <a:r>
              <a:rPr lang="en-US" dirty="0" smtClean="0"/>
              <a:t>Postman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4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JSON data in an easy to use format</a:t>
            </a:r>
          </a:p>
          <a:p>
            <a:r>
              <a:rPr lang="en-US" dirty="0" smtClean="0"/>
              <a:t>Helps understand the structure of the JSON</a:t>
            </a:r>
          </a:p>
          <a:p>
            <a:r>
              <a:rPr lang="en-US" dirty="0" smtClean="0"/>
              <a:t>Collapsing menu system</a:t>
            </a:r>
          </a:p>
          <a:p>
            <a:r>
              <a:rPr lang="en-US" dirty="0" smtClean="0"/>
              <a:t>JSON syntax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8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tool for manipulating JSON</a:t>
            </a:r>
          </a:p>
          <a:p>
            <a:r>
              <a:rPr lang="en-US" dirty="0" smtClean="0"/>
              <a:t>Build JSON objects from POJOs</a:t>
            </a:r>
          </a:p>
          <a:p>
            <a:r>
              <a:rPr lang="en-US" dirty="0" smtClean="0"/>
              <a:t>Fill POJO properties from JSON</a:t>
            </a:r>
          </a:p>
          <a:p>
            <a:pPr lvl="1"/>
            <a:r>
              <a:rPr lang="en-US" dirty="0" smtClean="0"/>
              <a:t>Smart enough to only populate relevant fields</a:t>
            </a:r>
          </a:p>
          <a:p>
            <a:r>
              <a:rPr lang="en-US" dirty="0" smtClean="0"/>
              <a:t>Nested JSON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1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parameters </a:t>
            </a:r>
            <a:r>
              <a:rPr lang="en-US" dirty="0"/>
              <a:t>@</a:t>
            </a:r>
            <a:r>
              <a:rPr lang="en-US" dirty="0" err="1"/>
              <a:t>QueryParam</a:t>
            </a:r>
            <a:r>
              <a:rPr lang="en-US" dirty="0" smtClean="0"/>
              <a:t>(”</a:t>
            </a:r>
            <a:r>
              <a:rPr lang="en-US" dirty="0" err="1" smtClean="0"/>
              <a:t>var</a:t>
            </a:r>
            <a:r>
              <a:rPr lang="en-US" dirty="0" smtClean="0"/>
              <a:t>"</a:t>
            </a:r>
            <a:r>
              <a:rPr lang="en-US" dirty="0"/>
              <a:t>) String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QueryParam</a:t>
            </a:r>
            <a:r>
              <a:rPr lang="en-US" dirty="0" smtClean="0"/>
              <a:t>(“</a:t>
            </a:r>
            <a:r>
              <a:rPr lang="en-US" dirty="0" err="1" smtClean="0"/>
              <a:t>var</a:t>
            </a:r>
            <a:r>
              <a:rPr lang="en-US" dirty="0" smtClean="0"/>
              <a:t>”) - key from GET </a:t>
            </a:r>
            <a:r>
              <a:rPr lang="en-US" dirty="0" err="1" smtClean="0"/>
              <a:t>url</a:t>
            </a:r>
            <a:endParaRPr lang="en-US" dirty="0"/>
          </a:p>
          <a:p>
            <a:r>
              <a:rPr lang="en-US" dirty="0" smtClean="0"/>
              <a:t>String </a:t>
            </a:r>
            <a:r>
              <a:rPr lang="en-US" dirty="0" err="1" smtClean="0"/>
              <a:t>var</a:t>
            </a:r>
            <a:r>
              <a:rPr lang="en-US" dirty="0" smtClean="0"/>
              <a:t> – typical Java parameter for local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0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Postman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– Chrome plugin / standalone app</a:t>
            </a:r>
          </a:p>
          <a:p>
            <a:r>
              <a:rPr lang="en-US" dirty="0" smtClean="0"/>
              <a:t>Creates requests that you can save in groups</a:t>
            </a:r>
          </a:p>
          <a:p>
            <a:r>
              <a:rPr lang="en-US" dirty="0" smtClean="0"/>
              <a:t>Easy to save and collaborate</a:t>
            </a:r>
          </a:p>
          <a:p>
            <a:r>
              <a:rPr lang="en-US" dirty="0" smtClean="0"/>
              <a:t>Color coded response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36827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26</TotalTime>
  <Words>258</Words>
  <Application>Microsoft Macintosh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Folio</vt:lpstr>
      <vt:lpstr>Weather Web Service</vt:lpstr>
      <vt:lpstr>Problem</vt:lpstr>
      <vt:lpstr>Solution</vt:lpstr>
      <vt:lpstr>Plan</vt:lpstr>
      <vt:lpstr>Learning Points - Brian</vt:lpstr>
      <vt:lpstr>JSON Website</vt:lpstr>
      <vt:lpstr>GSON</vt:lpstr>
      <vt:lpstr>Parameter Annotations</vt:lpstr>
      <vt:lpstr>Google Postman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 Allstars</dc:title>
  <dc:creator>Brian Woestman</dc:creator>
  <cp:lastModifiedBy>Brian Woestman</cp:lastModifiedBy>
  <cp:revision>22</cp:revision>
  <dcterms:created xsi:type="dcterms:W3CDTF">2016-04-14T04:18:40Z</dcterms:created>
  <dcterms:modified xsi:type="dcterms:W3CDTF">2016-04-14T14:34:13Z</dcterms:modified>
</cp:coreProperties>
</file>