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b="1"/>
            </a:pPr>
            <a:r>
              <a:rPr sz="2200">
                <a:solidFill>
                  <a:srgbClr val="282828"/>
                </a:solidFill>
                <a:latin typeface="Calibri (Body)"/>
              </a:rPr>
              <a:t>Know Me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b="1"/>
            </a:pPr>
            <a:r>
              <a:rPr sz="2200">
                <a:solidFill>
                  <a:srgbClr val="282828"/>
                </a:solidFill>
                <a:latin typeface="Calibri (Body)"/>
              </a:rPr>
              <a:t>Peek into your mind — through the story your phone tells.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Hackathon 2025 Submission</a:t>
            </a:r>
          </a:p>
          <a:p/>
          <a:p>
            <a:r>
              <a:rPr sz="2200">
                <a:solidFill>
                  <a:srgbClr val="282828"/>
                </a:solidFill>
                <a:latin typeface="Calibri (Body)"/>
              </a:rPr>
              <a:t>Team: Rahel Zewde | Beza Wolde | Oris Buckner IV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🌈 Creativity &amp; Originality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Standing Out: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Blends psychology, AI, and social data — not just analytics.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Focuses on understanding, not surveillance.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Emphasizes empathy and awareness over raw metrics.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🏁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“Know Me helps users understand their mental health through the lens of their digital behavior — powered by responsible AI and human empathy.”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Call to Action: Know yourself. Care for yourself. Know Me.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💡 The Problem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We spend hours online — but do we know what it says about our mind?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Social media reflects our thoughts, emotions, and stress patterns.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Most people lack awareness of how their digital habits affect mental well-being.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No simple, personalized tool connects digital behavior → mental health insight.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🚀 Our Solution: Know 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AI-powered insight into your mental health.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Analyzes social media usage patterns, posts, and engagement to reveal emotional trends.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Built with AI trained on mental health datasets validated by professionals.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Provides actionable recommendations and daily well-being insights.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Example: "Sleep difficulty (28%), Work pressure (22%), Motivation loss (19%)."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Example: "Emotional tone more negative between 11 PM–1 AM → late-night stress."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🧩 Demo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How the Web App Works: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1. User connects social accounts.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2. App gathers data (with permission).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3. AI model analyzes sentiment, emotion, and topics.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4. Dashboard shows results and recommendations.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🔐 Demo Walkthrough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Landing Page: Logo + connect app icons + 'Analyze' button.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Loading Page: Animated loader + 'We’re getting to know you…'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Dashboard: Emotional trend chart, mood pie, wellbeing index, key topics, and recommendations.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📊 Model Input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What Data Does the AI See?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feature_name | description | example_value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platform | Social media source | Instagram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timestamp | Time of interaction | 2025-10-04 22:15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post_text | Caption or comment | 'Feeling burnt out from work lately.'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post_tags | Hashtags/topics | #workpressure #tired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sentiment_score | Numeric sentiment value | -0.72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emotion_label | Emotion detected | Frustrated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engagement_time | Time spent on post (sec) | 45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read_comments | Boolean if user read comments | True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topic_cluster | Topic detected by NLP | Work stress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🤝 The AI &amp; Human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Integrating Human Empathy with AI Insight: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Trained on trusted mental health datasets (Kaggle, research studies).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Reviewed and labeled by mental health professionals.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Provides interpretations, not diagnoses.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Creates a feedback loop: AI → Insight → Expert Validation → Improved Model.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💥 Impact &amp; Relevance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Why It Matters: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Encourages early awareness of mental health struggles.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Empowers users with self-insight and coping tools.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Bridges the gap between digital life and mental well-being.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• Enables partnerships with therapists, wellness apps, and social platforms.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Quote: "The first step to healing is understanding — Know Me makes that step easier."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5F7FA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🛠️ Technical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b="1"/>
            </a:pP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Behind the Scenes: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Frontend: React-based web app (mock backend).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Backend: Node/Express API simulating data fetch and AI processing.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AI Model: BERT/DistilBERT fine-tuned for sentiment classification.</a:t>
            </a:r>
          </a:p>
          <a:p>
            <a:r>
              <a:rPr sz="2200">
                <a:solidFill>
                  <a:srgbClr val="282828"/>
                </a:solidFill>
                <a:latin typeface="Calibri (Body)"/>
              </a:rPr>
              <a:t>Visualization: Chart.js or Recharts for dashboard insights.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