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D48-9873-533D-0778-4BE1FBC64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1D47-3E6B-4984-A63A-7D2023C2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3BB7-15E2-EB80-20D7-3518E75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BA71-B461-DF1F-7CE3-2739D298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B022-8D75-EB49-22D5-AFBD6FA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8F4D-04FA-2A87-3644-8AC922BA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F4124-B5D3-6527-8C7A-C1B8C967F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A2E6-BD1A-646E-FE26-F4575908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EF21-4C4B-C083-40C0-D1EA1FB7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C0-6142-6D1B-EC06-4B52C44E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05E78-8EF4-07FF-FCD0-B433D5D9D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38EB-B0E8-80D5-3CB0-AD1416EA2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2126-381A-15AA-B3FB-8F1D2C67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5F63-FC89-0207-9B8D-B09E2B20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024E-CA10-22A6-246E-2D1696A5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A030-E4AF-7DDE-F4AB-ED14E784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CAE1-C93A-BDCC-E968-E268361F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CD19-F25A-51A6-BABD-DA72573F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4A15-5FD5-A567-2876-7AF48FEA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5380-42AC-10E1-7356-E07EE8EE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E4D0-79CC-D418-20EF-52EFC8B6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537F-6DDA-38DC-19FD-0CB7E69A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1E46-E5B4-4823-DDA1-E6B1E9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ADC3-4C80-0C46-EDFF-5415078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EF15-95CF-52E6-FCEC-1D628E15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743-4A5A-C666-F9C5-885C6E0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3A4F-CCCD-F060-3F12-F7979885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66A4-B946-7EE0-B100-F8CF3FC1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7FFE3-DED9-5745-9687-4D078104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5882D-6EB9-D355-B845-DBE46A09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7481-B0F2-0B05-0998-DCBC6D67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547A-E86C-E080-2493-202364BA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9384-FEF9-9E5F-22F6-8B0E1E14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6D1D-D386-1070-9C20-1FA883E6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8DD8-7768-F137-6B50-13BECC54C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31A78-DA9C-FF58-1692-0D65D49FA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A2BA1-D435-BAC1-7C09-F787D5AD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466BF-6688-E66D-9181-8D73E6C3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B37C0-0C62-8626-0F19-C5821FB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6EF3-4531-B472-B06C-DA7D7E17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30360-70AC-57A3-EEAE-40E2CB83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1D1A1-CEBF-E46A-20D3-2DFCD0D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959D1-DD3E-337E-B063-D4BD737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2B4DC-6407-4C5B-067C-19D4297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A2349-AB8B-5A3D-C24A-F7528F53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8918-5670-4312-DBDC-745D478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8A4E-C125-71BF-D8A3-A2B4CDA7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0904-AC94-1EFF-52AD-03ADFE92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49328-C441-9972-9501-06D67E96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9C43-ED5E-54F9-D673-41E41515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1BFB8-9FD8-ABF4-736C-384E9C01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F9E8D-1C13-62E5-2D87-C8BA65E1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EA5E-38C5-2596-5822-601164E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AD6AB-35AF-A14F-F2D5-B10ED8BC6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55860-8940-0E28-8F7E-E283701A5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6A3E7-AA40-3DBB-269B-84B7C895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A8A8-2E33-2A75-B079-63297027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4C44-3FDB-8766-4002-4E59B08F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7A455-CE58-1FC1-57F5-E373F9CA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706A-FC4A-8253-55E7-20260EE5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6EDD-8FF6-F43B-BC60-6A6DCCA7B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1C0E-2C80-5A44-AAAE-F220561A66E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A715-BABF-2F38-67C1-CE1221EA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206-C81D-43D0-6C8D-D161A111D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DF62-DB89-6E48-8616-50D72738F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34E5-9991-351E-5224-0D72D4958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5500"/>
            <a:ext cx="9144000" cy="2387600"/>
          </a:xfrm>
        </p:spPr>
        <p:txBody>
          <a:bodyPr/>
          <a:lstStyle/>
          <a:p>
            <a:r>
              <a:rPr lang="en-US" dirty="0"/>
              <a:t>HW1 Question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5396-C61A-A26E-6349-C8AD7E3D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38"/>
            <a:ext cx="9144000" cy="1655762"/>
          </a:xfrm>
        </p:spPr>
        <p:txBody>
          <a:bodyPr/>
          <a:lstStyle/>
          <a:p>
            <a:r>
              <a:rPr lang="en-US" dirty="0"/>
              <a:t>Ben Wolfe</a:t>
            </a:r>
          </a:p>
        </p:txBody>
      </p:sp>
    </p:spTree>
    <p:extLst>
      <p:ext uri="{BB962C8B-B14F-4D97-AF65-F5344CB8AC3E}">
        <p14:creationId xmlns:p14="http://schemas.microsoft.com/office/powerpoint/2010/main" val="325560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FF3-186B-D643-D1FE-EAEFA2A6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Overview: Loss of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4713-02A7-6682-5FA3-0A7AE061D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When machines perform subtraction on numbers that are very close in size, significance and/or accuracy can be lost: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5.4322 – 5.4321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.0001=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Started with 5 significant digits, only 1 remains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some situations, this can be avoided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F4713-02A7-6682-5FA3-0A7AE061D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6364-E757-967D-149E-9B03E61E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C8C9E-14E6-B446-3C7B-CC39CDD26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/>
                </a:pPr>
                <a:r>
                  <a:rPr lang="en-US" dirty="0"/>
                  <a:t>Come up with a different expression that computes </a:t>
                </a:r>
                <a:r>
                  <a:rPr lang="en-US" b="1" dirty="0"/>
                  <a:t>y = x −sin x </a:t>
                </a:r>
                <a:r>
                  <a:rPr lang="en-US" dirty="0"/>
                  <a:t>without suffering from loss of significance.</a:t>
                </a:r>
              </a:p>
              <a:p>
                <a:pPr marL="514350" indent="-514350"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y(2^-31) =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1.68e-29, but machine will return 0.0e+0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0000"/>
                    </a:solidFill>
                    <a:latin typeface="-apple-system"/>
                  </a:rPr>
                  <a:t>Idea: </a:t>
                </a:r>
                <a:r>
                  <a:rPr lang="en-US" dirty="0">
                    <a:solidFill>
                      <a:srgbClr val="000000"/>
                    </a:solidFill>
                    <a:latin typeface="-apple-system"/>
                  </a:rPr>
                  <a:t>Expand sin x in Taylor Series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-apple-system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C8C9E-14E6-B446-3C7B-CC39CDD26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973-464D-B12A-24EC-3999828A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a)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CFE4-0DAF-976D-1C5A-1C2C14FF0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  <a:spcBef>
                    <a:spcPts val="2200"/>
                  </a:spcBef>
                </a:pPr>
                <a:r>
                  <a:rPr lang="en-US" dirty="0"/>
                  <a:t>We no longer have subtraction of similar sized numbers</a:t>
                </a:r>
              </a:p>
              <a:p>
                <a:pPr>
                  <a:lnSpc>
                    <a:spcPct val="150000"/>
                  </a:lnSpc>
                  <a:spcBef>
                    <a:spcPts val="2200"/>
                  </a:spcBef>
                </a:pPr>
                <a:r>
                  <a:rPr lang="en-US" dirty="0"/>
                  <a:t>Also examine nested form:</a:t>
                </a:r>
              </a:p>
              <a:p>
                <a:pPr>
                  <a:lnSpc>
                    <a:spcPct val="150000"/>
                  </a:lnSpc>
                  <a:spcBef>
                    <a:spcPts val="2200"/>
                  </a:spcBef>
                </a:pPr>
                <a:endParaRPr lang="en-US" sz="1000" dirty="0"/>
              </a:p>
              <a:p>
                <a:pPr marL="0" indent="0">
                  <a:lnSpc>
                    <a:spcPct val="150000"/>
                  </a:lnSpc>
                  <a:spcBef>
                    <a:spcPts val="3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7CFE4-0DAF-976D-1C5A-1C2C14FF0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500"/>
                <a:ext cx="10515600" cy="48434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8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D111-8FE2-2AAB-A7F6-D1861F0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b):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A02DB-1B3E-D208-ED62-BD1E14EF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11" y="828675"/>
            <a:ext cx="5438384" cy="566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AC98E-6B67-D3FC-5CBA-66EF424C98D9}"/>
              </a:ext>
            </a:extLst>
          </p:cNvPr>
          <p:cNvSpPr/>
          <p:nvPr/>
        </p:nvSpPr>
        <p:spPr>
          <a:xfrm>
            <a:off x="5131010" y="5143500"/>
            <a:ext cx="5346489" cy="123666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17F-81A9-C2A2-7885-3C2BF6A5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c):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33F1-93E0-4403-B2B5-CAE8ACD0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method does not have loss of significance because subtraction of close numbers does not occur as was the case for the original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Truncation error from Taylor Series</a:t>
            </a:r>
          </a:p>
          <a:p>
            <a:pPr>
              <a:lnSpc>
                <a:spcPct val="150000"/>
              </a:lnSpc>
            </a:pPr>
            <a:r>
              <a:rPr lang="en-US" dirty="0"/>
              <a:t>Cannot always limit loss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225696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6F33-4D53-019C-EBF6-722CD3B3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2724B-19CA-75C3-595B-B577BFF0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690688"/>
            <a:ext cx="64516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Office Theme</vt:lpstr>
      <vt:lpstr>HW1 Question 3</vt:lpstr>
      <vt:lpstr>Concept Overview: Loss of Significance</vt:lpstr>
      <vt:lpstr>Our Problem</vt:lpstr>
      <vt:lpstr>Part a) Continued</vt:lpstr>
      <vt:lpstr>Part b): Results</vt:lpstr>
      <vt:lpstr>Part c): Discussion</vt:lpstr>
      <vt:lpstr>Appendix: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Question 3</dc:title>
  <dc:creator>Ben Wolfe</dc:creator>
  <cp:lastModifiedBy>Ben Wolfe</cp:lastModifiedBy>
  <cp:revision>16</cp:revision>
  <dcterms:created xsi:type="dcterms:W3CDTF">2024-04-11T03:44:45Z</dcterms:created>
  <dcterms:modified xsi:type="dcterms:W3CDTF">2024-04-11T04:16:00Z</dcterms:modified>
</cp:coreProperties>
</file>