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3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4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5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6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7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8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  <p:sldMasterId id="2147484447" r:id="rId5"/>
    <p:sldMasterId id="2147484470" r:id="rId6"/>
    <p:sldMasterId id="2147484508" r:id="rId7"/>
    <p:sldMasterId id="2147484537" r:id="rId8"/>
    <p:sldMasterId id="2147484560" r:id="rId9"/>
    <p:sldMasterId id="2147484585" r:id="rId10"/>
    <p:sldMasterId id="2147484608" r:id="rId11"/>
    <p:sldMasterId id="2147484634" r:id="rId12"/>
  </p:sldMasterIdLst>
  <p:notesMasterIdLst>
    <p:notesMasterId r:id="rId14"/>
  </p:notesMasterIdLst>
  <p:handoutMasterIdLst>
    <p:handoutMasterId r:id="rId15"/>
  </p:handoutMasterIdLst>
  <p:sldIdLst>
    <p:sldId id="377" r:id="rId13"/>
  </p:sldIdLst>
  <p:sldSz cx="9144000" cy="5143500" type="screen16x9"/>
  <p:notesSz cx="7010400" cy="92964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795">
          <p15:clr>
            <a:srgbClr val="A4A3A4"/>
          </p15:clr>
        </p15:guide>
        <p15:guide id="5" pos="41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640">
          <p15:clr>
            <a:srgbClr val="A4A3A4"/>
          </p15:clr>
        </p15:guide>
        <p15:guide id="4" pos="41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C3"/>
    <a:srgbClr val="FFAF00"/>
    <a:srgbClr val="000000"/>
    <a:srgbClr val="AAAAAA"/>
    <a:srgbClr val="444444"/>
    <a:srgbClr val="808080"/>
    <a:srgbClr val="3DC6EF"/>
    <a:srgbClr val="6EA204"/>
    <a:srgbClr val="6E2585"/>
    <a:srgbClr val="3D6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6296" autoAdjust="0"/>
  </p:normalViewPr>
  <p:slideViewPr>
    <p:cSldViewPr snapToGrid="0">
      <p:cViewPr varScale="1">
        <p:scale>
          <a:sx n="57" d="100"/>
          <a:sy n="57" d="100"/>
        </p:scale>
        <p:origin x="202" y="31"/>
      </p:cViewPr>
      <p:guideLst>
        <p:guide orient="horz" pos="3072"/>
        <p:guide pos="5577"/>
        <p:guide pos="180"/>
        <p:guide orient="horz" pos="795"/>
        <p:guide pos="41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58" y="57"/>
      </p:cViewPr>
      <p:guideLst>
        <p:guide orient="horz" pos="2928"/>
        <p:guide pos="2208"/>
        <p:guide orient="horz" pos="2640"/>
        <p:guide pos="4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88950" y="8747125"/>
            <a:ext cx="423902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fld id="{AC8DF440-AC1E-4EB3-BCAA-2AAB8924A793}" type="slidenum">
              <a:rPr lang="en-US" sz="800">
                <a:solidFill>
                  <a:schemeClr val="bg1"/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fl" descr="                              Dell - Internal Use - Confidential&#10;"/>
          <p:cNvSpPr txBox="1"/>
          <p:nvPr/>
        </p:nvSpPr>
        <p:spPr>
          <a:xfrm>
            <a:off x="1173085" y="8747125"/>
            <a:ext cx="1551707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b="1" dirty="0" smtClean="0">
                <a:solidFill>
                  <a:srgbClr val="7F7F7F"/>
                </a:solidFill>
                <a:latin typeface="Arial"/>
              </a:rPr>
              <a:t>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384175"/>
            <a:ext cx="6096000" cy="3430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4191000"/>
            <a:ext cx="6096000" cy="458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88950" y="8991600"/>
            <a:ext cx="423902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fld id="{AC8DF440-AC1E-4EB3-BCAA-2AAB8924A793}" type="slidenum">
              <a:rPr lang="en-US" sz="800">
                <a:solidFill>
                  <a:schemeClr val="bg1"/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fl" descr="                              Dell - Internal Use - Confidential&#10;"/>
          <p:cNvSpPr txBox="1"/>
          <p:nvPr/>
        </p:nvSpPr>
        <p:spPr>
          <a:xfrm>
            <a:off x="1173085" y="8991600"/>
            <a:ext cx="1551707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b="1" dirty="0" smtClean="0">
                <a:solidFill>
                  <a:srgbClr val="7F7F7F"/>
                </a:solidFill>
                <a:latin typeface="Arial"/>
              </a:rPr>
              <a:t>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8950" y="530225"/>
            <a:ext cx="6032500" cy="3394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</a:t>
            </a:r>
            <a:r>
              <a:rPr lang="en-US" baseline="0" dirty="0" smtClean="0"/>
              <a:t> again highlight</a:t>
            </a:r>
            <a:r>
              <a:rPr lang="en-US" dirty="0" smtClean="0"/>
              <a:t> DPACK</a:t>
            </a:r>
            <a:r>
              <a:rPr lang="en-US" baseline="0" dirty="0" smtClean="0"/>
              <a:t> will be branded as live optics; all of your current project, logins, etc. will remain the same.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DF440-AC1E-4EB3-BCAA-2AAB8924A793}" type="slidenum">
              <a:rPr lang="en-US" sz="800" smtClean="0">
                <a:solidFill>
                  <a:schemeClr val="bg1"/>
                </a:solidFill>
                <a:latin typeface="Arial"/>
              </a:rPr>
              <a:pPr/>
              <a:t>1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6974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8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9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9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9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9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33952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83686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305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801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345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660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5250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938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825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350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Dell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7DB8"/>
              </a:solidFill>
              <a:latin typeface="Arial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608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6EA204"/>
              </a:solidFill>
              <a:latin typeface="Arial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658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814832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65732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EE641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516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506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1798082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072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1798082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451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1" y="27432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1" y="2252134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8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534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1" y="27432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1" y="2252134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8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415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1" y="27432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1" y="2252134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8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723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1" y="27432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1" y="2252134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8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171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74" indent="-23177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969755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74" indent="-23177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73152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834155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74" indent="-23177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1090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61" indent="-23177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61" indent="-23177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351817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1" y="271463"/>
            <a:ext cx="429521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61" indent="-23177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16149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7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305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74" indent="-23177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175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1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74" indent="-23177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0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758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1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21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1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907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321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13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Dell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7DB8"/>
              </a:solidFill>
              <a:latin typeface="Arial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1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349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369214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6EA204"/>
              </a:solidFill>
              <a:latin typeface="Arial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1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281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EE641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1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037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1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983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1798082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971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1798082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584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93954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1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9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678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519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248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320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520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662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508769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302661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724460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168949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385263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305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242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572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2219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98760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5044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108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45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698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Dell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7DB8"/>
              </a:solidFill>
              <a:latin typeface="Arial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470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6EA204"/>
              </a:solidFill>
              <a:latin typeface="Arial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504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EE641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307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489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1798082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647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1798082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035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847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731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719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293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19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231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165164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750531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320027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012238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814832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045927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55015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81997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52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81146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045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73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495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912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377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5887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460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324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075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086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271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964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485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126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85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342056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489778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38201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833496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814832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2790007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029792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848698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514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55454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6478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004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399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202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234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081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428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434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050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540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804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545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960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6243655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285371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90081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98685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356921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305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332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140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371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962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358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547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Dell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7DB8"/>
              </a:solidFill>
              <a:latin typeface="Arial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92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6EA204"/>
              </a:solidFill>
              <a:latin typeface="Arial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0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EE641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505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321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1798082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688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1798082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136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823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107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730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777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7242559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31063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977584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025586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738146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305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484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13348"/>
            <a:ext cx="4297680" cy="238842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080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009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1194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791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086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imag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246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Dell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7DB8"/>
              </a:solidFill>
              <a:latin typeface="Arial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840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accent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6EA204"/>
              </a:solidFill>
              <a:latin typeface="Arial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49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EE641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514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981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1798082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509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1798082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604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449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310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894363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676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013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419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922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36085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5573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84484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110950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814832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52891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6190893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3404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460685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014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6377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60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169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829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676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110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168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526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8882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1133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462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952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763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269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rgbClr val="808080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196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3938016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7924386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311133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b="1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09471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14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defRPr sz="1800" b="0">
                <a:solidFill>
                  <a:schemeClr val="bg2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760447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88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24" Type="http://schemas.openxmlformats.org/officeDocument/2006/relationships/slideLayout" Target="../slideLayouts/slideLayout91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23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86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8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1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107.xml"/><Relationship Id="rId20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6.xml"/><Relationship Id="rId23" Type="http://schemas.openxmlformats.org/officeDocument/2006/relationships/theme" Target="../theme/theme5.xml"/><Relationship Id="rId10" Type="http://schemas.openxmlformats.org/officeDocument/2006/relationships/slideLayout" Target="../slideLayouts/slideLayout101.xml"/><Relationship Id="rId19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5.xml"/><Relationship Id="rId22" Type="http://schemas.openxmlformats.org/officeDocument/2006/relationships/slideLayout" Target="../slideLayouts/slideLayout11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slideLayout" Target="../slideLayouts/slideLayout126.xml"/><Relationship Id="rId18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16.xml"/><Relationship Id="rId21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5.xml"/><Relationship Id="rId17" Type="http://schemas.openxmlformats.org/officeDocument/2006/relationships/slideLayout" Target="../slideLayouts/slideLayout130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15.xml"/><Relationship Id="rId16" Type="http://schemas.openxmlformats.org/officeDocument/2006/relationships/slideLayout" Target="../slideLayouts/slideLayout129.xml"/><Relationship Id="rId20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24" Type="http://schemas.openxmlformats.org/officeDocument/2006/relationships/theme" Target="../theme/theme6.xml"/><Relationship Id="rId5" Type="http://schemas.openxmlformats.org/officeDocument/2006/relationships/slideLayout" Target="../slideLayouts/slideLayout118.xml"/><Relationship Id="rId15" Type="http://schemas.openxmlformats.org/officeDocument/2006/relationships/slideLayout" Target="../slideLayouts/slideLayout128.xml"/><Relationship Id="rId23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23.xml"/><Relationship Id="rId19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Relationship Id="rId14" Type="http://schemas.openxmlformats.org/officeDocument/2006/relationships/slideLayout" Target="../slideLayouts/slideLayout127.xml"/><Relationship Id="rId22" Type="http://schemas.openxmlformats.org/officeDocument/2006/relationships/slideLayout" Target="../slideLayouts/slideLayout13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9.xml"/><Relationship Id="rId18" Type="http://schemas.openxmlformats.org/officeDocument/2006/relationships/slideLayout" Target="../slideLayouts/slideLayout154.xml"/><Relationship Id="rId3" Type="http://schemas.openxmlformats.org/officeDocument/2006/relationships/slideLayout" Target="../slideLayouts/slideLayout139.xml"/><Relationship Id="rId21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17" Type="http://schemas.openxmlformats.org/officeDocument/2006/relationships/slideLayout" Target="../slideLayouts/slideLayout153.xml"/><Relationship Id="rId2" Type="http://schemas.openxmlformats.org/officeDocument/2006/relationships/slideLayout" Target="../slideLayouts/slideLayout138.xml"/><Relationship Id="rId16" Type="http://schemas.openxmlformats.org/officeDocument/2006/relationships/slideLayout" Target="../slideLayouts/slideLayout152.xml"/><Relationship Id="rId20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41.xml"/><Relationship Id="rId15" Type="http://schemas.openxmlformats.org/officeDocument/2006/relationships/slideLayout" Target="../slideLayouts/slideLayout151.xml"/><Relationship Id="rId23" Type="http://schemas.openxmlformats.org/officeDocument/2006/relationships/theme" Target="../theme/theme7.xml"/><Relationship Id="rId10" Type="http://schemas.openxmlformats.org/officeDocument/2006/relationships/slideLayout" Target="../slideLayouts/slideLayout146.xml"/><Relationship Id="rId19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slideLayout" Target="../slideLayouts/slideLayout150.xml"/><Relationship Id="rId22" Type="http://schemas.openxmlformats.org/officeDocument/2006/relationships/slideLayout" Target="../slideLayouts/slideLayout15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71.xml"/><Relationship Id="rId18" Type="http://schemas.openxmlformats.org/officeDocument/2006/relationships/slideLayout" Target="../slideLayouts/slideLayout176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61.xml"/><Relationship Id="rId21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70.xml"/><Relationship Id="rId17" Type="http://schemas.openxmlformats.org/officeDocument/2006/relationships/slideLayout" Target="../slideLayouts/slideLayout175.xml"/><Relationship Id="rId25" Type="http://schemas.openxmlformats.org/officeDocument/2006/relationships/theme" Target="../theme/theme8.xml"/><Relationship Id="rId2" Type="http://schemas.openxmlformats.org/officeDocument/2006/relationships/slideLayout" Target="../slideLayouts/slideLayout160.xml"/><Relationship Id="rId16" Type="http://schemas.openxmlformats.org/officeDocument/2006/relationships/slideLayout" Target="../slideLayouts/slideLayout174.xml"/><Relationship Id="rId20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9.xml"/><Relationship Id="rId24" Type="http://schemas.openxmlformats.org/officeDocument/2006/relationships/slideLayout" Target="../slideLayouts/slideLayout182.xml"/><Relationship Id="rId5" Type="http://schemas.openxmlformats.org/officeDocument/2006/relationships/slideLayout" Target="../slideLayouts/slideLayout163.xml"/><Relationship Id="rId15" Type="http://schemas.openxmlformats.org/officeDocument/2006/relationships/slideLayout" Target="../slideLayouts/slideLayout173.xml"/><Relationship Id="rId23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68.xml"/><Relationship Id="rId19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7.xml"/><Relationship Id="rId14" Type="http://schemas.openxmlformats.org/officeDocument/2006/relationships/slideLayout" Target="../slideLayouts/slideLayout172.xml"/><Relationship Id="rId22" Type="http://schemas.openxmlformats.org/officeDocument/2006/relationships/slideLayout" Target="../slideLayouts/slideLayout18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5.xml"/><Relationship Id="rId18" Type="http://schemas.openxmlformats.org/officeDocument/2006/relationships/slideLayout" Target="../slideLayouts/slideLayout200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85.xml"/><Relationship Id="rId21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4.xml"/><Relationship Id="rId17" Type="http://schemas.openxmlformats.org/officeDocument/2006/relationships/slideLayout" Target="../slideLayouts/slideLayout199.xml"/><Relationship Id="rId25" Type="http://schemas.openxmlformats.org/officeDocument/2006/relationships/theme" Target="../theme/theme9.xml"/><Relationship Id="rId2" Type="http://schemas.openxmlformats.org/officeDocument/2006/relationships/slideLayout" Target="../slideLayouts/slideLayout184.xml"/><Relationship Id="rId16" Type="http://schemas.openxmlformats.org/officeDocument/2006/relationships/slideLayout" Target="../slideLayouts/slideLayout198.xml"/><Relationship Id="rId20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93.xml"/><Relationship Id="rId24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187.xml"/><Relationship Id="rId15" Type="http://schemas.openxmlformats.org/officeDocument/2006/relationships/slideLayout" Target="../slideLayouts/slideLayout197.xml"/><Relationship Id="rId23" Type="http://schemas.openxmlformats.org/officeDocument/2006/relationships/slideLayout" Target="../slideLayouts/slideLayout205.xml"/><Relationship Id="rId10" Type="http://schemas.openxmlformats.org/officeDocument/2006/relationships/slideLayout" Target="../slideLayouts/slideLayout192.xml"/><Relationship Id="rId19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91.xml"/><Relationship Id="rId14" Type="http://schemas.openxmlformats.org/officeDocument/2006/relationships/slideLayout" Target="../slideLayouts/slideLayout196.xml"/><Relationship Id="rId22" Type="http://schemas.openxmlformats.org/officeDocument/2006/relationships/slideLayout" Target="../slideLayouts/slideLayout2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9/23/2017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9/23/2017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7DB8"/>
                </a:buClr>
              </a:pPr>
              <a:t>9/23/2017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7DB8"/>
                </a:buClr>
              </a:pPr>
              <a:t>9/23/2017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buClr>
                <a:srgbClr val="007DB8"/>
              </a:buClr>
            </a:pPr>
            <a:endParaRPr lang="en-US" sz="850" dirty="0" err="1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buClr>
                <a:srgbClr val="007DB8"/>
              </a:buClr>
            </a:pPr>
            <a:endParaRPr lang="en-US" sz="850" dirty="0" err="1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10331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48" r:id="rId1"/>
    <p:sldLayoutId id="2147484449" r:id="rId2"/>
    <p:sldLayoutId id="2147484450" r:id="rId3"/>
    <p:sldLayoutId id="2147484451" r:id="rId4"/>
    <p:sldLayoutId id="2147484452" r:id="rId5"/>
    <p:sldLayoutId id="2147484453" r:id="rId6"/>
    <p:sldLayoutId id="2147484454" r:id="rId7"/>
    <p:sldLayoutId id="2147484455" r:id="rId8"/>
    <p:sldLayoutId id="2147484456" r:id="rId9"/>
    <p:sldLayoutId id="2147484457" r:id="rId10"/>
    <p:sldLayoutId id="2147484458" r:id="rId11"/>
    <p:sldLayoutId id="2147484459" r:id="rId12"/>
    <p:sldLayoutId id="2147484461" r:id="rId13"/>
    <p:sldLayoutId id="2147484462" r:id="rId14"/>
    <p:sldLayoutId id="2147484463" r:id="rId15"/>
    <p:sldLayoutId id="2147484464" r:id="rId16"/>
    <p:sldLayoutId id="2147484465" r:id="rId17"/>
    <p:sldLayoutId id="2147484466" r:id="rId18"/>
    <p:sldLayoutId id="2147484467" r:id="rId19"/>
    <p:sldLayoutId id="2147484468" r:id="rId20"/>
    <p:sldLayoutId id="2147484469" r:id="rId21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7DB8"/>
                </a:buClr>
              </a:pPr>
              <a:t>9/23/2017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7DB8"/>
                </a:buClr>
              </a:pPr>
              <a:t>9/23/2017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buClr>
                <a:srgbClr val="007DB8"/>
              </a:buClr>
            </a:pPr>
            <a:endParaRPr lang="en-US" sz="850" dirty="0" err="1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buClr>
                <a:srgbClr val="007DB8"/>
              </a:buClr>
            </a:pPr>
            <a:endParaRPr lang="en-US" sz="850" dirty="0" err="1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731264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71" r:id="rId1"/>
    <p:sldLayoutId id="2147484472" r:id="rId2"/>
    <p:sldLayoutId id="2147484473" r:id="rId3"/>
    <p:sldLayoutId id="2147484474" r:id="rId4"/>
    <p:sldLayoutId id="2147484475" r:id="rId5"/>
    <p:sldLayoutId id="2147484476" r:id="rId6"/>
    <p:sldLayoutId id="2147484477" r:id="rId7"/>
    <p:sldLayoutId id="2147484478" r:id="rId8"/>
    <p:sldLayoutId id="2147484479" r:id="rId9"/>
    <p:sldLayoutId id="2147484480" r:id="rId10"/>
    <p:sldLayoutId id="2147484481" r:id="rId11"/>
    <p:sldLayoutId id="2147484482" r:id="rId12"/>
    <p:sldLayoutId id="2147484483" r:id="rId13"/>
    <p:sldLayoutId id="2147484484" r:id="rId14"/>
    <p:sldLayoutId id="2147484485" r:id="rId15"/>
    <p:sldLayoutId id="2147484486" r:id="rId16"/>
    <p:sldLayoutId id="2147484487" r:id="rId17"/>
    <p:sldLayoutId id="2147484488" r:id="rId18"/>
    <p:sldLayoutId id="2147484489" r:id="rId19"/>
    <p:sldLayoutId id="2147484490" r:id="rId20"/>
    <p:sldLayoutId id="2147484491" r:id="rId21"/>
    <p:sldLayoutId id="2147484492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7DB8"/>
                </a:buClr>
              </a:pPr>
              <a:t>9/23/2017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7DB8"/>
                </a:buClr>
              </a:pPr>
              <a:t>9/23/2017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buClr>
                <a:srgbClr val="007DB8"/>
              </a:buClr>
            </a:pPr>
            <a:endParaRPr lang="en-US" sz="850" dirty="0" err="1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buClr>
                <a:srgbClr val="007DB8"/>
              </a:buClr>
            </a:pPr>
            <a:endParaRPr lang="en-US" sz="850" dirty="0" err="1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7601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509" r:id="rId1"/>
    <p:sldLayoutId id="2147484510" r:id="rId2"/>
    <p:sldLayoutId id="2147484511" r:id="rId3"/>
    <p:sldLayoutId id="2147484512" r:id="rId4"/>
    <p:sldLayoutId id="2147484513" r:id="rId5"/>
    <p:sldLayoutId id="2147484514" r:id="rId6"/>
    <p:sldLayoutId id="2147484515" r:id="rId7"/>
    <p:sldLayoutId id="2147484516" r:id="rId8"/>
    <p:sldLayoutId id="2147484517" r:id="rId9"/>
    <p:sldLayoutId id="2147484518" r:id="rId10"/>
    <p:sldLayoutId id="2147484519" r:id="rId11"/>
    <p:sldLayoutId id="2147484520" r:id="rId12"/>
    <p:sldLayoutId id="2147484521" r:id="rId13"/>
    <p:sldLayoutId id="2147484522" r:id="rId14"/>
    <p:sldLayoutId id="2147484523" r:id="rId15"/>
    <p:sldLayoutId id="2147484524" r:id="rId16"/>
    <p:sldLayoutId id="2147484525" r:id="rId17"/>
    <p:sldLayoutId id="2147484526" r:id="rId18"/>
    <p:sldLayoutId id="2147484527" r:id="rId19"/>
    <p:sldLayoutId id="2147484528" r:id="rId20"/>
    <p:sldLayoutId id="2147484529" r:id="rId21"/>
    <p:sldLayoutId id="2147484530" r:id="rId22"/>
    <p:sldLayoutId id="2147484531" r:id="rId23"/>
    <p:sldLayoutId id="2147484532" r:id="rId24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7DB8"/>
                </a:buClr>
              </a:pPr>
              <a:t>9/23/2017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7DB8"/>
                </a:buClr>
              </a:pPr>
              <a:t>9/23/2017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buClr>
                <a:srgbClr val="007DB8"/>
              </a:buClr>
            </a:pPr>
            <a:endParaRPr lang="en-US" sz="850" dirty="0" err="1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buClr>
                <a:srgbClr val="007DB8"/>
              </a:buClr>
            </a:pPr>
            <a:endParaRPr lang="en-US" sz="850" dirty="0" err="1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588960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538" r:id="rId1"/>
    <p:sldLayoutId id="2147484539" r:id="rId2"/>
    <p:sldLayoutId id="2147484540" r:id="rId3"/>
    <p:sldLayoutId id="2147484541" r:id="rId4"/>
    <p:sldLayoutId id="2147484542" r:id="rId5"/>
    <p:sldLayoutId id="2147484543" r:id="rId6"/>
    <p:sldLayoutId id="2147484544" r:id="rId7"/>
    <p:sldLayoutId id="2147484545" r:id="rId8"/>
    <p:sldLayoutId id="2147484546" r:id="rId9"/>
    <p:sldLayoutId id="2147484547" r:id="rId10"/>
    <p:sldLayoutId id="2147484548" r:id="rId11"/>
    <p:sldLayoutId id="2147484549" r:id="rId12"/>
    <p:sldLayoutId id="2147484550" r:id="rId13"/>
    <p:sldLayoutId id="2147484551" r:id="rId14"/>
    <p:sldLayoutId id="2147484552" r:id="rId15"/>
    <p:sldLayoutId id="2147484553" r:id="rId16"/>
    <p:sldLayoutId id="2147484554" r:id="rId17"/>
    <p:sldLayoutId id="2147484555" r:id="rId18"/>
    <p:sldLayoutId id="2147484556" r:id="rId19"/>
    <p:sldLayoutId id="2147484557" r:id="rId20"/>
    <p:sldLayoutId id="2147484558" r:id="rId21"/>
    <p:sldLayoutId id="2147484559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7" y="4825329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7DB8"/>
                </a:buClr>
              </a:pPr>
              <a:t>9/23/2017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7" y="4825329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7DB8"/>
                </a:buClr>
              </a:pPr>
              <a:t>9/23/2017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5211" y="4833813"/>
            <a:ext cx="65" cy="11772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buClr>
                <a:srgbClr val="007DB8"/>
              </a:buClr>
            </a:pPr>
            <a:endParaRPr lang="en-US" sz="850" dirty="0" err="1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5211" y="4833813"/>
            <a:ext cx="65" cy="11772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buClr>
                <a:srgbClr val="007DB8"/>
              </a:buClr>
            </a:pPr>
            <a:endParaRPr lang="en-US" sz="850" dirty="0" err="1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5412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561" r:id="rId1"/>
    <p:sldLayoutId id="2147484562" r:id="rId2"/>
    <p:sldLayoutId id="2147484563" r:id="rId3"/>
    <p:sldLayoutId id="2147484564" r:id="rId4"/>
    <p:sldLayoutId id="2147484565" r:id="rId5"/>
    <p:sldLayoutId id="2147484566" r:id="rId6"/>
    <p:sldLayoutId id="2147484567" r:id="rId7"/>
    <p:sldLayoutId id="2147484568" r:id="rId8"/>
    <p:sldLayoutId id="2147484569" r:id="rId9"/>
    <p:sldLayoutId id="2147484570" r:id="rId10"/>
    <p:sldLayoutId id="2147484571" r:id="rId11"/>
    <p:sldLayoutId id="2147484572" r:id="rId12"/>
    <p:sldLayoutId id="2147484574" r:id="rId13"/>
    <p:sldLayoutId id="2147484575" r:id="rId14"/>
    <p:sldLayoutId id="2147484576" r:id="rId15"/>
    <p:sldLayoutId id="2147484577" r:id="rId16"/>
    <p:sldLayoutId id="2147484578" r:id="rId17"/>
    <p:sldLayoutId id="2147484579" r:id="rId18"/>
    <p:sldLayoutId id="2147484580" r:id="rId19"/>
    <p:sldLayoutId id="2147484581" r:id="rId20"/>
    <p:sldLayoutId id="2147484582" r:id="rId21"/>
    <p:sldLayoutId id="2147484583" r:id="rId22"/>
    <p:sldLayoutId id="2147484584" r:id="rId23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189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378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566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754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594" indent="-228594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61" indent="-233357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15" indent="-220658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57" indent="-222245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098" indent="-236532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286" indent="-236532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475" indent="-236532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664" indent="-236532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852" indent="-236532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7DB8"/>
                </a:buClr>
              </a:pPr>
              <a:t>9/23/2017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7DB8"/>
                </a:buClr>
              </a:pPr>
              <a:t>9/23/2017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buClr>
                <a:srgbClr val="007DB8"/>
              </a:buClr>
            </a:pPr>
            <a:endParaRPr lang="en-US" sz="850" dirty="0" err="1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buClr>
                <a:srgbClr val="007DB8"/>
              </a:buClr>
            </a:pPr>
            <a:endParaRPr lang="en-US" sz="850" dirty="0" err="1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5274" y="4832722"/>
            <a:ext cx="141064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buClr>
                <a:srgbClr val="007DB8"/>
              </a:buClr>
            </a:pPr>
            <a:fld id="{58EC7406-F4CC-4ABF-902E-2AF4E70E5C0F}" type="slidenum">
              <a:rPr lang="en-US" sz="85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 algn="r">
                <a:lnSpc>
                  <a:spcPct val="90000"/>
                </a:lnSpc>
                <a:buClr>
                  <a:srgbClr val="007DB8"/>
                </a:buClr>
              </a:pPr>
              <a:t>‹#›</a:t>
            </a:fld>
            <a:endParaRPr lang="en-US" sz="850" dirty="0" err="1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8776" y="4832722"/>
            <a:ext cx="19236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07DB8"/>
              </a:buClr>
            </a:pPr>
            <a:r>
              <a:rPr lang="en-US" sz="8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of Y</a:t>
            </a:r>
          </a:p>
        </p:txBody>
      </p:sp>
      <p:sp>
        <p:nvSpPr>
          <p:cNvPr id="23" name="fl"/>
          <p:cNvSpPr txBox="1"/>
          <p:nvPr/>
        </p:nvSpPr>
        <p:spPr>
          <a:xfrm>
            <a:off x="0" y="4836414"/>
            <a:ext cx="9144000" cy="1177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dirty="0" smtClean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002461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586" r:id="rId1"/>
    <p:sldLayoutId id="2147484587" r:id="rId2"/>
    <p:sldLayoutId id="2147484588" r:id="rId3"/>
    <p:sldLayoutId id="2147484589" r:id="rId4"/>
    <p:sldLayoutId id="2147484590" r:id="rId5"/>
    <p:sldLayoutId id="2147484591" r:id="rId6"/>
    <p:sldLayoutId id="2147484592" r:id="rId7"/>
    <p:sldLayoutId id="2147484593" r:id="rId8"/>
    <p:sldLayoutId id="2147484594" r:id="rId9"/>
    <p:sldLayoutId id="2147484595" r:id="rId10"/>
    <p:sldLayoutId id="2147484596" r:id="rId11"/>
    <p:sldLayoutId id="2147484597" r:id="rId12"/>
    <p:sldLayoutId id="2147484598" r:id="rId13"/>
    <p:sldLayoutId id="2147484599" r:id="rId14"/>
    <p:sldLayoutId id="2147484600" r:id="rId15"/>
    <p:sldLayoutId id="2147484601" r:id="rId16"/>
    <p:sldLayoutId id="2147484602" r:id="rId17"/>
    <p:sldLayoutId id="2147484603" r:id="rId18"/>
    <p:sldLayoutId id="2147484604" r:id="rId19"/>
    <p:sldLayoutId id="2147484605" r:id="rId20"/>
    <p:sldLayoutId id="2147484606" r:id="rId21"/>
    <p:sldLayoutId id="2147484607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7DB8"/>
                </a:buClr>
              </a:pPr>
              <a:t>9/23/2017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7DB8"/>
                </a:buClr>
              </a:pPr>
              <a:t>9/23/2017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buClr>
                <a:srgbClr val="007DB8"/>
              </a:buClr>
            </a:pPr>
            <a:endParaRPr lang="en-US" sz="850" dirty="0" err="1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buClr>
                <a:srgbClr val="007DB8"/>
              </a:buClr>
            </a:pPr>
            <a:endParaRPr lang="en-US" sz="850" dirty="0" err="1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274" y="4832722"/>
            <a:ext cx="141064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buClr>
                <a:srgbClr val="007DB8"/>
              </a:buClr>
            </a:pPr>
            <a:fld id="{58EC7406-F4CC-4ABF-902E-2AF4E70E5C0F}" type="slidenum">
              <a:rPr lang="en-US" sz="85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 algn="r">
                <a:lnSpc>
                  <a:spcPct val="90000"/>
                </a:lnSpc>
                <a:buClr>
                  <a:srgbClr val="007DB8"/>
                </a:buClr>
              </a:pPr>
              <a:t>‹#›</a:t>
            </a:fld>
            <a:endParaRPr lang="en-US" sz="850" dirty="0" err="1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776" y="4832722"/>
            <a:ext cx="19236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07DB8"/>
              </a:buClr>
            </a:pPr>
            <a:r>
              <a:rPr lang="en-US" sz="8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of Y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  <p:sp>
        <p:nvSpPr>
          <p:cNvPr id="15" name="fl"/>
          <p:cNvSpPr txBox="1"/>
          <p:nvPr/>
        </p:nvSpPr>
        <p:spPr>
          <a:xfrm>
            <a:off x="0" y="4836414"/>
            <a:ext cx="9144000" cy="1177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dirty="0" smtClean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72472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609" r:id="rId1"/>
    <p:sldLayoutId id="2147484610" r:id="rId2"/>
    <p:sldLayoutId id="2147484611" r:id="rId3"/>
    <p:sldLayoutId id="2147484612" r:id="rId4"/>
    <p:sldLayoutId id="2147484613" r:id="rId5"/>
    <p:sldLayoutId id="2147484614" r:id="rId6"/>
    <p:sldLayoutId id="2147484615" r:id="rId7"/>
    <p:sldLayoutId id="2147484616" r:id="rId8"/>
    <p:sldLayoutId id="2147484617" r:id="rId9"/>
    <p:sldLayoutId id="2147484618" r:id="rId10"/>
    <p:sldLayoutId id="2147484619" r:id="rId11"/>
    <p:sldLayoutId id="2147484620" r:id="rId12"/>
    <p:sldLayoutId id="2147484621" r:id="rId13"/>
    <p:sldLayoutId id="2147484622" r:id="rId14"/>
    <p:sldLayoutId id="2147484623" r:id="rId15"/>
    <p:sldLayoutId id="2147484624" r:id="rId16"/>
    <p:sldLayoutId id="2147484625" r:id="rId17"/>
    <p:sldLayoutId id="2147484626" r:id="rId18"/>
    <p:sldLayoutId id="2147484627" r:id="rId19"/>
    <p:sldLayoutId id="2147484628" r:id="rId20"/>
    <p:sldLayoutId id="2147484629" r:id="rId21"/>
    <p:sldLayoutId id="2147484630" r:id="rId22"/>
    <p:sldLayoutId id="2147484631" r:id="rId23"/>
    <p:sldLayoutId id="2147484632" r:id="rId24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7DB8"/>
                </a:buClr>
              </a:pPr>
              <a:t>9/23/2017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7DB8"/>
              </a:buClr>
            </a:pPr>
            <a:fld id="{E00CF047-7350-4707-AA1A-E56FA69586CC}" type="datetime1">
              <a:rPr lang="en-US" sz="90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7DB8"/>
                </a:buClr>
              </a:pPr>
              <a:t>9/23/2017</a:t>
            </a:fld>
            <a:endParaRPr lang="en-US" sz="900" dirty="0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buClr>
                <a:srgbClr val="007DB8"/>
              </a:buClr>
            </a:pPr>
            <a:endParaRPr lang="en-US" sz="850" dirty="0" err="1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buClr>
                <a:srgbClr val="007DB8"/>
              </a:buClr>
            </a:pPr>
            <a:endParaRPr lang="en-US" sz="850" dirty="0" err="1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274" y="4832722"/>
            <a:ext cx="141064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buClr>
                <a:srgbClr val="007DB8"/>
              </a:buClr>
            </a:pPr>
            <a:fld id="{58EC7406-F4CC-4ABF-902E-2AF4E70E5C0F}" type="slidenum">
              <a:rPr lang="en-US" sz="85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pPr algn="r">
                <a:lnSpc>
                  <a:spcPct val="90000"/>
                </a:lnSpc>
                <a:buClr>
                  <a:srgbClr val="007DB8"/>
                </a:buClr>
              </a:pPr>
              <a:t>‹#›</a:t>
            </a:fld>
            <a:endParaRPr lang="en-US" sz="850" dirty="0" err="1" smtClean="0">
              <a:solidFill>
                <a:srgbClr val="000000">
                  <a:lumMod val="50000"/>
                  <a:lumOff val="50000"/>
                </a:srgbClr>
              </a:solidFill>
              <a:latin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8776" y="4832722"/>
            <a:ext cx="19236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buClr>
                <a:srgbClr val="007DB8"/>
              </a:buClr>
            </a:pPr>
            <a:r>
              <a:rPr lang="en-US" sz="85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</a:rPr>
              <a:t>of Y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  <p:sp>
        <p:nvSpPr>
          <p:cNvPr id="15" name="fl"/>
          <p:cNvSpPr txBox="1"/>
          <p:nvPr/>
        </p:nvSpPr>
        <p:spPr>
          <a:xfrm>
            <a:off x="0" y="4836414"/>
            <a:ext cx="9144000" cy="1177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dirty="0" smtClean="0">
              <a:solidFill>
                <a:srgbClr val="7F7F7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64123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635" r:id="rId1"/>
    <p:sldLayoutId id="2147484636" r:id="rId2"/>
    <p:sldLayoutId id="2147484637" r:id="rId3"/>
    <p:sldLayoutId id="2147484638" r:id="rId4"/>
    <p:sldLayoutId id="2147484639" r:id="rId5"/>
    <p:sldLayoutId id="2147484640" r:id="rId6"/>
    <p:sldLayoutId id="2147484641" r:id="rId7"/>
    <p:sldLayoutId id="2147484642" r:id="rId8"/>
    <p:sldLayoutId id="2147484643" r:id="rId9"/>
    <p:sldLayoutId id="2147484644" r:id="rId10"/>
    <p:sldLayoutId id="2147484645" r:id="rId11"/>
    <p:sldLayoutId id="2147484646" r:id="rId12"/>
    <p:sldLayoutId id="2147484647" r:id="rId13"/>
    <p:sldLayoutId id="2147484648" r:id="rId14"/>
    <p:sldLayoutId id="2147484649" r:id="rId15"/>
    <p:sldLayoutId id="2147484650" r:id="rId16"/>
    <p:sldLayoutId id="2147484651" r:id="rId17"/>
    <p:sldLayoutId id="2147484652" r:id="rId18"/>
    <p:sldLayoutId id="2147484653" r:id="rId19"/>
    <p:sldLayoutId id="2147484654" r:id="rId20"/>
    <p:sldLayoutId id="2147484655" r:id="rId21"/>
    <p:sldLayoutId id="2147484656" r:id="rId22"/>
    <p:sldLayoutId id="2147484657" r:id="rId23"/>
    <p:sldLayoutId id="2147484658" r:id="rId24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3759" y="327908"/>
            <a:ext cx="7955280" cy="640080"/>
          </a:xfrm>
        </p:spPr>
        <p:txBody>
          <a:bodyPr/>
          <a:lstStyle/>
          <a:p>
            <a:r>
              <a:rPr lang="en-US" dirty="0" smtClean="0"/>
              <a:t>WK2: Relational Database Design Exercise</a:t>
            </a:r>
            <a:br>
              <a:rPr lang="en-US" dirty="0" smtClean="0"/>
            </a:br>
            <a:r>
              <a:rPr lang="en-US" sz="1200" dirty="0" smtClean="0"/>
              <a:t>(Bruce </a:t>
            </a:r>
            <a:r>
              <a:rPr lang="en-US" sz="1200" dirty="0" err="1" smtClean="0"/>
              <a:t>Wolfeld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382710"/>
              </p:ext>
            </p:extLst>
          </p:nvPr>
        </p:nvGraphicFramePr>
        <p:xfrm>
          <a:off x="568138" y="2062208"/>
          <a:ext cx="7886702" cy="1340040"/>
        </p:xfrm>
        <a:graphic>
          <a:graphicData uri="http://schemas.openxmlformats.org/drawingml/2006/table">
            <a:tbl>
              <a:tblPr/>
              <a:tblGrid>
                <a:gridCol w="1081804"/>
                <a:gridCol w="337337"/>
                <a:gridCol w="988746"/>
                <a:gridCol w="337337"/>
                <a:gridCol w="1128333"/>
                <a:gridCol w="337337"/>
                <a:gridCol w="988746"/>
                <a:gridCol w="337337"/>
                <a:gridCol w="988746"/>
                <a:gridCol w="337337"/>
                <a:gridCol w="1023642"/>
              </a:tblGrid>
              <a:tr h="1675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Games Played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Goals Scored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Team Roster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Yellow Cards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Red Cards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Player Stats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1675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GameID (PK)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Player_Name (PK)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 Name (PK)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YellowCardID(PK)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RedCardID(PK)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Player_Name (PK)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Opponent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Coach Name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Player_Name (FK)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Player_Name (FK)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Team_Name_A (FK)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of Goal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Player_Name_1 (FK)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GameID (FK)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GameID (FK)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0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Team_Name_B (FK)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of Goal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Player_Name_2 (FK)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0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|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750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Player_Name_N (FK)</a:t>
                      </a: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*YellowCardID is an autoincrement counter</a:t>
                      </a: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750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*RedCardID is an autoincrement counter</a:t>
                      </a: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0" marR="3490" marT="34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8138" y="1277471"/>
            <a:ext cx="6942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/>
              <a:t>Games </a:t>
            </a:r>
            <a:r>
              <a:rPr lang="en-US" sz="1400" dirty="0"/>
              <a:t>of the FIFA World </a:t>
            </a:r>
            <a:r>
              <a:rPr lang="en-US" sz="1400" dirty="0" smtClean="0"/>
              <a:t>Cup Data Base</a:t>
            </a:r>
            <a:r>
              <a:rPr lang="en-US" sz="1400" dirty="0"/>
              <a:t>    </a:t>
            </a:r>
            <a:endParaRPr lang="en-US" sz="1400" dirty="0" smtClean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1287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_in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5B7DB55-AC23-4E34-876B-5D3094DBD069}" vid="{99E9F404-8FF0-44AF-9D10-CA59ED4499CB}"/>
    </a:ext>
  </a:extLst>
</a:theme>
</file>

<file path=ppt/theme/theme10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16_Dell_ppt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 PPT Template" id="{22D8CDAB-CF48-4349-9015-3DF66AC17F3E}" vid="{D9A352C6-AA3E-4AE7-BF21-17AD1211AD83}"/>
    </a:ext>
  </a:extLst>
</a:theme>
</file>

<file path=ppt/theme/theme3.xml><?xml version="1.0" encoding="utf-8"?>
<a:theme xmlns:a="http://schemas.openxmlformats.org/drawingml/2006/main" name="1_2016_Dell_ppt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 PPT Template" id="{22D8CDAB-CF48-4349-9015-3DF66AC17F3E}" vid="{D9A352C6-AA3E-4AE7-BF21-17AD1211AD83}"/>
    </a:ext>
  </a:extLst>
</a:theme>
</file>

<file path=ppt/theme/theme4.xml><?xml version="1.0" encoding="utf-8"?>
<a:theme xmlns:a="http://schemas.openxmlformats.org/drawingml/2006/main" name="1_DellEMC_in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5B7DB55-AC23-4E34-876B-5D3094DBD069}" vid="{99E9F404-8FF0-44AF-9D10-CA59ED4499CB}"/>
    </a:ext>
  </a:extLst>
</a:theme>
</file>

<file path=ppt/theme/theme5.xml><?xml version="1.0" encoding="utf-8"?>
<a:theme xmlns:a="http://schemas.openxmlformats.org/drawingml/2006/main" name="2_2016_Dell_ppt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 PPT Template" id="{22D8CDAB-CF48-4349-9015-3DF66AC17F3E}" vid="{D9A352C6-AA3E-4AE7-BF21-17AD1211AD83}"/>
    </a:ext>
  </a:extLst>
</a:theme>
</file>

<file path=ppt/theme/theme6.xml><?xml version="1.0" encoding="utf-8"?>
<a:theme xmlns:a="http://schemas.openxmlformats.org/drawingml/2006/main" name="3_2016_Dell_ppt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 PPT Template" id="{22D8CDAB-CF48-4349-9015-3DF66AC17F3E}" vid="{D9A352C6-AA3E-4AE7-BF21-17AD1211AD83}"/>
    </a:ext>
  </a:extLst>
</a:theme>
</file>

<file path=ppt/theme/theme7.xml><?xml version="1.0" encoding="utf-8"?>
<a:theme xmlns:a="http://schemas.openxmlformats.org/drawingml/2006/main" name="4_2016_Dell_ppt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 PPT Template" id="{22D8CDAB-CF48-4349-9015-3DF66AC17F3E}" vid="{D9A352C6-AA3E-4AE7-BF21-17AD1211AD83}"/>
    </a:ext>
  </a:extLst>
</a:theme>
</file>

<file path=ppt/theme/theme8.xml><?xml version="1.0" encoding="utf-8"?>
<a:theme xmlns:a="http://schemas.openxmlformats.org/drawingml/2006/main" name="2_DellEMC_in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5B7DB55-AC23-4E34-876B-5D3094DBD069}" vid="{99E9F404-8FF0-44AF-9D10-CA59ED4499CB}"/>
    </a:ext>
  </a:extLst>
</a:theme>
</file>

<file path=ppt/theme/theme9.xml><?xml version="1.0" encoding="utf-8"?>
<a:theme xmlns:a="http://schemas.openxmlformats.org/drawingml/2006/main" name="3_DellEMC_in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25B7DB55-AC23-4E34-876B-5D3094DBD069}" vid="{99E9F404-8FF0-44AF-9D10-CA59ED4499C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DELL EMC Internal</Template>
  <TotalTime>9627</TotalTime>
  <Words>138</Words>
  <Application>Microsoft Office PowerPoint</Application>
  <PresentationFormat>On-screen Show (16:9)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Arial</vt:lpstr>
      <vt:lpstr>Arial Black</vt:lpstr>
      <vt:lpstr>Calibri</vt:lpstr>
      <vt:lpstr>Courier New</vt:lpstr>
      <vt:lpstr>Museo For Dell 300</vt:lpstr>
      <vt:lpstr>Museo Sans For Dell</vt:lpstr>
      <vt:lpstr>Wingdings</vt:lpstr>
      <vt:lpstr>DellEMC_internal_template</vt:lpstr>
      <vt:lpstr>2016_Dell_ppt_template</vt:lpstr>
      <vt:lpstr>1_2016_Dell_ppt_template</vt:lpstr>
      <vt:lpstr>1_DellEMC_internal_template</vt:lpstr>
      <vt:lpstr>2_2016_Dell_ppt_template</vt:lpstr>
      <vt:lpstr>3_2016_Dell_ppt_template</vt:lpstr>
      <vt:lpstr>4_2016_Dell_ppt_template</vt:lpstr>
      <vt:lpstr>2_DellEMC_internal_template</vt:lpstr>
      <vt:lpstr>3_DellEMC_internal_template</vt:lpstr>
      <vt:lpstr>WK2: Relational Database Design Exercise (Bruce Wolfeld)</vt:lpstr>
    </vt:vector>
  </TitlesOfParts>
  <Manager/>
  <Company>Dell Inc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DPACK Projects Status</dc:title>
  <dc:subject/>
  <dc:creator>DesBles, Scott</dc:creator>
  <cp:keywords>No Restrictions</cp:keywords>
  <dc:description/>
  <cp:lastModifiedBy>Wolfeld, Bruce</cp:lastModifiedBy>
  <cp:revision>131</cp:revision>
  <cp:lastPrinted>2014-02-14T16:26:12Z</cp:lastPrinted>
  <dcterms:created xsi:type="dcterms:W3CDTF">2017-04-28T18:31:36Z</dcterms:created>
  <dcterms:modified xsi:type="dcterms:W3CDTF">2017-09-24T03:17:05Z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594c3ed4-967d-4ea3-b928-c58a3b238031</vt:lpwstr>
  </property>
  <property fmtid="{D5CDD505-2E9C-101B-9397-08002B2CF9AE}" pid="4" name="DellVisual Markings (PPT)">
    <vt:lpwstr>Classification Footer</vt:lpwstr>
  </property>
  <property fmtid="{D5CDD505-2E9C-101B-9397-08002B2CF9AE}" pid="5" name="titusconfig">
    <vt:lpwstr>1.3BrandsTest</vt:lpwstr>
  </property>
  <property fmtid="{D5CDD505-2E9C-101B-9397-08002B2CF9AE}" pid="6" name="Document Creator">
    <vt:lpwstr/>
  </property>
  <property fmtid="{D5CDD505-2E9C-101B-9397-08002B2CF9AE}" pid="7" name="Document Editor">
    <vt:lpwstr/>
  </property>
  <property fmtid="{D5CDD505-2E9C-101B-9397-08002B2CF9AE}" pid="8" name="Classification">
    <vt:lpwstr>No Restrictions</vt:lpwstr>
  </property>
  <property fmtid="{D5CDD505-2E9C-101B-9397-08002B2CF9AE}" pid="9" name="Sublabels">
    <vt:lpwstr/>
  </property>
  <property fmtid="{D5CDD505-2E9C-101B-9397-08002B2CF9AE}" pid="10" name="DellClassification">
    <vt:lpwstr>No Restrictions</vt:lpwstr>
  </property>
  <property fmtid="{D5CDD505-2E9C-101B-9397-08002B2CF9AE}" pid="11" name="DellSubLabels">
    <vt:lpwstr/>
  </property>
</Properties>
</file>