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359997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29" d="100"/>
          <a:sy n="29" d="100"/>
        </p:scale>
        <p:origin x="169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418785"/>
            <a:ext cx="30599777" cy="9400070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4181357"/>
            <a:ext cx="26999804" cy="6518796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8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2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437511"/>
            <a:ext cx="7762444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437511"/>
            <a:ext cx="22837334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4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731308"/>
            <a:ext cx="31049774" cy="11231331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8068892"/>
            <a:ext cx="31049774" cy="5906292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5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7187553"/>
            <a:ext cx="15299889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7187553"/>
            <a:ext cx="15299889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437516"/>
            <a:ext cx="31049774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618801"/>
            <a:ext cx="15229574" cy="3243772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862573"/>
            <a:ext cx="15229574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618801"/>
            <a:ext cx="15304578" cy="3243772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862573"/>
            <a:ext cx="1530457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7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8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800013"/>
            <a:ext cx="11610853" cy="6300047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887535"/>
            <a:ext cx="18224867" cy="19187642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8100060"/>
            <a:ext cx="11610853" cy="15006363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3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800013"/>
            <a:ext cx="11610853" cy="6300047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887535"/>
            <a:ext cx="18224867" cy="19187642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8100060"/>
            <a:ext cx="11610853" cy="15006363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0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437516"/>
            <a:ext cx="31049774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7187553"/>
            <a:ext cx="31049774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5025191"/>
            <a:ext cx="8099941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5025191"/>
            <a:ext cx="12149912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5025191"/>
            <a:ext cx="8099941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8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4C18E81-DBBA-E1EF-C1C6-7266437DA567}"/>
              </a:ext>
            </a:extLst>
          </p:cNvPr>
          <p:cNvGrpSpPr/>
          <p:nvPr/>
        </p:nvGrpSpPr>
        <p:grpSpPr>
          <a:xfrm>
            <a:off x="939319" y="5166360"/>
            <a:ext cx="34121100" cy="20331357"/>
            <a:chOff x="234383" y="1087094"/>
            <a:chExt cx="31600717" cy="19015663"/>
          </a:xfrm>
        </p:grpSpPr>
        <p:pic>
          <p:nvPicPr>
            <p:cNvPr id="3" name="Picture 2" descr="A chart of different colored squares&#10;&#10;Description automatically generated with medium confidence">
              <a:extLst>
                <a:ext uri="{FF2B5EF4-FFF2-40B4-BE49-F238E27FC236}">
                  <a16:creationId xmlns:a16="http://schemas.microsoft.com/office/drawing/2014/main" id="{C56E47FA-1208-01E0-2CBA-4314523D2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24"/>
            <a:stretch/>
          </p:blipFill>
          <p:spPr>
            <a:xfrm>
              <a:off x="14379386" y="2102757"/>
              <a:ext cx="17455714" cy="18000000"/>
            </a:xfrm>
            <a:prstGeom prst="rect">
              <a:avLst/>
            </a:prstGeom>
          </p:spPr>
        </p:pic>
        <p:pic>
          <p:nvPicPr>
            <p:cNvPr id="6" name="Picture 5" descr="A chart of different colored squares&#10;&#10;Description automatically generated">
              <a:extLst>
                <a:ext uri="{FF2B5EF4-FFF2-40B4-BE49-F238E27FC236}">
                  <a16:creationId xmlns:a16="http://schemas.microsoft.com/office/drawing/2014/main" id="{EBE78D11-E722-000F-C5CC-A3BE9440C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417"/>
            <a:stretch/>
          </p:blipFill>
          <p:spPr>
            <a:xfrm>
              <a:off x="234383" y="2102757"/>
              <a:ext cx="14145003" cy="1800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87B748-44EC-28E1-FE0C-9C19967A993E}"/>
                </a:ext>
              </a:extLst>
            </p:cNvPr>
            <p:cNvSpPr txBox="1"/>
            <p:nvPr/>
          </p:nvSpPr>
          <p:spPr>
            <a:xfrm>
              <a:off x="234383" y="1087094"/>
              <a:ext cx="646096" cy="949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FBF4F3-2C99-DA89-7522-31B4948CBF96}"/>
                </a:ext>
              </a:extLst>
            </p:cNvPr>
            <p:cNvSpPr txBox="1"/>
            <p:nvPr/>
          </p:nvSpPr>
          <p:spPr>
            <a:xfrm>
              <a:off x="14379386" y="1087094"/>
              <a:ext cx="646096" cy="949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Helvetica" pitchFamily="2" charset="0"/>
                </a:rPr>
                <a:t>B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FD5CFC-71C2-2410-B216-8EDAFEBB9D1A}"/>
              </a:ext>
            </a:extLst>
          </p:cNvPr>
          <p:cNvSpPr txBox="1"/>
          <p:nvPr/>
        </p:nvSpPr>
        <p:spPr>
          <a:xfrm>
            <a:off x="7703067" y="5286018"/>
            <a:ext cx="2443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latin typeface="Helvetica" pitchFamily="2" charset="0"/>
              </a:rPr>
              <a:t>H. pylori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51AF0-B363-320C-362E-1FC74D93A00A}"/>
              </a:ext>
            </a:extLst>
          </p:cNvPr>
          <p:cNvSpPr txBox="1"/>
          <p:nvPr/>
        </p:nvSpPr>
        <p:spPr>
          <a:xfrm>
            <a:off x="21375350" y="5286018"/>
            <a:ext cx="4261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latin typeface="Helvetica" pitchFamily="2" charset="0"/>
              </a:rPr>
              <a:t>Fusobacterium</a:t>
            </a:r>
          </a:p>
        </p:txBody>
      </p:sp>
    </p:spTree>
    <p:extLst>
      <p:ext uri="{BB962C8B-B14F-4D97-AF65-F5344CB8AC3E}">
        <p14:creationId xmlns:p14="http://schemas.microsoft.com/office/powerpoint/2010/main" val="83906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6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msilva17@student.ubc.ca</dc:creator>
  <cp:lastModifiedBy>msilva17@student.ubc.ca</cp:lastModifiedBy>
  <cp:revision>4</cp:revision>
  <dcterms:created xsi:type="dcterms:W3CDTF">2024-12-11T00:23:45Z</dcterms:created>
  <dcterms:modified xsi:type="dcterms:W3CDTF">2024-12-11T06:14:02Z</dcterms:modified>
</cp:coreProperties>
</file>