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40" d="100"/>
          <a:sy n="40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418785"/>
            <a:ext cx="30599777" cy="9400070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4181357"/>
            <a:ext cx="26999804" cy="651879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437511"/>
            <a:ext cx="7762444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437511"/>
            <a:ext cx="22837334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731308"/>
            <a:ext cx="31049774" cy="1123133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8068892"/>
            <a:ext cx="31049774" cy="590629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437516"/>
            <a:ext cx="31049774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618801"/>
            <a:ext cx="15229574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862573"/>
            <a:ext cx="15229574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618801"/>
            <a:ext cx="15304578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862573"/>
            <a:ext cx="1530457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887535"/>
            <a:ext cx="18224867" cy="19187642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887535"/>
            <a:ext cx="18224867" cy="19187642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437516"/>
            <a:ext cx="31049774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187553"/>
            <a:ext cx="31049774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5025191"/>
            <a:ext cx="1214991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CF9B66-39D0-B9C2-DE3F-5F748F105267}"/>
              </a:ext>
            </a:extLst>
          </p:cNvPr>
          <p:cNvGrpSpPr/>
          <p:nvPr/>
        </p:nvGrpSpPr>
        <p:grpSpPr>
          <a:xfrm>
            <a:off x="406700" y="85290"/>
            <a:ext cx="35207871" cy="15323330"/>
            <a:chOff x="406700" y="85290"/>
            <a:chExt cx="35207871" cy="15323330"/>
          </a:xfrm>
        </p:grpSpPr>
        <p:pic>
          <p:nvPicPr>
            <p:cNvPr id="5" name="Picture 4" descr="A chart with different colored squares&#10;&#10;Description automatically generated">
              <a:extLst>
                <a:ext uri="{FF2B5EF4-FFF2-40B4-BE49-F238E27FC236}">
                  <a16:creationId xmlns:a16="http://schemas.microsoft.com/office/drawing/2014/main" id="{A24265FC-3D7C-57B9-6752-209BC2554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426"/>
            <a:stretch/>
          </p:blipFill>
          <p:spPr>
            <a:xfrm>
              <a:off x="777241" y="1008620"/>
              <a:ext cx="15544800" cy="14400000"/>
            </a:xfrm>
            <a:prstGeom prst="rect">
              <a:avLst/>
            </a:prstGeom>
          </p:spPr>
        </p:pic>
        <p:pic>
          <p:nvPicPr>
            <p:cNvPr id="7" name="Picture 6" descr="A chart of different colored squares&#10;&#10;Description automatically generated">
              <a:extLst>
                <a:ext uri="{FF2B5EF4-FFF2-40B4-BE49-F238E27FC236}">
                  <a16:creationId xmlns:a16="http://schemas.microsoft.com/office/drawing/2014/main" id="{4AA6CE0A-1D32-B12A-EAF7-FB887D5FD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2041" y="1008620"/>
              <a:ext cx="19292530" cy="1440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0697AF-466C-CDD4-3AEF-D0E05671C44C}"/>
                </a:ext>
              </a:extLst>
            </p:cNvPr>
            <p:cNvSpPr txBox="1"/>
            <p:nvPr/>
          </p:nvSpPr>
          <p:spPr>
            <a:xfrm>
              <a:off x="406700" y="85290"/>
              <a:ext cx="741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A075C-A389-34C1-5DAC-7DD3FCFFDDE4}"/>
                </a:ext>
              </a:extLst>
            </p:cNvPr>
            <p:cNvSpPr txBox="1"/>
            <p:nvPr/>
          </p:nvSpPr>
          <p:spPr>
            <a:xfrm>
              <a:off x="16692582" y="85290"/>
              <a:ext cx="741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3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msilva17@student.ubc.ca</dc:creator>
  <cp:lastModifiedBy>msilva17@student.ubc.ca</cp:lastModifiedBy>
  <cp:revision>1</cp:revision>
  <dcterms:created xsi:type="dcterms:W3CDTF">2024-12-11T00:23:45Z</dcterms:created>
  <dcterms:modified xsi:type="dcterms:W3CDTF">2024-12-11T00:32:06Z</dcterms:modified>
</cp:coreProperties>
</file>