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9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731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9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2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8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48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67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3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76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82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2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3F75-CC9C-46DE-B2CC-8E7645BF174D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B925-3AB2-48F1-90AE-EA0BCF4224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3389" y="368245"/>
            <a:ext cx="1771135" cy="626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Member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GitHub Account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7956" y="1762898"/>
            <a:ext cx="3797644" cy="856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GitHub 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all modified codes from each member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3"/>
          </p:cNvCxnSpPr>
          <p:nvPr/>
        </p:nvCxnSpPr>
        <p:spPr>
          <a:xfrm flipH="1">
            <a:off x="6705600" y="994321"/>
            <a:ext cx="1013357" cy="11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1779373" y="1021492"/>
            <a:ext cx="1128583" cy="11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448529" y="1513703"/>
            <a:ext cx="2644617" cy="25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2481" y="2474779"/>
            <a:ext cx="260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Replicating codes from repository to Poly server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7256624" y="1409298"/>
            <a:ext cx="1084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Created by</a:t>
            </a:r>
            <a:endParaRPr lang="en-SG" sz="1600" dirty="0"/>
          </a:p>
        </p:txBody>
      </p:sp>
      <p:sp>
        <p:nvSpPr>
          <p:cNvPr id="21" name="Rectangle 20"/>
          <p:cNvSpPr/>
          <p:nvPr/>
        </p:nvSpPr>
        <p:spPr>
          <a:xfrm>
            <a:off x="9304549" y="613601"/>
            <a:ext cx="24055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Spore Poly Server</a:t>
            </a:r>
          </a:p>
          <a:p>
            <a:r>
              <a:rPr lang="en-US" sz="1400" i="1" dirty="0" smtClean="0"/>
              <a:t>We need the login credentials to setup</a:t>
            </a:r>
            <a:r>
              <a:rPr lang="en-US" sz="1400" i="1" dirty="0" smtClean="0">
                <a:solidFill>
                  <a:schemeClr val="tx1"/>
                </a:solidFill>
              </a:rPr>
              <a:t> server space for IF*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85586" y="1637269"/>
            <a:ext cx="2607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Island </a:t>
            </a:r>
            <a:r>
              <a:rPr lang="en-US" dirty="0"/>
              <a:t>F</a:t>
            </a:r>
            <a:r>
              <a:rPr lang="en-US" dirty="0" smtClean="0"/>
              <a:t>urniture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Clean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Receive modified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Clean and build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or CA4 and CA5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880678" y="1300405"/>
            <a:ext cx="144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Invited to join</a:t>
            </a:r>
            <a:r>
              <a:rPr lang="en-SG" sz="1600" dirty="0" smtClean="0"/>
              <a:t> via email</a:t>
            </a:r>
            <a:endParaRPr lang="en-US" sz="16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893806" y="395416"/>
            <a:ext cx="1771135" cy="626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Member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GitHub Account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71241" y="1129954"/>
            <a:ext cx="3941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repository allows us to submit/combine all our individual codes</a:t>
            </a:r>
            <a:endParaRPr lang="en-SG" sz="1600" dirty="0"/>
          </a:p>
        </p:txBody>
      </p:sp>
      <p:sp>
        <p:nvSpPr>
          <p:cNvPr id="27" name="Rectangle 26"/>
          <p:cNvSpPr/>
          <p:nvPr/>
        </p:nvSpPr>
        <p:spPr>
          <a:xfrm>
            <a:off x="782595" y="4963983"/>
            <a:ext cx="1771135" cy="626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2 notebook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Netbeans</a:t>
            </a:r>
            <a:r>
              <a:rPr lang="en-US" sz="1400" dirty="0" smtClean="0">
                <a:solidFill>
                  <a:schemeClr val="tx1"/>
                </a:solidFill>
              </a:rPr>
              <a:t> 8.1 IF*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72187" y="4944074"/>
            <a:ext cx="1771135" cy="626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1 notebook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Netbeans</a:t>
            </a:r>
            <a:r>
              <a:rPr lang="en-US" sz="1400" dirty="0" smtClean="0">
                <a:solidFill>
                  <a:schemeClr val="tx1"/>
                </a:solidFill>
              </a:rPr>
              <a:t> 8.1 IF*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7" idx="3"/>
          </p:cNvCxnSpPr>
          <p:nvPr/>
        </p:nvCxnSpPr>
        <p:spPr>
          <a:xfrm>
            <a:off x="2553730" y="5277021"/>
            <a:ext cx="1243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797643" y="2619633"/>
            <a:ext cx="0" cy="265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787086" y="2619633"/>
            <a:ext cx="0" cy="265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87086" y="5281826"/>
            <a:ext cx="1243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20389" y="2619633"/>
            <a:ext cx="0" cy="234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120389" y="4963983"/>
            <a:ext cx="910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64340" y="2619633"/>
            <a:ext cx="0" cy="242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553730" y="5046362"/>
            <a:ext cx="910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43650" y="5385484"/>
            <a:ext cx="2324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</a:t>
            </a:r>
          </a:p>
          <a:p>
            <a:r>
              <a:rPr lang="en-US" sz="1400" i="1" dirty="0" smtClean="0"/>
              <a:t>e.g. CA2 </a:t>
            </a:r>
            <a:r>
              <a:rPr lang="en-US" sz="1400" i="1" dirty="0" err="1" smtClean="0"/>
              <a:t>furnitureDetails.jsp</a:t>
            </a:r>
            <a:endParaRPr lang="en-SG" sz="14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91867" y="3417783"/>
            <a:ext cx="2146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</a:p>
          <a:p>
            <a:r>
              <a:rPr lang="en-US" sz="1400" i="1" dirty="0" err="1" smtClean="0"/>
              <a:t>furnitureProductDetails.jsp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6301947" y="3474304"/>
            <a:ext cx="172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</a:t>
            </a:r>
          </a:p>
          <a:p>
            <a:r>
              <a:rPr lang="en-US" sz="1400" i="1" dirty="0" err="1" smtClean="0"/>
              <a:t>furnitureDetails.jsp</a:t>
            </a:r>
            <a:endParaRPr lang="en-SG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705600" y="2474779"/>
            <a:ext cx="2694039" cy="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49132" y="5385484"/>
            <a:ext cx="2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</a:t>
            </a:r>
          </a:p>
          <a:p>
            <a:r>
              <a:rPr lang="en-US" sz="1400" i="1" dirty="0" err="1" smtClean="0"/>
              <a:t>furnitureProductDetails.jsp</a:t>
            </a:r>
            <a:endParaRPr lang="en-SG" dirty="0"/>
          </a:p>
        </p:txBody>
      </p:sp>
      <p:sp>
        <p:nvSpPr>
          <p:cNvPr id="68" name="Rectangle 67"/>
          <p:cNvSpPr/>
          <p:nvPr/>
        </p:nvSpPr>
        <p:spPr>
          <a:xfrm>
            <a:off x="720423" y="5590059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Clean and Build</a:t>
            </a:r>
            <a:endParaRPr lang="en-US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7341993" y="5543490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Clean and Build</a:t>
            </a:r>
            <a:endParaRPr lang="en-US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3797643" y="366212"/>
            <a:ext cx="1771135" cy="62607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Member 3 GitHub Account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5294" y="6031469"/>
            <a:ext cx="211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*IF means Island Furniture</a:t>
            </a:r>
            <a:endParaRPr lang="en-SG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2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2017-09-19T11:56:11Z</dcterms:created>
  <dcterms:modified xsi:type="dcterms:W3CDTF">2017-09-19T12:48:12Z</dcterms:modified>
</cp:coreProperties>
</file>