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1" r:id="rId5"/>
    <p:sldId id="259" r:id="rId6"/>
    <p:sldId id="283" r:id="rId7"/>
    <p:sldId id="261" r:id="rId8"/>
    <p:sldId id="262" r:id="rId9"/>
    <p:sldId id="263" r:id="rId10"/>
    <p:sldId id="264" r:id="rId11"/>
    <p:sldId id="570" r:id="rId12"/>
    <p:sldId id="265" r:id="rId13"/>
    <p:sldId id="266" r:id="rId14"/>
    <p:sldId id="267" r:id="rId15"/>
    <p:sldId id="284" r:id="rId16"/>
    <p:sldId id="285" r:id="rId17"/>
    <p:sldId id="286" r:id="rId18"/>
    <p:sldId id="287" r:id="rId19"/>
    <p:sldId id="288" r:id="rId20"/>
    <p:sldId id="272" r:id="rId21"/>
    <p:sldId id="273" r:id="rId22"/>
    <p:sldId id="274" r:id="rId23"/>
    <p:sldId id="289" r:id="rId24"/>
    <p:sldId id="275" r:id="rId25"/>
    <p:sldId id="279" r:id="rId26"/>
    <p:sldId id="276"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p:cViewPr varScale="1">
        <p:scale>
          <a:sx n="114" d="100"/>
          <a:sy n="114" d="100"/>
        </p:scale>
        <p:origin x="1524"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0:05.103"/>
    </inkml:context>
    <inkml:brush xml:id="br0">
      <inkml:brushProperty name="width" value="0.05" units="cm"/>
      <inkml:brushProperty name="height" value="0.05" units="cm"/>
      <inkml:brushProperty name="color" value="#E71224"/>
    </inkml:brush>
  </inkml:definitions>
  <inkml:trace contextRef="#ctx0" brushRef="#br0">44 0 24575,'0'194'0,"-1"-184"0,0 0 0,0 1 0,-1-1 0,-5 14 0,-3 12 0,2 14 0,-3 15 0,8-57-1365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0:45.551"/>
    </inkml:context>
    <inkml:brush xml:id="br0">
      <inkml:brushProperty name="width" value="0.05" units="cm"/>
      <inkml:brushProperty name="height" value="0.05" units="cm"/>
      <inkml:brushProperty name="color" value="#E71224"/>
    </inkml:brush>
  </inkml:definitions>
  <inkml:trace contextRef="#ctx0" brushRef="#br0">23 0 24575,'0'472'0,"-1"-452"-5,-1 0-1,-7 31 0,2-17-1342,4-15-5478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0:48.050"/>
    </inkml:context>
    <inkml:brush xml:id="br0">
      <inkml:brushProperty name="width" value="0.05" units="cm"/>
      <inkml:brushProperty name="height" value="0.05" units="cm"/>
      <inkml:brushProperty name="color" value="#E71224"/>
    </inkml:brush>
  </inkml:definitions>
  <inkml:trace contextRef="#ctx0" brushRef="#br0">14 1 24575,'18'0'0,"35"5"0,-47-4 0,-1 0 0,1 0 0,0 1 0,0 0 0,-1 0 0,1 1 0,-1-1 0,0 1 0,8 6 0,-10-7 0,-1 1 0,1 0 0,-1-1 0,0 1 0,0 0 0,0 0 0,-1 0 0,1 0 0,-1 1 0,1-1 0,-1 0 0,0 1 0,0-1 0,-1 0 0,2 7 0,-1 6 0,-1-1 0,-2 22 0,0-9 0,2-17 0,-1 0 0,0 0 0,-3 16 0,3-24 0,0-1 0,0 1 0,0 0 0,0-1 0,0 1 0,-1 0 0,1-1 0,-1 1 0,0-1 0,0 0 0,1 0 0,-1 0 0,-1 0 0,1 0 0,0 0 0,0 0 0,-1-1 0,-3 3 0,-20 7 0,20-10 0,0 1 0,1 1 0,-1-1 0,1 1 0,0 0 0,-1 0 0,-8 8 0,-35 30 0,49-41 0,0 0 0,0 0 0,0 0 0,0 0 0,0 0 0,-1 0 0,1 0 0,0 1 0,0-1 0,0 0 0,0 0 0,0 0 0,0 0 0,0 0 0,0 0 0,0 1 0,0-1 0,0 0 0,0 0 0,0 0 0,0 0 0,0 0 0,0 1 0,0-1 0,0 0 0,0 0 0,0 0 0,0 0 0,0 0 0,0 1 0,0-1 0,0 0 0,0 0 0,0 0 0,0 0 0,0 0 0,0 0 0,0 1 0,0-1 0,0 0 0,8 2 0,10-1 0,-16-1 0,18 0 0,-9-1 0,0 1 0,12 1 0,-19-1 0,-1 1 0,0 0 0,0-1 0,0 1 0,1 0 0,-1 0 0,0 1 0,-1-1 0,1 1 0,0 0 0,4 3 0,-2-1 0,0 1 0,-1 0 0,0 1 0,0-1 0,0 1 0,0-1 0,-1 1 0,0 0 0,0 0 0,-1 1 0,0-1 0,3 11 0,-2-8-42,1 0-1,0 0 1,0 0-1,1-1 1,1 1-1,-1-1 1,12 12-1,-5-5-982,-5-7-5801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4:00.007"/>
    </inkml:context>
    <inkml:brush xml:id="br0">
      <inkml:brushProperty name="width" value="0.05" units="cm"/>
      <inkml:brushProperty name="height" value="0.05" units="cm"/>
      <inkml:brushProperty name="color" value="#008C3A"/>
    </inkml:brush>
  </inkml:definitions>
  <inkml:trace contextRef="#ctx0" brushRef="#br0">117 0 24575,'-6'9'0,"2"-6"0,-38 56 0,37-51 0,0 0 0,0 0 0,1 0 0,0 1 0,-5 15 0,-2 4 0,5-13 0,1-1 0,-5 25 0,10-38 0,-1 1 0,1-1 0,0 1 0,0 0 0,0-1 0,0 1 0,0 0 0,1-1 0,-1 1 0,0-1 0,1 1 0,-1-1 0,1 1 0,-1-1 0,3 3 0,-2-1 0,1-1 0,0 0 0,0 1 0,0-1 0,0 0 0,0-1 0,0 1 0,4 2 0,3 1 0,0 0 0,1-1 0,19 6 0,-18-7 0,0 0 0,17 2 0,-22-5 0,-1 1 0,1-1 0,0 0 0,0-1 0,-1 1 0,11-3 0,-15 2 0,0 1 0,0-1 0,0 1 0,0-1 0,0 1 0,0-1 0,0 0 0,0 1 0,0-1 0,0 0 0,0 0 0,0 0 0,-1 0 0,1 0 0,0 0 0,-1 0 0,1 0 0,0 0 0,-1 0 0,1 0 0,-1-2 0,2-3 0,-1 1 0,0-1 0,0-9 0,1-6 0,16-72 0,-17 82 0,-1 0 0,1 0 0,-2 0 0,1 0 0,-2 0 0,-3-17 0,4 26 7,1 0-1,-1 0 0,0 0 0,0 0 1,0 0-1,0 0 0,0 0 1,0 0-1,-1 1 0,1-1 1,-1 0-1,1 1 0,-1-1 0,0 1 1,1 0-1,-1 0 0,0-1 1,-2 0-1,0 0-192,-1 1 1,1-1-1,-1 1 0,1 0 1,-1 0-1,0 1 1,-6-1-1,-3 1-6640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4:02.208"/>
    </inkml:context>
    <inkml:brush xml:id="br0">
      <inkml:brushProperty name="width" value="0.05" units="cm"/>
      <inkml:brushProperty name="height" value="0.05" units="cm"/>
      <inkml:brushProperty name="color" value="#008C3A"/>
    </inkml:brush>
  </inkml:definitions>
  <inkml:trace contextRef="#ctx0" brushRef="#br0">205 75 24575,'-1'-1'0,"0"1"0,0-1 0,0 1 0,0-1 0,-1 0 0,1 0 0,1 0 0,-1 1 0,0-1 0,0 0 0,0 0 0,0 0 0,1 0 0,-1 0 0,-1-2 0,-1-1 0,-6-10 0,5 8 0,0 0 0,-1 1 0,-7-9 0,10 13 0,1 0 0,0 0 0,0 0 0,0 0 0,-1 0 0,1 1 0,-1-1 0,1 0 0,0 1 0,-1-1 0,1 1 0,-1-1 0,1 1 0,-1 0 0,0 0 0,1-1 0,-1 1 0,1 0 0,-1 1 0,1-1 0,-3 0 0,0 2 0,-1 0 0,1 0 0,0 0 0,0 0 0,0 0 0,0 1 0,1 0 0,-1-1 0,1 2 0,-1-1 0,1 0 0,0 1 0,0-1 0,-3 6 0,-1 3 0,0 1 0,0-1 0,-5 19 0,6-17 0,1 1 0,1-1 0,1 1 0,0 1 0,0-1 0,2 0 0,0 0 0,1 21 0,1-34 0,-1 0 0,0-1 0,1 1 0,-1 0 0,1-1 0,0 1 0,-1-1 0,1 1 0,0-1 0,0 1 0,0-1 0,0 1 0,0-1 0,0 0 0,1 1 0,-1-1 0,0 0 0,1 0 0,-1 0 0,1 0 0,-1 0 0,1-1 0,-1 1 0,1 0 0,-1-1 0,1 1 0,0-1 0,3 1 0,4 0 0,0 0 0,0 0 0,1-1 0,11-1 0,-8 0 0,-6 0-170,1 0-1,-1 0 0,0 0 1,0-1-1,0 0 0,0-1 1,12-5-1,-6 1-6655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4:05.789"/>
    </inkml:context>
    <inkml:brush xml:id="br0">
      <inkml:brushProperty name="width" value="0.05" units="cm"/>
      <inkml:brushProperty name="height" value="0.05" units="cm"/>
      <inkml:brushProperty name="color" value="#008C3A"/>
    </inkml:brush>
  </inkml:definitions>
  <inkml:trace contextRef="#ctx0" brushRef="#br0">74 39 24575,'-1'5'0,"0"1"0,0-1 0,0 1 0,-1-1 0,0 0 0,0 0 0,0 0 0,-3 6 0,-8 18 0,8-15 0,0 0 0,-11 22 0,13-31 0,1 0 0,0 0 0,0 0 0,0 1 0,0-1 0,1 0 0,0 1 0,0-1 0,0 1 0,1-1 0,0 1 0,0-1 0,0 1 0,2 6 0,-1-10 0,-1-1 0,1 0 0,-1 0 0,1 0 0,0 1 0,0-1 0,-1 0 0,1 0 0,0 0 0,0 0 0,0 0 0,0 0 0,0-1 0,0 1 0,1 0 0,-1 0 0,0-1 0,0 1 0,1-1 0,-1 1 0,0-1 0,0 0 0,1 1 0,1-1 0,4 1 0,0 0 0,1-1 0,9 0 0,-9-1 0,6 1 0,0 0 0,0-1 0,17-3 0,-26 3 0,0-1 0,0 1 0,0-1 0,0 0 0,0 0 0,0-1 0,-1 1 0,1-1 0,5-5 0,3-5 0,0 0 0,-1-1 0,0 0 0,-2-1 0,1 0 0,14-32 0,-22 41 0,0-1 0,-1 0 0,1 1 0,-2-1 0,1 0 0,-1-1 0,0 1 0,0 0 0,-1 0 0,0-9 0,0 14 0,0 0 0,-1 0 0,1 1 0,-1-1 0,1 0 0,-1 0 0,1 0 0,-1 1 0,0-1 0,0 0 0,0 1 0,0-1 0,0 1 0,0-1 0,-1 1 0,1-1 0,-2-1 0,0 2 0,1-1 0,-1 1 0,1-1 0,-1 1 0,1 0 0,-1 0 0,0 0 0,0 0 0,0 0 0,-4 0 0,3 0 0,1 1 0,-1 0 0,0 0 0,0 0 0,1 0 0,-1 1 0,0-1 0,0 1 0,1 0 0,-1 0 0,1 0 0,-1 1 0,1-1 0,-1 1 0,1 0 0,0 0 0,-5 4 0,-9 12-455,0 1 0,-18 27 0,27-33-6371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4:08.168"/>
    </inkml:context>
    <inkml:brush xml:id="br0">
      <inkml:brushProperty name="width" value="0.05" units="cm"/>
      <inkml:brushProperty name="height" value="0.05" units="cm"/>
      <inkml:brushProperty name="color" value="#008C3A"/>
    </inkml:brush>
  </inkml:definitions>
  <inkml:trace contextRef="#ctx0" brushRef="#br0">140 0 24575,'-54'63'0,"14"-15"0,21-21 0,5-6 0,12-20 0,1 1 0,0-1 0,0 1 0,0 0 0,0 0 0,0 0 0,0 0 0,0 0 0,0 0 0,1 0 0,-1 0 0,1 0 0,0 0 0,-1 0 0,1 0 0,0 0 0,0 0 0,1 3 0,-1-3 0,1 0 0,0 0 0,0 0 0,0 0 0,0 0 0,0 0 0,0-1 0,1 1 0,-1 0 0,0-1 0,1 1 0,-1-1 0,1 0 0,0 1 0,-1-1 0,1 0 0,0 0 0,2 1 0,3 2 0,0 0 0,1-1 0,-1 0 0,1-1 0,0 1 0,11 1 0,-16-4 0,1 0 0,-1 0 0,1 0 0,-1 0 0,1 0 0,0 0 0,-1-1 0,1 0 0,-1 0 0,0 0 0,1 0 0,-1 0 0,0-1 0,1 0 0,-1 1 0,4-5 0,-1 1-227,0 0-1,-1 0 1,0-1-1,0 1 1,5-10-1,-4 4-6598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4:11.356"/>
    </inkml:context>
    <inkml:brush xml:id="br0">
      <inkml:brushProperty name="width" value="0.05" units="cm"/>
      <inkml:brushProperty name="height" value="0.05" units="cm"/>
      <inkml:brushProperty name="color" value="#008C3A"/>
    </inkml:brush>
  </inkml:definitions>
  <inkml:trace contextRef="#ctx0" brushRef="#br0">161 0 24575,'-10'1'0,"-1"-1"0,0 2 0,1-1 0,-1 2 0,-15 4 0,17-4 0,3-1 0,-1 0 0,1 0 0,0 1 0,-12 6 0,16-7 0,0 0 0,0-1 0,0 1 0,0 0 0,0 0 0,1 0 0,-1 0 0,1 0 0,-1 1 0,1-1 0,0 0 0,0 1 0,0-1 0,0 1 0,0-1 0,0 5 0,-1 11 0,0 1 0,1 0 0,3 29 0,0-5 0,-2-42 0,0 8 0,0 0 0,1 0 0,0 0 0,0 0 0,4 11 0,-5-18 0,1 0 0,0 1 0,0-1 0,0 0 0,1 0 0,-1 0 0,0 0 0,1 0 0,0-1 0,-1 1 0,1 0 0,0-1 0,0 1 0,-1-1 0,1 1 0,0-1 0,1 0 0,-1 0 0,0 0 0,0 0 0,0 0 0,1-1 0,-1 1 0,0-1 0,4 1 0,15 1 0,0-2 0,26-1 0,-8-1 0,-28 2 0,-3 0 0,0 0 0,0 0 0,0-1 0,15-4 0,-21 5 0,0-1 0,0 1 0,0-1 0,-1 0 0,1 0 0,0 0 0,-1 0 0,1 0 0,-1 0 0,1-1 0,-1 1 0,0 0 0,1-1 0,-1 1 0,0-1 0,0 1 0,0-1 0,0 0 0,0 1 0,0-1 0,-1 0 0,1 0 0,0 1 0,-1-1 0,0 0 0,1-3 0,-1-2 0,0 0 0,0-1 0,0 1 0,-1 0 0,0-1 0,-1 1 0,0 0 0,0 0 0,0 0 0,-1 0 0,0 0 0,-1 1 0,1-1 0,-1 1 0,-6-7 0,-13-9 0,18 18 0,0-1 0,0 1 0,0-2 0,-7-8 0,12 13-11,-8-10-215,1 1 1,1-2-1,0 1 0,1-1 1,-6-15-1,8 13-6600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4:13.357"/>
    </inkml:context>
    <inkml:brush xml:id="br0">
      <inkml:brushProperty name="width" value="0.05" units="cm"/>
      <inkml:brushProperty name="height" value="0.05" units="cm"/>
      <inkml:brushProperty name="color" value="#008C3A"/>
    </inkml:brush>
  </inkml:definitions>
  <inkml:trace contextRef="#ctx0" brushRef="#br0">256 78 24575,'0'-1'0,"-1"1"0,0 0 0,1-1 0,-1 1 0,1-1 0,-1 1 0,0-1 0,1 1 0,-1-1 0,1 1 0,-1-1 0,1 0 0,0 1 0,-1-1 0,1 0 0,0 1 0,-1-2 0,-3-4 0,1 3 0,-1 0 0,1 1 0,-1 0 0,1 0 0,-1 0 0,0 0 0,0 0 0,0 1 0,0 0 0,0 0 0,-5-1 0,4 1 0,1 0 0,-1 0 0,1-1 0,-1 1 0,1-1 0,-1 0 0,1-1 0,-4-2 0,7 4 0,-2-1 0,-1-1 0,1 1 0,-1-1 0,0 1 0,-4-2 0,7 4 0,0-1 0,0 1 0,1 0 0,-1-1 0,0 1 0,0 0 0,0 0 0,0 0 0,0 0 0,1 0 0,-1 0 0,0 0 0,0 0 0,0 0 0,0 1 0,0-1 0,1 0 0,-1 0 0,0 1 0,0-1 0,0 1 0,1-1 0,-1 1 0,0-1 0,1 1 0,-1-1 0,0 1 0,1-1 0,-1 1 0,1 0 0,-1-1 0,0 2 0,-8 17 0,-3 3 0,5-10 0,0 1 0,0-1 0,1 1 0,1 0 0,-5 16 0,-5 13 0,11-30 0,1 0 0,0 1 0,0-1 0,1 1 0,1-1 0,0 1 0,1-1 0,0 1 0,3 16 0,-3-27 0,1 0 0,-1 0 0,1 0 0,-1 0 0,1 0 0,0 0 0,0 0 0,0 0 0,0-1 0,0 1 0,0 0 0,1-1 0,-1 1 0,0-1 0,1 1 0,-1-1 0,1 0 0,0 1 0,-1-1 0,1 0 0,0 0 0,0 0 0,0-1 0,-1 1 0,1 0 0,0-1 0,0 1 0,3 0 0,6 0 0,0 0 0,-1 0 0,1-1 0,13-1 0,-9 0 0,22-3-1365,-22 1-5461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49:34.231"/>
    </inkml:context>
    <inkml:brush xml:id="br0">
      <inkml:brushProperty name="width" value="0.05" units="cm"/>
      <inkml:brushProperty name="height" value="0.05" units="cm"/>
      <inkml:brushProperty name="color" value="#008C3A"/>
    </inkml:brush>
  </inkml:definitions>
  <inkml:trace contextRef="#ctx0" brushRef="#br0">37 1 24575,'0'160'0,"0"-150"19,-1-1 0,-1 0 0,0 1 0,0-1 0,-1 0 1,-5 11-1,4-9-394,0 0 0,1 0 1,-4 18-1,6-17-6451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49:38.061"/>
    </inkml:context>
    <inkml:brush xml:id="br0">
      <inkml:brushProperty name="width" value="0.05" units="cm"/>
      <inkml:brushProperty name="height" value="0.05" units="cm"/>
      <inkml:brushProperty name="color" value="#008C3A"/>
    </inkml:brush>
  </inkml:definitions>
  <inkml:trace contextRef="#ctx0" brushRef="#br0">254 24 24575,'-1'-1'0,"-1"-1"0,1 1 0,-1-1 0,0 1 0,1 0 0,-1 0 0,0 0 0,0 0 0,0 0 0,0 0 0,0 0 0,0 1 0,0-1 0,0 1 0,0-1 0,-1 1 0,1 0 0,0 0 0,0 0 0,-3 0 0,2 1 0,-1 0 0,0 0 0,1 0 0,-1 1 0,0-1 0,1 1 0,0 0 0,-1 0 0,1 0 0,-4 4 0,1-2 0,-127 97 0,130-99 0,-1 1 0,0 0 0,1 0 0,-6 6 0,9-8 0,-1-1 0,0 1 0,1 0 0,-1-1 0,1 1 0,-1 0 0,1-1 0,0 1 0,-1 0 0,1 0 0,0-1 0,-1 1 0,1 0 0,0 0 0,0 0 0,0 0 0,0-1 0,0 1 0,0 0 0,0 0 0,0 0 0,0 0 0,0-1 0,0 1 0,0 0 0,1 0 0,-1 0 0,0-1 0,1 1 0,-1 0 0,1 0 0,-1-1 0,0 1 0,2 1 0,2 2 0,1-1 0,-1 1 0,1-1 0,-1 0 0,1 0 0,0-1 0,0 1 0,7 1 0,6 2 0,22 3 0,-26-6 0,0 0 0,-1 1 0,16 6 0,-13-2 0,-9-4 0,0-1 0,0 1 0,1-1 0,-1-1 0,1 0 0,-1 0 0,16 2 0,-14-4 0,36 2 0,-40-3 0,-1 1 0,1 0 0,0-1 0,0 0 0,0 0 0,7-4 0,-10 4 0,-1 0 0,1 0 0,-1 0 0,1 0 0,-1 0 0,0-1 0,0 1 0,1 0 0,-1-1 0,0 1 0,0-1 0,0 1 0,0-1 0,-1 0 0,1 0 0,0 1 0,-1-1 0,1 0 0,-1 0 0,0 1 0,1-3 0,0-6 0,-1 0 0,-1-18 0,0 16 0,1-13 0,1 16 0,-1-1 0,0 1 0,-1 0 0,-4-17 0,5 24 0,-1 0 0,0 0 0,0 0 0,0 1 0,0-1 0,0 0 0,0 1 0,-1-1 0,1 1 0,-1-1 0,1 1 0,-1 0 0,-2-2 0,-25-13 0,9 7 0,-30-28 0,50 37-36,0 0 0,-1-1 0,1 1 1,0 0-1,0 0 0,0 0 0,-1 0 0,1-1 0,0 1 0,-1 0 0,1 0 0,0 0 0,0 0 0,-1 0 0,1 0 0,0 0 0,-1 0 1,1 0-1,0 0 0,0 0 0,-1 0 0,1 0 0,0 0 0,-1 0 0,1 0 0,0 0 0,0 1 0,-1-1 0,1 0 0,0 0 0,0 0 1,-1 0-1,1 0 0,0 1 0,0-1 0,-1 0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0:06.250"/>
    </inkml:context>
    <inkml:brush xml:id="br0">
      <inkml:brushProperty name="width" value="0.05" units="cm"/>
      <inkml:brushProperty name="height" value="0.05" units="cm"/>
      <inkml:brushProperty name="color" value="#E71224"/>
    </inkml:brush>
  </inkml:definitions>
  <inkml:trace contextRef="#ctx0" brushRef="#br0">0 52 24575,'21'-1'0,"0"-1"0,24-6 0,-37 6 0,-1 0 0,0-1 0,1 0 0,9-5 0,-11 4 0,1 1 0,0 0 0,0 0 0,0 1 0,8-2 0,4 2-97,-1 1 0,26 1 0,-26 1-977,-4-1-5752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49:41.763"/>
    </inkml:context>
    <inkml:brush xml:id="br0">
      <inkml:brushProperty name="width" value="0.05" units="cm"/>
      <inkml:brushProperty name="height" value="0.05" units="cm"/>
      <inkml:brushProperty name="color" value="#008C3A"/>
    </inkml:brush>
  </inkml:definitions>
  <inkml:trace contextRef="#ctx0" brushRef="#br0">316 1 24575,'-68'-1'0,"-75"3"0,139-2 0,1 1 0,0 0 0,-1 0 0,1 0 0,0 0 0,0 1 0,0-1 0,0 1 0,0 0 0,0 0 0,0 0 0,0 0 0,-4 4 0,1 2 0,-1-1 0,1 1 0,-8 12 0,11-14 0,-1 1 0,1 0 0,1-1 0,-1 1 0,1 0 0,0 0 0,1 0 0,-1 0 0,1 0 0,1 1 0,0-1 0,0 0 0,2 14 0,-2-18 0,1 1 0,-1 0 0,1-1 0,1 1 0,-1-1 0,0 1 0,1-1 0,0 0 0,-1 0 0,1 1 0,0-1 0,1 0 0,-1-1 0,1 1 0,-1 0 0,1-1 0,0 1 0,0-1 0,0 0 0,0 0 0,0 0 0,0 0 0,1-1 0,-1 1 0,1-1 0,-1 0 0,1 0 0,4 1 0,31 0 0,-33-2 0,1 0 0,-1 0 0,1 1 0,0-1 0,-1 2 0,0-1 0,13 5 0,-12-3 0,0 1 0,1-1 0,-1-1 0,1 1 0,14 1 0,-19-3 0,0-1 0,1 0 0,-1 0 0,1 0 0,-1-1 0,1 0 0,-1 1 0,0-1 0,1 0 0,-1 0 0,0-1 0,0 1 0,0-1 0,0 1 0,6-5 0,-2 0 0,0-1 0,-1 0 0,1 0 0,-1 0 0,-1 0 0,1-1 0,-1 0 0,-1-1 0,5-9 0,-6 8 0,-1 1 0,0-1 0,0 0 0,-1 0 0,-1 1 0,1-1 0,-2-13 0,0 7 0,1 12 0,0 1 0,0 0 0,-1-1 0,1 1 0,-1 0 0,0-1 0,-1-2 0,1 4 0,1 1 0,-1 0 0,0-1 0,0 1 0,0 0 0,0-1 0,0 1 0,0 0 0,0 0 0,-1 0 0,1 0 0,0 0 0,0 0 0,-1 0 0,1 1 0,-1-1 0,-1 0 0,-28-8 76,20 6-556,1 0-1,-10-5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50:14.914"/>
    </inkml:context>
    <inkml:brush xml:id="br0">
      <inkml:brushProperty name="width" value="0.05" units="cm"/>
      <inkml:brushProperty name="height" value="0.05" units="cm"/>
      <inkml:brushProperty name="color" value="#008C3A"/>
    </inkml:brush>
  </inkml:definitions>
  <inkml:trace contextRef="#ctx0" brushRef="#br0">73 0 24575,'1'67'0,"-2"79"0,-12-67 0,3-17 0,9-52 0,-1 0 0,0 0 0,0-1 0,-1 1 0,0-1 0,-5 11 0,3-9-151,0 0-1,1 0 0,1 0 0,-1 1 1,2-1-1,0 1 0,0 0 1,1 23-1,1-21-6674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50:17.227"/>
    </inkml:context>
    <inkml:brush xml:id="br0">
      <inkml:brushProperty name="width" value="0.05" units="cm"/>
      <inkml:brushProperty name="height" value="0.05" units="cm"/>
      <inkml:brushProperty name="color" value="#008C3A"/>
    </inkml:brush>
  </inkml:definitions>
  <inkml:trace contextRef="#ctx0" brushRef="#br0">14 64 24575,'0'-1'0,"1"-1"0,-1 1 0,1-1 0,-1 1 0,1-1 0,0 1 0,0 0 0,-1-1 0,1 1 0,0 0 0,0 0 0,0 0 0,0 0 0,0-1 0,1 2 0,-1-1 0,0 0 0,2-1 0,5-5 0,-4 4 0,1-1 0,-1 1 0,1 0 0,0 1 0,0-1 0,0 1 0,0 0 0,0 0 0,0 0 0,1 1 0,-1-1 0,11 0 0,3 1 0,-1 1 0,28 2 0,-32-1 0,-1 1 0,0 1 0,0 0 0,21 8 0,-26-8 0,0 1 0,0-1 0,-1 2 0,1-1 0,-1 1 0,0 0 0,-1 1 0,9 8 0,-9-7 0,1 0 0,-1 0 0,0 1 0,-1 0 0,0 0 0,0 0 0,-1 1 0,0 0 0,0 0 0,-1 0 0,0 0 0,-1 1 0,0-1 0,0 1 0,0 12 0,-1-9 0,-1 1 0,0-1 0,-2 25 0,1-34 0,1-1 0,-1 1 0,0 0 0,-1-1 0,1 1 0,0-1 0,-1 0 0,0 1 0,0-1 0,0 0 0,0 0 0,0 0 0,-1 0 0,-4 4 0,-1-1 0,-1 0 0,1 0 0,-1-1 0,0-1 0,-13 6 0,-51 13 0,52-17 0,3-2 0,0-2 0,0 0 0,-1 0 0,1-2 0,-24-2 0,-3 1 0,38 1-117,-2 0-299,-1 0 0,-11 2 0,10 0-6410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50:22.358"/>
    </inkml:context>
    <inkml:brush xml:id="br0">
      <inkml:brushProperty name="width" value="0.05" units="cm"/>
      <inkml:brushProperty name="height" value="0.05" units="cm"/>
      <inkml:brushProperty name="color" value="#008C3A"/>
    </inkml:brush>
  </inkml:definitions>
  <inkml:trace contextRef="#ctx0" brushRef="#br0">252 0 24575,'-2'2'0,"0"-1"0,0 0 0,1 0 0,-1 1 0,0-1 0,1 1 0,0-1 0,-1 1 0,1 0 0,-2 2 0,1-2 0,-8 11 0,-23 19 0,24-24 0,0 0 0,0 1 0,1 0 0,-10 16 0,-18 25 0,26-39 0,1 1 0,1 1 0,-14 26 0,10-13 0,3-5 0,-13 39 0,20-52 0,1-1 0,-1 1 0,2 0 0,-1-1 0,1 1 0,0 0 0,0 0 0,1-1 0,2 11 0,-2-12 0,1 0 0,0 0 0,0 0 0,1 0 0,0-1 0,0 1 0,0-1 0,0 0 0,1 0 0,0 0 0,8 8 0,-5-8 0,-1 1 0,1-2 0,0 1 0,0-1 0,0 0 0,1-1 0,-1 0 0,14 4 0,-11-4 0,0-1 0,0 0 0,1 0 0,-1-1 0,1-1 0,-1 0 0,1 0 0,-1-1 0,1 0 0,17-5 0,-26 5 0,0 0 0,-1 0 0,1 0 0,0 0 0,0 0 0,-1-1 0,1 1 0,-1-1 0,1 1 0,-1-1 0,1 0 0,-1 1 0,0-1 0,1-2 0,2-4 0,6-18 0,-4 13 0,-3 4 0,0 0 0,-1 0 0,0 0 0,0 0 0,0-15 0,-2-48 0,-2 34 0,3-8 0,0 21 0,-4-39 0,3 60-65,-1 1 0,0-1 0,1 1 0,-2-1 0,1 1 0,0-1 0,-1 1 0,1 0 0,-1 0 0,0 0 0,0 0 0,0 0 0,-1 0 0,1 0 0,-1 1 0,1-1 0,-1 1 0,0 0 0,0 0 0,-5-3 0,-2 1-6761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50:24.029"/>
    </inkml:context>
    <inkml:brush xml:id="br0">
      <inkml:brushProperty name="width" value="0.05" units="cm"/>
      <inkml:brushProperty name="height" value="0.05" units="cm"/>
      <inkml:brushProperty name="color" value="#008C3A"/>
    </inkml:brush>
  </inkml:definitions>
  <inkml:trace contextRef="#ctx0" brushRef="#br0">0 1 24575,'2'21'0,"0"0"0,1 0 0,2 0 0,8 26 0,-7-26 0,0 1 0,-2 0 0,4 39 0,-8-50 0,0-1 0,1 1 0,0-1 0,1 0 0,0 0 0,0 1 0,1-1 0,5 10 0,-1-3 0,-1 0 0,-1 0 0,4 22 0,-6-28 0,-2-7 0,0 1 0,1 0 0,0-1 0,0 0 0,0 1 0,0-1 0,1 0 0,-1 0 0,1 0 0,0 0 0,5 4 0,-7-7 0,0 0 0,0 0 0,0-1 0,0 1 0,1 0 0,-1 0 0,0 0 0,0-1 0,1 1 0,-1-1 0,0 1 0,1-1 0,-1 0 0,1 1 0,-1-1 0,1 0 0,-1 0 0,1 0 0,-1 0 0,0 0 0,1 0 0,-1-1 0,1 1 0,-1 0 0,1-1 0,-1 1 0,0-1 0,1 1 0,-1-1 0,0 0 0,0 1 0,1-1 0,-1 0 0,0 0 0,0 0 0,0 0 0,0 0 0,0 0 0,0 0 0,1-2 0,4-5 0,-1 0 0,1-1 0,4-12 0,10-14 0,-10 19 0,2-1 0,0-1 0,-2 0 0,0-1 0,8-22 0,-9 18 0,-6 16 0,0 0 0,0 0 0,-1 0 0,2-11 0,-1-4 0,2-15 0,0-39 0,-6 25-1365,1 37-5461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50:24.761"/>
    </inkml:context>
    <inkml:brush xml:id="br0">
      <inkml:brushProperty name="width" value="0.05" units="cm"/>
      <inkml:brushProperty name="height" value="0.05" units="cm"/>
      <inkml:brushProperty name="color" value="#008C3A"/>
    </inkml:brush>
  </inkml:definitions>
  <inkml:trace contextRef="#ctx0" brushRef="#br0">1 38 24575,'2'-1'0,"1"1"0,0-1 0,-1 0 0,1 1 0,-1-1 0,1 0 0,-1-1 0,1 1 0,-1 0 0,5-4 0,13-6 0,-5 7 0,1 1 0,-1 0 0,0 2 0,1-1 0,28 3 0,-19-1 0,267 1 0,-281-1 17,0 1 0,0 0 1,0 0-1,0 1 0,0 0 0,11 4 0,-18-4-88,0-1 1,-1 1-1,1 0 0,-1 0 0,0 0 1,1 0-1,-1 0 0,0 1 1,0-1-1,-1 1 0,1 0 0,0 0 1,-1 0-1,0 0 0,0 0 1,0 1-1,0-1 0,0 1 0,-1-1 1,2 6-1,1 5-6755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50:25.764"/>
    </inkml:context>
    <inkml:brush xml:id="br0">
      <inkml:brushProperty name="width" value="0.05" units="cm"/>
      <inkml:brushProperty name="height" value="0.05" units="cm"/>
      <inkml:brushProperty name="color" value="#008C3A"/>
    </inkml:brush>
  </inkml:definitions>
  <inkml:trace contextRef="#ctx0" brushRef="#br0">107 0 24575,'0'270'0,"-1"-254"0,-1 0 0,-1 0 0,-1 0 0,0 0 0,-9 20 0,-29 72 0,30-74-22,3-11-650,-6 27 1,13-38-6155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50:29.148"/>
    </inkml:context>
    <inkml:brush xml:id="br0">
      <inkml:brushProperty name="width" value="0.05" units="cm"/>
      <inkml:brushProperty name="height" value="0.05" units="cm"/>
      <inkml:brushProperty name="color" value="#008C3A"/>
    </inkml:brush>
  </inkml:definitions>
  <inkml:trace contextRef="#ctx0" brushRef="#br0">143 6 24575,'0'4'0,"-1"0"0,0 0 0,0-1 0,-1 1 0,1 0 0,-1-1 0,0 1 0,0-1 0,0 1 0,-4 4 0,0 1 0,-2 4 0,2-4 0,0 0 0,-4 12 0,6-13 0,-1 1 0,0-1 0,-6 8 0,6-9 0,0 0 0,0 1 0,1-1 0,-4 10 0,-14 39 0,20-51 0,0-1 0,0 1 0,0-1 0,1 1 0,0 0 0,0 0 0,0 7 0,1-10 0,0-1 0,0 1 0,0-1 0,0 1 0,0-1 0,1 1 0,-1 0 0,0-1 0,1 0 0,-1 1 0,1-1 0,0 1 0,0-1 0,-1 0 0,1 1 0,0-1 0,0 0 0,0 0 0,0 0 0,1 0 0,-1 0 0,0 0 0,0 0 0,0 0 0,1 0 0,-1-1 0,3 2 0,3 0 0,0 0 0,0 0 0,0 0 0,0-1 0,1 0 0,-1-1 0,11 0 0,-5-1 0,1-1 0,-1 0 0,16-4 0,46-20 0,-46 16 0,-26 8 0,0 1 0,0-1 0,0 0 0,0 1 0,-1-1 0,1 0 0,0-1 0,-1 1 0,0 0 0,3-4 0,3-4 0,8-16 0,-4 6 0,-2 5 0,-1-1 0,-1-1 0,-1 0 0,0 0 0,-1 0 0,6-34 0,-11 50 0,0-4 0,0 0 0,-1 0 0,1 0 0,-1-9 0,0 12 0,-1 1 0,1 0 0,0 0 0,0-1 0,-1 1 0,1 0 0,-1 0 0,1 0 0,-1 0 0,1 0 0,-1-1 0,0 1 0,0 0 0,1 0 0,-1 1 0,0-1 0,0 0 0,0 0 0,0 0 0,0 0 0,0 1 0,0-1 0,0 1 0,0-1 0,-3 0 0,-5-1 0,0 0 0,0 1 0,-1 0 0,1 1 0,0 0 0,-1 0 0,-10 2 0,-11 0 0,5-2-66,12 0-258,1 0-1,-1 1 0,-16 4 0,20-3-6501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50:32.610"/>
    </inkml:context>
    <inkml:brush xml:id="br0">
      <inkml:brushProperty name="width" value="0.05" units="cm"/>
      <inkml:brushProperty name="height" value="0.05" units="cm"/>
      <inkml:brushProperty name="color" value="#008C3A"/>
    </inkml:brush>
  </inkml:definitions>
  <inkml:trace contextRef="#ctx0" brushRef="#br0">229 25 24575,'-38'0'0,"-44"1"0,78-1 0,-1 1 0,0 0 0,1 0 0,-1 1 0,0-1 0,1 1 0,0 0 0,-1 0 0,1 1 0,0-1 0,0 1 0,0 0 0,1 0 0,-1 0 0,1 1 0,0-1 0,-1 1 0,2 0 0,-5 6 0,3-4 0,1-1 0,0 1 0,0 0 0,0 1 0,1-1 0,0 0 0,1 1 0,-1-1 0,1 1 0,0-1 0,1 1 0,-1 0 0,2 11 0,2 4 0,-2-5 0,2 0 0,0-1 0,7 21 0,-9-35 0,0 0 0,1 0 0,-1 0 0,1 0 0,0 0 0,-1 0 0,1 0 0,0 0 0,0-1 0,0 1 0,0-1 0,0 1 0,1-1 0,4 2 0,1 1 0,0-1 0,0 0 0,9 1 0,-14-3 0,0 0 0,1-1 0,-1 1 0,0-1 0,0 0 0,0 0 0,0 0 0,1 0 0,-1-1 0,0 1 0,0-1 0,0 0 0,0 0 0,0 0 0,0 0 0,0 0 0,0-1 0,-1 1 0,1-1 0,0 0 0,-1 0 0,1 0 0,-1 0 0,3-3 0,21-23 0,-19 22 0,-1-1 0,0 0 0,9-13 0,-4 2 0,20-30 0,-22 34 0,-1 0 0,11-25 0,-5 8 0,-12 29 0,-1-1 0,0 0 0,0 0 0,0 0 0,0 0 0,0-4 0,0 6 0,-1 0 0,0 0 0,0 0 0,0 0 0,0 0 0,-1 1 0,1-1 0,0 0 0,0 0 0,-1 0 0,1 0 0,0 0 0,-1 0 0,1 1 0,0-1 0,-1 0 0,1 0 0,-1 1 0,0-1 0,1 0 0,-1 1 0,0-1 0,1 0 0,-1 1 0,0-1 0,-1 0 0,-6-4-151,-1 1-1,1 0 0,-1 0 0,0 1 1,0 1-1,-1-1 0,1 1 1,-12-1-1,6 2-6674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4:50:50.508"/>
    </inkml:context>
    <inkml:brush xml:id="br0">
      <inkml:brushProperty name="width" value="0.05" units="cm"/>
      <inkml:brushProperty name="height" value="0.05" units="cm"/>
      <inkml:brushProperty name="color" value="#008C3A"/>
    </inkml:brush>
  </inkml:definitions>
  <inkml:trace contextRef="#ctx0" brushRef="#br0">36 1 24575,'0'4'0,"0"7"0,0 9 0,0 2 0,0 2 0,0-2 0,0 1 0,0-3 0,-4-4 0,-1-1 0,-1 0 0,2-2 0,1 2 0,0-3 0,-1 0 0,1 2 0,1 0 0,1-3-8191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0:08.072"/>
    </inkml:context>
    <inkml:brush xml:id="br0">
      <inkml:brushProperty name="width" value="0.05" units="cm"/>
      <inkml:brushProperty name="height" value="0.05" units="cm"/>
      <inkml:brushProperty name="color" value="#E71224"/>
    </inkml:brush>
  </inkml:definitions>
  <inkml:trace contextRef="#ctx0" brushRef="#br0">22 1 24575,'0'229'0,"-1"-216"0,0-1 0,-1 1 0,-6 21 0,-1 9 0,10-42 0,4-4 0,8-10 0,-2 1 0,61-44 0,-57 46 0,1 0 0,32-15 0,-39 21 0,0 1 0,0 1 0,1 0 0,-1 0 0,1 1 0,0 0 0,-1 0 0,1 1 0,12 1 0,-20 0 0,0-1 0,0 0 0,-1 1 0,1-1 0,0 1 0,0 0 0,-1 0 0,1-1 0,-1 1 0,1 0 0,-1 0 0,1 1 0,-1-1 0,1 0 0,-1 0 0,0 1 0,0-1 0,0 1 0,1-1 0,-2 1 0,1-1 0,0 1 0,0 0 0,0-1 0,-1 1 0,1 0 0,-1 0 0,1 2 0,0 6 0,0-1 0,0 1 0,-1 0 0,-2 13 0,1-6 0,1-2 0,-1 0 0,-1-1 0,0 1 0,-5 16 0,4-18 0,-2 0 0,0-1 0,0 0 0,-1 0 0,-13 20 0,10-20 0,2 0 0,-18 18 0,21-26 0,1-1 0,-1 0 0,0 0 0,0 0 0,0 0 0,0-1 0,-1 0 0,1 0 0,-5 2 0,-9 1-227,1-1-1,-1 0 1,0-2-1,0 0 1,-31-1-1,34-1-6598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09:51.944"/>
    </inkml:context>
    <inkml:brush xml:id="br0">
      <inkml:brushProperty name="width" value="0.05" units="cm"/>
      <inkml:brushProperty name="height" value="0.05" units="cm"/>
      <inkml:brushProperty name="color" value="#008C3A"/>
    </inkml:brush>
  </inkml:definitions>
  <inkml:trace contextRef="#ctx0" brushRef="#br0">1 0 24575,'0'0'0,"1"1"0,-1-1 0,1 0 0,-1 0 0,1 1 0,-1-1 0,0 0 0,1 1 0,-1-1 0,1 0 0,-1 1 0,0-1 0,1 0 0,-1 1 0,0-1 0,1 1 0,-1-1 0,0 1 0,0-1 0,1 1 0,-1-1 0,0 1 0,0-1 0,0 1 0,0-1 0,0 1 0,0 0 0,3 18 0,-3-17 0,2 64 0,-3-43 0,6 44 0,1-15-23,-3 0-1,-3 61 0,-1-39-1270,1-58-5532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09:55.312"/>
    </inkml:context>
    <inkml:brush xml:id="br0">
      <inkml:brushProperty name="width" value="0.05" units="cm"/>
      <inkml:brushProperty name="height" value="0.05" units="cm"/>
      <inkml:brushProperty name="color" value="#008C3A"/>
    </inkml:brush>
  </inkml:definitions>
  <inkml:trace contextRef="#ctx0" brushRef="#br0">240 15 24575,'-1'1'0,"1"0"0,-1 1 0,0-1 0,0 0 0,0 0 0,0 1 0,0-1 0,0 0 0,0 0 0,0 0 0,0 0 0,-1-1 0,1 1 0,-2 1 0,0 0 0,-21 13 0,0-2 0,-52 22 0,62-29 0,9-3 0,-1 0 0,1 0 0,-1 1 0,1 0 0,0 0 0,1 0 0,-1 1 0,1-1 0,0 1 0,0 0 0,0 0 0,1 1 0,0-1 0,0 1 0,0 0 0,1 0 0,-1 0 0,1 0 0,1 0 0,-1 0 0,1 0 0,0 1 0,1-1 0,0 0 0,0 8 0,0-12 0,1 0 0,-1 0 0,1 0 0,-1 0 0,1-1 0,0 1 0,0 0 0,-1-1 0,1 1 0,1 0 0,-1-1 0,0 1 0,0-1 0,3 3 0,1 0 0,0-1 0,1 1 0,6 2 0,11 8 0,-15-7 0,13 13 0,-15-13 0,0 0 0,15 10 0,-17-15 0,1 1 0,-1-1 0,1 0 0,0-1 0,0 1 0,-1-1 0,1 1 0,0-2 0,7 2 0,7-1 0,21-2 0,-23 1 0,-10 0 0,0 0 0,0-1 0,-1 1 0,1-2 0,9-1 0,-14 2 0,0 0 0,1 0 0,-1 0 0,0-1 0,0 1 0,0 0 0,0-1 0,0 1 0,-1-1 0,1 0 0,0 0 0,-1 0 0,1 0 0,-1 0 0,0 0 0,1 0 0,-1 0 0,1-4 0,2-6 0,0-1 0,-1 0 0,0 1 0,-1-1 0,1-15 0,-3-66 0,-1 43 0,1 44 0,-1 1 0,1-1 0,-1 1 0,0-1 0,0 0 0,-1 1 0,-3-9 0,4 13 0,0-1 0,0 1 0,-1 0 0,1-1 0,-1 1 0,1 0 0,-1 0 0,0 0 0,0 0 0,0 1 0,0-1 0,0 0 0,0 1 0,-1-1 0,1 1 0,0 0 0,-1 0 0,1 0 0,-1 0 0,0 0 0,-3 0 0,3 0-76,-1 1 1,0-1-1,0 1 0,1 0 0,-1 0 0,0 0 0,0 1 0,1-1 1,-1 1-1,0 0 0,1 0 0,-1 1 0,1-1 0,-1 1 1,1-1-1,0 1 0,-5 3 0,-2 3-6750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09:58.377"/>
    </inkml:context>
    <inkml:brush xml:id="br0">
      <inkml:brushProperty name="width" value="0.05" units="cm"/>
      <inkml:brushProperty name="height" value="0.05" units="cm"/>
      <inkml:brushProperty name="color" value="#008C3A"/>
    </inkml:brush>
  </inkml:definitions>
  <inkml:trace contextRef="#ctx0" brushRef="#br0">99 1 24575,'-3'3'0,"-1"2"0,1-1 0,0 0 0,0 1 0,-3 5 0,-5 9 0,3-6 0,1 0 0,1 0 0,0 1 0,-5 15 0,1-2 0,6-17 0,1 1 0,0 0 0,0 0 0,1 0 0,1 0 0,0 0 0,0 0 0,1 0 0,0 0 0,4 20 0,-3-28 0,-1-1 0,1 0 0,0 1 0,0-1 0,0 0 0,0 0 0,0 1 0,0-1 0,1 0 0,-1 0 0,1 0 0,0-1 0,-1 1 0,1 0 0,0 0 0,0-1 0,0 1 0,0-1 0,0 0 0,0 0 0,5 2 0,1 0 0,1-1 0,0 0 0,0-1 0,15 1 0,-14-1 0,-1 0 0,1 0 0,11 4 0,0 3 0,-7-3 0,22 6 0,-33-11 0,1 1 0,-1 0 0,1-1 0,-1 0 0,1 0 0,-1 0 0,1 0 0,-1-1 0,1 1 0,-1-1 0,7-2 0,-9 3 0,1-1 0,-1 0 0,1 0 0,-1 0 0,1 0 0,-1-1 0,1 1 0,-1 0 0,0-1 0,0 1 0,1-1 0,-1 1 0,0-1 0,-1 1 0,1-1 0,0 0 0,0 0 0,-1 1 0,1-1 0,0-3 0,0-4 0,0 0 0,0 0 0,-1-12 0,0-2 0,7-184 0,-7 204 0,0 1 0,0-1 0,0 1 0,0-1 0,-1 1 0,1 0 0,-1-1 0,0 1 0,0-1 0,0 1 0,-2-4 0,2 5 0,0-1 0,0 1 0,-1 0 0,1-1 0,-1 1 0,1 0 0,-1 0 0,1 0 0,-1 0 0,1 1 0,-1-1 0,0 0 0,1 1 0,-1-1 0,0 1 0,0-1 0,-2 1 0,-12-2 0,0 2 0,-28 1 0,16 1 0,22-2-136,0 0-1,0 1 1,0 0-1,0 1 1,0-1-1,0 1 1,0 0-1,0 1 0,-5 2 1,0 2-6690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05.527"/>
    </inkml:context>
    <inkml:brush xml:id="br0">
      <inkml:brushProperty name="width" value="0.05" units="cm"/>
      <inkml:brushProperty name="height" value="0.05" units="cm"/>
      <inkml:brushProperty name="color" value="#008C3A"/>
    </inkml:brush>
  </inkml:definitions>
  <inkml:trace contextRef="#ctx0" brushRef="#br0">0 1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09.512"/>
    </inkml:context>
    <inkml:brush xml:id="br0">
      <inkml:brushProperty name="width" value="0.05" units="cm"/>
      <inkml:brushProperty name="height" value="0.05" units="cm"/>
      <inkml:brushProperty name="color" value="#008C3A"/>
    </inkml:brush>
  </inkml:definitions>
  <inkml:trace contextRef="#ctx0" brushRef="#br0">121 1 24575,'0'6'0,"1"2"0,-1 0 0,0 0 0,-1 1 0,0-1 0,-1 0 0,-4 16 0,-18 57 0,11-29 0,9-43 0,-9 19 0,10-22 0,0 1 0,0 0 0,0-1 0,1 1 0,-3 14 0,3-6 0,0 5 0,-6 22 0,5-30-109,-5 14-310,2 0 1,-3 34-1,8-45-6407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11.499"/>
    </inkml:context>
    <inkml:brush xml:id="br0">
      <inkml:brushProperty name="width" value="0.05" units="cm"/>
      <inkml:brushProperty name="height" value="0.05" units="cm"/>
      <inkml:brushProperty name="color" value="#008C3A"/>
    </inkml:brush>
  </inkml:definitions>
  <inkml:trace contextRef="#ctx0" brushRef="#br0">160 0 24575,'10'0'0,"1"1"0,12 1 0,-18-1 0,-1 0 0,1 1 0,-1-1 0,1 1 0,-1 0 0,0 0 0,6 4 0,1 3 0,1 0 0,-2 1 0,0 0 0,0 1 0,-1 0 0,9 13 0,6 8 0,-18-25 0,-2 0 0,1 0 0,-1 1 0,0-1 0,-1 1 0,0 0 0,0 0 0,3 16 0,-4-13 0,0 1 0,-1 0 0,-1-1 0,0 1 0,-2 23 0,1-31 0,0 0 0,0 1 0,-1-1 0,1 0 0,-1 0 0,1 0 0,-1-1 0,-1 1 0,1 0 0,0-1 0,-5 5 0,-2 1 0,0 0 0,-16 11 0,15-13 0,0 1 0,-13 15 0,17-18 0,0 1 0,0-1 0,0-1 0,0 1 0,-1-1 0,0-1 0,-9 5 0,7-4 0,0 1 0,0 0 0,0 1 0,-7 6 0,9-6 0,-1-1 0,1 1 0,-1-1 0,0-1 0,0 1 0,0-1 0,-1-1 0,0 1 0,1-2 0,-1 1 0,-13 1 0,15-3-273,0 1 0,0 0 0,0 0 0,-10 4 0,7-1-6553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13.175"/>
    </inkml:context>
    <inkml:brush xml:id="br0">
      <inkml:brushProperty name="width" value="0.05" units="cm"/>
      <inkml:brushProperty name="height" value="0.05" units="cm"/>
      <inkml:brushProperty name="color" value="#008C3A"/>
    </inkml:brush>
  </inkml:definitions>
  <inkml:trace contextRef="#ctx0" brushRef="#br0">51 1 24575,'0'4'0,"0"4"0,-2-1 0,0 2 0,-1 3 0,-1 0 0,0-1 0,0 3 0,2 0 0,-4-2 0,0-1 0,0 2 0,0-2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14.842"/>
    </inkml:context>
    <inkml:brush xml:id="br0">
      <inkml:brushProperty name="width" value="0.05" units="cm"/>
      <inkml:brushProperty name="height" value="0.05" units="cm"/>
      <inkml:brushProperty name="color" value="#008C3A"/>
    </inkml:brush>
  </inkml:definitions>
  <inkml:trace contextRef="#ctx0" brushRef="#br0">123 1 24575,'-1'5'0,"0"0"0,-1 0 0,1 1 0,-1-1 0,0 0 0,0 0 0,0-1 0,-5 8 0,2-3 0,0 0 0,-3 11 0,-23 69 0,-9 27 0,36-102 0,-4 24 0,7-33 0,0 1 0,1-1 0,0 0 0,0 0 0,1 1 0,-1-1 0,3 10 0,-2-13 0,0 0 0,0 0 0,0 0 0,0 0 0,0 0 0,1-1 0,-1 1 0,0 0 0,1-1 0,-1 1 0,1-1 0,0 0 0,0 1 0,-1-1 0,1 0 0,3 1 0,3 2 0,1-1 0,14 4 0,-7-3 0,-10-2 0,1 0 0,-1-1 0,0 0 0,0 0 0,1 0 0,-1-1 0,11-1 0,-13 1 0,0-1 0,-1 0 0,1 0 0,0 0 0,-1 0 0,1-1 0,0 1 0,-1-1 0,0 0 0,1 0 0,-1-1 0,0 1 0,5-5 0,47-50 0,-51 53 0,-1 0 0,0 0 0,0 0 0,0-1 0,-1 1 0,0-1 0,1 1 0,-1-1 0,2-8 0,-2 0 0,0 0 0,1-19 0,-1 10 0,8-36 0,-6 40 0,-1 1 0,1-19 0,-4 30 0,0 1 0,0-1 0,0 0 0,-1 1 0,0-1 0,0 0 0,-1 1 0,0-1 0,0 1 0,-3-8 0,3 11 5,1 0-1,-1 0 0,1 0 1,-1 0-1,0 0 0,0 0 1,0 0-1,0 1 0,0-1 1,0 1-1,0 0 1,-1-1-1,1 1 0,0 0 1,-1 0-1,1 1 0,-1-1 1,1 0-1,-4 0 0,-5 0-184,-1 0-1,1 1 1,-13 1 0,11-1-551,-3 1-6095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16.477"/>
    </inkml:context>
    <inkml:brush xml:id="br0">
      <inkml:brushProperty name="width" value="0.05" units="cm"/>
      <inkml:brushProperty name="height" value="0.05" units="cm"/>
      <inkml:brushProperty name="color" value="#008C3A"/>
    </inkml:brush>
  </inkml:definitions>
  <inkml:trace contextRef="#ctx0" brushRef="#br0">15 0 24575,'-1'0'0,"1"1"0,-1-1 0,1 0 0,0 0 0,-1 0 0,1 1 0,0-1 0,-1 0 0,1 0 0,0 1 0,-1-1 0,1 0 0,0 1 0,0-1 0,-1 0 0,1 1 0,0-1 0,0 0 0,0 1 0,-1-1 0,1 1 0,0-1 0,0 0 0,0 1 0,-3 12 0,3-12 0,-3 26 0,2 0 0,1 32 0,1-20 0,-1-32 0,1 0 0,0 0 0,0 0 0,1 0 0,0-1 0,0 1 0,1 0 0,-1-1 0,2 0 0,-1 1 0,0-1 0,10 10 0,-12-14 0,0-1 0,0 0 0,0 0 0,0 0 0,0 0 0,0 0 0,1 0 0,-1 0 0,0 0 0,1 0 0,-1 0 0,0-1 0,1 1 0,-1-1 0,1 1 0,2 0 0,-3-1 0,0-1 0,1 1 0,-1 0 0,0 0 0,0 0 0,1-1 0,-1 1 0,0-1 0,0 1 0,0-1 0,0 1 0,1-1 0,-1 0 0,0 0 0,0 1 0,0-1 0,0 0 0,-1 0 0,1 0 0,0 0 0,1-1 0,6-11 0,11-17 0,-3 3 0,43-63 0,-50 75-1365,-3 2-5461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17.477"/>
    </inkml:context>
    <inkml:brush xml:id="br0">
      <inkml:brushProperty name="width" value="0.05" units="cm"/>
      <inkml:brushProperty name="height" value="0.05" units="cm"/>
      <inkml:brushProperty name="color" value="#008C3A"/>
    </inkml:brush>
  </inkml:definitions>
  <inkml:trace contextRef="#ctx0" brushRef="#br0">100 0 24575,'-19'234'0,"4"-148"0,1-21-53,7-32-384,0 0-1,-25 62 1,26-83-6389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0:08.982"/>
    </inkml:context>
    <inkml:brush xml:id="br0">
      <inkml:brushProperty name="width" value="0.05" units="cm"/>
      <inkml:brushProperty name="height" value="0.05" units="cm"/>
      <inkml:brushProperty name="color" value="#E71224"/>
    </inkml:brush>
  </inkml:definitions>
  <inkml:trace contextRef="#ctx0" brushRef="#br0">0 27 24575,'1'0'0,"0"0"0,0-1 0,0 1 0,0 0 0,0-1 0,0 1 0,0-1 0,0 1 0,0-1 0,0-1 0,5-1 0,1-1 0,0 2 0,0-1 0,0 1 0,0 0 0,0 1 0,0-1 0,1 2 0,12-1 0,7 2 0,30 5 0,5 0 0,-25-5 0,-16-1 0,1 1 0,-1 1 0,0 0 0,0 2 0,26 8 0,-9-1 0,-24-8 0,0 1 0,17 8 0,-30-12 5,0 1 0,0 0-1,1-1 1,-1 1 0,0 0-1,0 0 1,0 0-1,0-1 1,0 1 0,0 0-1,0 1 1,0-1 0,-1 0-1,1 0 1,0 0 0,-1 0-1,1 1 1,0 1 0,0-1-126,-1 0-1,0 0 1,0 0 0,0 0 0,0 0 0,0 0 0,-1 0 0,1 0-1,0 0 1,-1 0 0,-1 3 0,-8 19-6705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18.248"/>
    </inkml:context>
    <inkml:brush xml:id="br0">
      <inkml:brushProperty name="width" value="0.05" units="cm"/>
      <inkml:brushProperty name="height" value="0.05" units="cm"/>
      <inkml:brushProperty name="color" value="#008C3A"/>
    </inkml:brush>
  </inkml:definitions>
  <inkml:trace contextRef="#ctx0" brushRef="#br0">0 26 24575,'4'-2'0,"-1"0"0,1 1 0,-1-1 0,1 1 0,-1-1 0,1 1 0,0 0 0,0 0 0,4 0 0,-2 0 0,21-3 0,52-3 0,30 8 0,-36 0 0,1-1-1365,-64 0-5461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23.830"/>
    </inkml:context>
    <inkml:brush xml:id="br0">
      <inkml:brushProperty name="width" value="0.05" units="cm"/>
      <inkml:brushProperty name="height" value="0.05" units="cm"/>
      <inkml:brushProperty name="color" value="#008C3A"/>
    </inkml:brush>
  </inkml:definitions>
  <inkml:trace contextRef="#ctx0" brushRef="#br0">0 511 24575,'1'-4'0,"-1"0"0,1 0 0,0 0 0,0 0 0,0 0 0,1 0 0,-1 0 0,1 0 0,0 0 0,0 1 0,0-1 0,0 1 0,1 0 0,3-4 0,6-6 0,1 1 0,15-12 0,-20 17 0,78-61 0,143-88 0,-203 143 0,-18 10 0,-1-1 0,1-1 0,-1 1 0,8-7 0,-4 2 0,0 1 0,22-12 0,6-3 0,32-22 27,-40 26-1419,-21 13-5434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25.648"/>
    </inkml:context>
    <inkml:brush xml:id="br0">
      <inkml:brushProperty name="width" value="0.05" units="cm"/>
      <inkml:brushProperty name="height" value="0.05" units="cm"/>
      <inkml:brushProperty name="color" value="#008C3A"/>
    </inkml:brush>
  </inkml:definitions>
  <inkml:trace contextRef="#ctx0" brushRef="#br0">1 26 24575,'0'-1'0,"0"1"0,1-1 0,-1 1 0,0-1 0,0 1 0,1-1 0,-1 1 0,1-1 0,-1 1 0,0-1 0,1 1 0,-1 0 0,1-1 0,-1 1 0,1 0 0,-1-1 0,1 1 0,-1 0 0,1-1 0,0 1 0,0 0 0,16-6 0,-15 6 0,12-4 0,0 2 0,0 0 0,20-1 0,45 4 0,-29 0 0,-5-2 0,-17 0 0,37 4 0,-60-3-151,-1 1-1,1 0 0,0 1 0,-1-1 1,0 1-1,1 0 0,-1 0 1,5 3-1,1 2-6674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28.211"/>
    </inkml:context>
    <inkml:brush xml:id="br0">
      <inkml:brushProperty name="width" value="0.05" units="cm"/>
      <inkml:brushProperty name="height" value="0.05" units="cm"/>
      <inkml:brushProperty name="color" value="#008C3A"/>
    </inkml:brush>
  </inkml:definitions>
  <inkml:trace contextRef="#ctx0" brushRef="#br0">1 372 24575,'2'0'0,"0"0"0,0-1 0,0 0 0,0 1 0,0-1 0,0 0 0,-1 0 0,1 0 0,0 0 0,-1 0 0,3-2 0,5-3 0,27-14 0,32-20 0,-50 29 0,2 1 0,-1 1 0,1 0 0,27-6 0,-31 8 0,19-9 0,-17 7 0,2-1 0,-15 7 0,0 1 0,0-1 0,0 1 0,1 0 0,-1 0 0,11-2 0,26 0 0,-31 4 0,0-1 0,0 0 0,-1-1 0,1 0 0,0-1 0,13-5 0,24-18 0,-35 19 0,-1 0 0,1 0 0,27-8 0,-6 6 0,-19 6 0,0-1 0,-1 0 0,1-2 0,26-12 0,-13 0 0,-11 7 0,22-10 0,-39 20-38,1 1 0,-1 0 0,1-1 1,0 1-1,-1 0 0,1 0 0,0-1 0,-1 1 0,1 0 0,0 0 0,-1 0 0,1 0 0,0 0 0,-1 0 0,1 0 0,0 0 1,-1 0-1,1 0 0,0 0 0,-1 0 0,1 1 0,0-1 0,-1 0 0,1 1 0,-1-1 0,1 0 0,0 1 0,-1-1 0,1 0 1,-1 1-1,1-1 0,-1 1 0,1-1 0,-1 1 0,1 0 0,6 12-6788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30.162"/>
    </inkml:context>
    <inkml:brush xml:id="br0">
      <inkml:brushProperty name="width" value="0.05" units="cm"/>
      <inkml:brushProperty name="height" value="0.05" units="cm"/>
      <inkml:brushProperty name="color" value="#008C3A"/>
    </inkml:brush>
  </inkml:definitions>
  <inkml:trace contextRef="#ctx0" brushRef="#br0">0 49 24575,'0'-1'0,"1"0"0,-1 0 0,0 0 0,1 0 0,-1 1 0,1-1 0,-1 0 0,1 0 0,-1 0 0,1 0 0,-1 1 0,1-1 0,0 0 0,-1 0 0,1 1 0,0-1 0,0 1 0,0-1 0,0 0 0,1 0 0,19-8 0,-3 3 0,0 1 0,0 1 0,0 1 0,29-2 0,76 5 0,-55 1 0,0-1-1365,-54 0-5461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0:41.226"/>
    </inkml:context>
    <inkml:brush xml:id="br0">
      <inkml:brushProperty name="width" value="0.05" units="cm"/>
      <inkml:brushProperty name="height" value="0.05" units="cm"/>
      <inkml:brushProperty name="color" value="#008C3A"/>
    </inkml:brush>
  </inkml:definitions>
  <inkml:trace contextRef="#ctx0" brushRef="#br0">0 1 24575,'770'0'-1365,"-753"0"-5461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1:28.658"/>
    </inkml:context>
    <inkml:brush xml:id="br0">
      <inkml:brushProperty name="width" value="0.05" units="cm"/>
      <inkml:brushProperty name="height" value="0.05" units="cm"/>
      <inkml:brushProperty name="color" value="#008C3A"/>
    </inkml:brush>
  </inkml:definitions>
  <inkml:trace contextRef="#ctx0" brushRef="#br0">1120 0 24575,'-7'204'0,"4"-168"0,2-21 0,0 0 0,-1 0 0,-6 23 0,4-24 0,-3 28 0,6-30 0,-1 0 0,0-1 0,-1 0 0,-5 14 0,-4 11 0,9-27 0,-1 1 0,1 0 0,-1-1 0,-9 16 0,8-19 0,-1 0 0,1 0 0,-10 7 0,9-7 0,-1 0 0,-9 12 0,-9 20 0,-6 8 0,27-40 0,-1-1 0,1-1 0,-1 1 0,0-1 0,0 1 0,-8 3 0,4-1 0,-17 13 0,20-15 0,1 0 0,-1 0 0,0-1 0,-1 0 0,1 0 0,-15 6 0,8-7 0,0 0 0,-1-1 0,0 0 0,-22 0 0,-6 0 0,31 0 0,-1 0 0,-18 7 0,-3 0 0,-23 3 0,1-2 0,-2-2 0,-62-1 0,-120-8 0,235 1 0,-21-1 0,25 1 0,0 0 0,-1 0 0,1 0 0,-1 0 0,1 0 0,0 0 0,-1 0 0,1-1 0,-1 1 0,1 0 0,0 0 0,-1 0 0,1 0 0,0-1 0,-1 1 0,1 0 0,0 0 0,-1-1 0,1 1 0,0 0 0,-1 0 0,1-1 0,0 1 0,0 0 0,-1-1 0,1 1 0,0-1 0,0 1 0,0 0 0,0-1 0,-1 1 0,1 0 0,0-1 0,0 1 0,0-1 0,0 1 0,0 0 0,0-1 0,0 1 0,0-1 0,0 1 0,0 0 0,0-1 0,1 1 0,-1-1 0,0 0 0,2-3 0,1 0 0,-1 0 0,1 0 0,0 0 0,0 0 0,1 0 0,3-3 0,30-23 0,-30 25 0,101-72 0,-99 69 0,-7 7 0,-1-1 0,1 0 0,0 1 0,-1 0 0,1-1 0,0 1 0,0 0 0,3-1 0,-11 13 0,-56 69 0,14-17 0,46-60 0,0-1 0,1 0 0,0 0 0,-1 0 0,1 1 0,0-1 0,0 0 0,0 1 0,1-1 0,-1 1 0,0-1 0,1 1 0,0 0 0,0-1 0,-1 1 0,2-1 0,-1 1 0,0 0 0,0-1 0,2 5 0,-1-4 0,0 1 0,1-1 0,0 0 0,-1 1 0,1-1 0,0 0 0,0 0 0,1 0 0,-1-1 0,1 1 0,-1-1 0,1 1 0,0-1 0,5 3 0,-3-2 0,1 0 0,-1-1 0,1 0 0,0 0 0,9 1 0,13 5 0,-2 1 0,41 7 0,-54-12-1365,-2 2-5461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1:32.777"/>
    </inkml:context>
    <inkml:brush xml:id="br0">
      <inkml:brushProperty name="width" value="0.05" units="cm"/>
      <inkml:brushProperty name="height" value="0.05" units="cm"/>
      <inkml:brushProperty name="color" value="#008C3A"/>
    </inkml:brush>
  </inkml:definitions>
  <inkml:trace contextRef="#ctx0" brushRef="#br0">1232 0 24575,'0'260'0,"-1"-249"0,1 1 0,-1 0 0,-1 0 0,0-1 0,-1 1 0,0-1 0,0 1 0,-9 17 0,7-23 0,1 1 0,0-2 0,-1 1 0,0 0 0,-10 7 0,-4 6 0,10-10 0,1-1 0,-1 0 0,-1-1 0,1 0 0,-12 6 0,-55 24 0,33-17 0,-66 29 0,84-39 0,-1-2 0,-38 8 0,41-13 0,0-2 0,-42-2 0,-16 2 0,66 1 0,-21 5 0,-8 1 0,-31-2 0,-87-6 0,77-1 0,61 0 0,-31-6 0,32 4 0,21 3 0,0-1 0,0 1 0,0 0 0,0-1 0,0 1 0,0-1 0,0 0 0,1 0 0,-5-2 0,6 3 0,-1-1 0,1 1 0,0-1 0,-1 1 0,1-1 0,-1 0 0,1 1 0,0-1 0,0 0 0,-1 1 0,1-1 0,0 0 0,0 1 0,0-1 0,0 0 0,0 1 0,0-1 0,0 0 0,0 0 0,0 1 0,0-1 0,0 0 0,0 1 0,0-1 0,1 0 0,-1 1 0,0-1 0,0 0 0,1 1 0,-1-1 0,1 0 0,4-7 0,0 0 0,1 0 0,0 0 0,0 1 0,9-8 0,-6 6 0,14-12 0,34-26 0,11-8 0,-62 49 0,0 1 0,1 1 0,0-1 0,12-5 0,-35 28 0,-10 4 0,-1-1 0,-52 31 0,63-42 0,1 0 0,1 2 0,0 0 0,-19 20 0,33-31 0,-1-1 0,1 1 0,-1 0 0,1 0 0,-1 0 0,1 0 0,-1 0 0,1 0 0,0 0 0,-1 0 0,1 0 0,0 0 0,0 0 0,0 0 0,0 0 0,0 0 0,0 0 0,0 0 0,0 0 0,0 0 0,0 0 0,1 0 0,-1 0 0,0 0 0,1 0 0,-1 0 0,1 0 0,-1-1 0,1 1 0,-1 0 0,1 0 0,0 0 0,-1-1 0,2 2 0,3 3 0,-1 0 0,1-1 0,11 8 0,-15-11 0,6 2 15,0 1 0,-1-1 0,2 0-1,-1 0 1,0-1 0,1 0 0,10 2-1,-10-3-179,-1 1 1,0-1-1,0 1 0,0 1 0,0-1 0,-1 1 1,1 0-1,6 5 0,-5-1-6661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1:37.825"/>
    </inkml:context>
    <inkml:brush xml:id="br0">
      <inkml:brushProperty name="width" value="0.05" units="cm"/>
      <inkml:brushProperty name="height" value="0.05" units="cm"/>
      <inkml:brushProperty name="color" value="#008C3A"/>
    </inkml:brush>
  </inkml:definitions>
  <inkml:trace contextRef="#ctx0" brushRef="#br0">1206 0 24575,'1'12'0,"3"23"0,1 4 0,-4-29 0,0 8 0,0 0 0,8 32 0,-5-34 0,-1 0 0,0 1 0,-1-1 0,-1 1 0,-1-1 0,0 1 0,-1-1 0,-1 1 0,0-1 0,-8 28 0,4-24 0,-1 0 0,-16 33 0,16-42 0,1 0 0,-2 0 0,0 0 0,0-1 0,-14 14 0,1-4 0,8-6 0,-2-1 0,0 0 0,-26 18 0,16-16 0,-28 23 0,43-31 0,1-1 0,-1-1 0,0 0 0,-1-1 0,1 0 0,-16 4 0,-19 8 0,-103 46 0,139-58 0,-1 0 0,0 0 0,0-1 0,0-1 0,0 1 0,0-2 0,-16 2 0,19-3 0,-1 1 0,0 1 0,-10 2 0,-6 2 0,-40 6 0,-129 27 0,151-27 0,27-7 0,-1-1 0,-26 4 0,-55-2 0,94-6 0,0 0 0,0 0 0,-1 0 0,1-1 0,0 1 0,-5-2 0,8 2 0,-1-1 0,1 1 0,-1 0 0,1-1 0,-1 1 0,1 0 0,-1-1 0,1 1 0,-1 0 0,1-1 0,-1 1 0,1-1 0,0 1 0,-1-1 0,1 1 0,0-1 0,-1 1 0,1-1 0,0 1 0,0-1 0,0 0 0,-1 1 0,1-1 0,0 1 0,0-1 0,0 0 0,0 1 0,0-1 0,0 1 0,0-1 0,0 0 0,0 1 0,1-1 0,-1 1 0,0-1 0,0 0 0,0 1 0,1-1 0,6-14 0,0 2 0,1-1 0,1 1 0,0 0 0,17-16 0,-24 26 0,35-38 0,-21 25 0,22-29 0,-29 33 0,1 0 0,21-20 0,-30 31 0,-1 1 0,1 0 0,-1-1 0,1 1 0,-1 0 0,0-1 0,1 1 0,-1 0 0,1-1 0,0 1 0,-1 0 0,1 0 0,-1 0 0,1 0 0,-1-1 0,1 1 0,0 0 0,-1 0 0,1 0 0,0 0 0,-1 1 0,1-1 0,-1 0 0,0 0 0,0 0 0,1 1 0,-1-1 0,0 0 0,0 0 0,0 1 0,0-1 0,1 0 0,-1 0 0,0 1 0,0-1 0,0 0 0,0 1 0,0-1 0,0 0 0,0 1 0,0-1 0,0 0 0,0 0 0,0 1 0,0-1 0,0 0 0,0 1 0,0-1 0,0 0 0,0 1 0,0-1 0,0 0 0,-1 0 0,1 1 0,0-1 0,0 0 0,0 0 0,0 1 0,-1-1 0,-7 16 0,0-1 0,-2 0 0,0-1 0,0 0 0,-1 0 0,-1-2 0,-17 16 0,12-12 0,-5 4 0,1 0 0,-22 28 0,39-41 0,-12 14 0,15-20 0,1 0 0,-1 1 0,0-1 0,0 1 0,1-1 0,-1 1 0,1-1 0,-1 1 0,1-1 0,0 1 0,0-1 0,-1 3 0,2-3 0,-1 0 0,0 0 0,1-1 0,-1 1 0,1 0 0,-1 0 0,1 0 0,-1-1 0,1 1 0,0 0 0,-1-1 0,1 1 0,0-1 0,0 1 0,-1-1 0,1 1 0,1 0 0,17 8 0,-13-6 0,9 4 0,1-1 0,-1-1 0,1 0 0,1-1 0,-1-1 0,1 0 0,25 1 0,-26-3 20,-1 1-1,27 7 0,-31-6-177,-1-1 0,0 1 0,1-2 0,0 0 0,-1 0-1,1-1 1,0 0 0,10-1 0,-11-2-6668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5:12:00.152"/>
    </inkml:context>
    <inkml:brush xml:id="br0">
      <inkml:brushProperty name="width" value="0.05" units="cm"/>
      <inkml:brushProperty name="height" value="0.05" units="cm"/>
      <inkml:brushProperty name="color" value="#008C3A"/>
    </inkml:brush>
  </inkml:definitions>
  <inkml:trace contextRef="#ctx0" brushRef="#br0">0 0 24575,'4'0'0,"0"0"0,1 1 0,-1-1 0,0 1 0,0 0 0,-1 0 0,1 0 0,0 1 0,0-1 0,0 1 0,5 4 0,-3-2 0,0 1 0,0 0 0,0 1 0,-1-1 0,6 8 0,-6-7 0,1 0 0,-1-1 0,1 1 0,1-1 0,-1 0 0,1-1 0,0 0 0,7 4 0,-9-5 0,0 0 0,0 1 0,0 0 0,-1-1 0,9 10 0,-10-9 0,1 0 0,1 0 0,-1 0 0,0-1 0,1 0 0,8 5 0,25 12 74,14 6-1513,-40-22-5387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0:28.868"/>
    </inkml:context>
    <inkml:brush xml:id="br0">
      <inkml:brushProperty name="width" value="0.05" units="cm"/>
      <inkml:brushProperty name="height" value="0.05" units="cm"/>
      <inkml:brushProperty name="color" value="#E71224"/>
    </inkml:brush>
  </inkml:definitions>
  <inkml:trace contextRef="#ctx0" brushRef="#br0">0 442 24575,'0'-432'-1365,"0"423"-5461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31:03.326"/>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1 82,'51'-1,"8"1,77 8,-81-3,88-4,-69-2,147-7,-55 4,10-1,-119 1,-27 3,54-10,-45 4,0 2,43 0,-20 1,79-14,-87 9,83-3,-127 12,7 0,1 0,-1 0,1 2,-1 0,32 9,-43-9,6 3,0-2,1 1,23 2,-7-1,0 0,0 2,46 17,2 1,-50-18,-1-1,1 0,52 2,198 2,-4 1,65-11,-300-3,37-8,-33 4,-11 4,1 1,38 3,-19 1,354-2,-386-1,-1-1,29-7,-27 5,39-3,119 6,-81 2,-60 2,-28-2,1 0,0 0,13-2,-6-1,-1 2,0 0,33 4,11 1,95-4,-74-2,-68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31:38.0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1 112,'30'-19,"-19"12,20-10,-10 8,-1 1,1 1,28-6,-40 11,-3 1,0 1,0-2,0 1,0-1,-1 0,1 0,0-1,9-5,-6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31:41.9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13,'127'-7,"-57"2,79 5,-63 1,792-1,-871 0,0 1,0 0,0 1,0-1,8 4,-7-2,2 0,12 1,42-1,-46-2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32:04.1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0 104,'32'-1,"0"2,0 2,40 7,-27-1,-1-3,57 2,91-8,-76-2,-54 3,147-6,-139 1,16-2,-81 5,1 0,0-1,-1 0,0 0,1 0,-1-1,0 0,8-5,19-10,3 5,41-10,-7 3,-52 15,0 1,1 1,19-1,9-1,-8 2,76 2,-58 2,74-1,-115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32:36.835"/>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36,'0'-1,"0"0,1 0,-1 0,0 0,1 0,-1 0,1 1,-1-1,1 0,-1 0,1 1,0-1,-1 0,1 0,0 1,-1-1,1 1,0-1,0 1,0-1,0 1,-1-1,1 1,0 0,0 0,0-1,2 1,27-4,-29 4,193-2,-99 3,215-1,-232-6,-7 0,342 5,-202 2,199-1,-393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32:53.788"/>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0,'2'0,"2"0,5 0,3 0,1 0,6 0,2 0,-1 0,0 0,-1 0,-1 0,4 0,-1 0,-2 0,0 0,-2 0,-3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32:56.703"/>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1 149,'0'-3,"0"1,1-1,-1 0,1 1,-1-1,1 0,0 1,0-1,1 1,-1 0,0-1,1 1,-1 0,1 0,0 0,0 0,0 0,0 0,0 0,0 1,0-1,5-2,4-1,1-1,0 2,19-6,-17 5,21-6,100-27,-34 26,-87 11,195-2,-117 5,-73-2,-4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33:42.305"/>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94,'0'-1,"0"-1,1 1,-1-1,0 1,1 0,-1-1,1 1,-1 0,1 0,0-1,0 1,-1 0,1 0,0 0,0 0,0 0,0 0,0 0,0 0,1 0,-1 1,0-1,2 0,2-2,0 1,0 0,0 0,8-1,19-1,0 0,-1 3,51 2,-15 1,-40-1,46 9,8 1,62-4,1-2,-99 3,-35-6,0 0,1-1,-1 0,12 0,335-6,-230 6,-86-3,1-2,44-10,-30 4,-27 5,-4 1,48-3,-65 7,8 0,1 0,-1-1,32-7,-13 1,0 2,39-1,-35 3,86-2,18-1,-94 2,0 2,55 4,-103-2,1 0,-1 0,0 0,1 1,-1-1,0 0,0 1,1-1,-1 1,0-1,0 1,0-1,0 1,0 0,2 1,3 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33:50.016"/>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0 183,'0'-1,"1"1,-1-1,1 0,-1 1,0-1,1 0,-1 1,1-1,0 1,-1-1,1 1,-1-1,1 1,0-1,-1 1,1-1,1 1,13-7,-1 4,1 1,-1 0,0 1,0 1,16 1,-3 0,476-1,-463-2,50-8,-14 0,155-3,-115 8,1 0,293 5,-390 0,1-2,-1 0,30-7,-28 4,0 2,28 0,47 3,-43 1,269 5,57-1,-209 2,-113-2,53 5,-91-7,214 32,4-14,-86-10,48 0,-136-11,462 0,-258 15,-122-4,-53-5,155-12,-166-10,-54 9,36-3,33 2,143-16,-166 14,77 1,382 11,-497-4,46-8,2 0,73 6,22-3,-97-3,28-3,-66 11,-1-2,1-1,-1-3,42-13,-64 15,0 2,0 0,38-1,26-4,-74 7,16-7,-19 6,0 0,0 1,13-2,3 2,-1 1,1 2,-1 0,0 1,43 11,-8 2,-31-8,0 0,0-2,41 3,-59-7,199 7,58 2,-132-6,30 6,73 2,102 3,-305-13,433 4,-306-7,734 1,-679 19,-147-11,381 24,-248-40,-172 6,13 1,48 6,-49-2,52-2,-73-4,32-7,2-1,72 3,-51 5,-51 0,34-8,10-2,136 6,-181 8,-9-2,0-1,0 0,0-1,17-6,-13 4,37-5,85 7,-113 3,-14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46:02.206"/>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68,'0'-2,"2"-3,4-4,4 0,3 1,0 0,0 1,1 2,0 0,0 1,2 1,-3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0:30.033"/>
    </inkml:context>
    <inkml:brush xml:id="br0">
      <inkml:brushProperty name="width" value="0.05" units="cm"/>
      <inkml:brushProperty name="height" value="0.05" units="cm"/>
      <inkml:brushProperty name="color" value="#E71224"/>
    </inkml:brush>
  </inkml:definitions>
  <inkml:trace contextRef="#ctx0" brushRef="#br0">0 330 24575,'2'0'0,"0"-1"0,-1 1 0,1 0 0,0-1 0,-1 1 0,1-1 0,-1 0 0,1 1 0,0-1 0,-1 0 0,0 0 0,1 0 0,-1 0 0,1 0 0,1-2 0,18-23 0,-11 13 0,18-16 0,47-40 0,-18 19 0,-42 37 0,-7 5 0,0 1 0,0-1 0,-1 0 0,10-13 0,-10 10-341,0 0 0,1 0-1,14-13 1,-13 17-6485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46:04.541"/>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0,'1'0,"4"0,4 0,2 0,4 0,1 0,-1 0,2 0,-3 2,-3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46:06.613"/>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56,'0'-2,"3"-4,8-2,8 1,2 2,3-1,2 1,-2 1,0 2,0 0,-1 2,-1 0,-2 0,-5-4,-4-1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46:14.1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80,'0'-2,"0"0,0 1,1-1,-1 1,1-1,-1 1,1 0,0-1,0 1,-1-1,1 1,0 0,0 0,0 0,0-1,0 1,1 0,-1 0,0 0,0 1,1-1,-1 0,0 0,1 1,-1-1,1 1,1-1,6-2,1 1,-1 0,12-1,-17 3,115-19,-76 12,45-1,-61 6,-10 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46:15.6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1,'4'0,"7"0,3 0,4 4,0 1,3 0,0-1,1 0,-3 1,1-2,-2 0,2 2,3 1,2 1,-2 0,0-2,-5-2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46:29.0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1,'6'0,"-1"0,1 1,0-1,0 1,0 0,-1 1,1-1,-1 1,1 0,-1 1,6 3,37 19,-26-14,-1 0,26 20,-15-6,39 40,-63-56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54:00.9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15,'104'-7,"1"1,-62 6,-12-1,33 3,-53 0,1 1,-1-1,0 2,17 7,-15-5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54:02.3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437 1,'-1'1,"0"0,1-1,-1 1,0 0,0 0,0 0,0-1,0 1,0-1,0 1,-2 0,0 1,-4 2,0 0,0-1,-1 0,1 0,-1-1,0 0,0 0,1-1,-1 0,-11 0,-8-1,-47-7,3 0,49 6,-1 1,1 1,-26 5,21-2,15-3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54:07.5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0,'363'0,"-322"2,-1 2,77 18,-72-9,-30-8,28 6,13-5,102-1,54-5,-195-1,0-1,30-6,-26 3,25-1,-22 4,50-4,-2 1,-46 4,38-7,43-10,-92 15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54:12.5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94,'0'0,"1"-1,-1 0,1 0,-1 1,0-1,1 0,-1 1,1-1,0 0,-1 1,1-1,-1 1,1-1,0 1,0-1,-1 1,2-1,15-7,-17 8,20-8,1 1,0 1,0 1,0 0,36-1,113 4,-91 3,31-1,109 1,-126 3,61 2,119 13,249 30,-410-40,186-4,-187-6,-89 1,2 0,0 0,0-2,44-7,-7-6,1 3,1 3,125-3,-175 11,0 0,1 0,-1-2,0 0,15-5,2-1,-10 6,0 0,0 1,0 1,24 2,-14-1,693 1,-698-2,0-1,0-1,0-2,32-9,-35 9,-1 2,1 1,-1 0,44 4,-18-1,68-1,-103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54:17.5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35,'139'-1,"150"3,-177 3,26 1,195 0,110 0,68-17,-419 5,36-1,-117 7,275 10,-128 13,45 4,5-16,206-13,-295 2,104 11,-59-2,-124-10,-1-1,78-16,-64 9,305-38,-198 34,-74-1,20-1,242 11,-212 5,79 8,-170-7,11 4,19 0,77-7,69 2,-163 4,20 0,75-5,133 4,-207 4,48 3,-27-10,71 3,214 4,-255-9,-47 1,210 1,0 16,-267-15,46 4,-60-6,-1 0,1-1,0-1,12-3,-1 1,-1 1,1 1,0 1,30 3,-7-1,128-1,-168 0,-1 0,1-1,-1 1,1-1,-1-1,0 1,0-1,0 0,9-4,-3-1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0:31.314"/>
    </inkml:context>
    <inkml:brush xml:id="br0">
      <inkml:brushProperty name="width" value="0.05" units="cm"/>
      <inkml:brushProperty name="height" value="0.05" units="cm"/>
      <inkml:brushProperty name="color" value="#E71224"/>
    </inkml:brush>
  </inkml:definitions>
  <inkml:trace contextRef="#ctx0" brushRef="#br0">449 344 24575,'-98'-87'0,"90"80"0,-2 1 0,1 0 0,-1 0 0,1 1 0,-2 0 0,-12-4 0,18 7 0,-1 0 0,1-1 0,0 0 0,0 0 0,0 0 0,-8-8 0,2 1 0,-13-17 0,8 5 0,14 17 0,-1 1 0,0-1 0,-1 1 0,1 0 0,-1 0 0,1 1 0,-9-7 0,-29-22 0,34 26 0,0 0 0,-1 0 0,1 1 0,-1 0 0,0 0 0,0 1 0,-1 0 0,-9-3 0,6 3-1365,3 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54:19.6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1 128,'0'-1,"0"0,1 0,-1 0,0 0,1 0,-1 0,1 0,-1 0,1 0,0 1,-1-1,1 0,0 0,0 1,-1-1,1 0,0 1,1-2,19-9,-19 10,11-6,11-5,39-14,-55 22,1 1,-1-2,11-5,-13 5,1 1,1 1,-1-1,0 1,11-3,3 3,0 1,-1 0,42 4,-20-1,130-1,-163 1,1 0,-1 0,0 1,13 5,-10-4,-1 0,17 1,3-2,-18-2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54:39.3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81,'1'-2,"-1"0,0 1,1-1,-1 0,1 1,-1-1,1 0,0 1,0-1,-1 1,1-1,0 1,1-1,-1 1,0 0,0 0,0-1,1 1,-1 0,1 0,-1 0,4-1,3-2,1 0,0 0,10-2,-8 3,5-1,0 0,0 1,1 1,-1 1,24 0,-8 1,69-10,84 10,-88 0,-78 1,0 1,36 9,-2-1,4-4,86-2,-114-3,53 10,14 1,-81-12,-5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54:46.0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1 148,'29'-2,"1"-1,-1-1,49-15,3 0,-68 17,117-21,-90 18,55 1,701 6,-687-2,71-7,1 1,-147 5,45-8,-2-1,165 7,-147 4,488-1,-473-5,-23 0,512 3,-331 3,-220-1,190 9,-20 6,2-15,-89-1,192 9,-28-4,-169-5,-125 1,377 3,0 20,-286-12,194 10,-239-21,124-2,-127-1,82-17,-73 10,54-2,-16 2,-12-6,-53 10,0 1,46-3,-39 8,-19 1,0-1,0-1,1 0,-1-1,15-4,-14 2,-1 1,0 0,1 1,-1 1,23 1,72 11,-42-3,7 5,-52-8,2-1,24 1,-33-4,0 1,0 1,0 1,20 7,22 5,2-7,14 4,-56-10,0 0,0-1,24 1,51-8,-90 5,0 0,1 0,-1 0,0 0,1 0,-1 0,4 2,0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54:47.4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0,'4'0,"7"0,10 0,2 0,0 0,0 0,-2 0,-1 0,-2 0,-1 0,-1 0,-3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54:59.864"/>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1 126,'0'-1,"0"0,1 0,0 0,-1-1,1 1,0 0,-1 0,1 0,0 1,0-1,1-2,0 2,12-12,0 2,0 0,1 1,0 0,1 1,25-11,-23 12,-13 5,0 0,1 1,-1-1,1 1,0 1,8-3,-4 4,0 0,0 0,-1 1,1 0,0 0,-1 1,18 6,-14-4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1T00:55:01.628"/>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356 1,'-1'1,"1"0,-1 0,0 0,1 0,-1 0,0 0,0 0,0 0,0 0,0 0,0 0,0 0,0-1,0 1,-2 1,0-1,-121 77,120-75,-1-1,1 1,-1-1,0 0,0-1,0 1,-8 0,-2 0,-18 0,-7 1,-24 2,49-4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0:40.529"/>
    </inkml:context>
    <inkml:brush xml:id="br0">
      <inkml:brushProperty name="width" value="0.05" units="cm"/>
      <inkml:brushProperty name="height" value="0.05" units="cm"/>
      <inkml:brushProperty name="color" value="#E71224"/>
    </inkml:brush>
  </inkml:definitions>
  <inkml:trace contextRef="#ctx0" brushRef="#br0">1 200 24575,'4'0'0,"1"-1"0,-1 1 0,1-1 0,-1 0 0,0 0 0,0-1 0,1 1 0,-1-1 0,5-3 0,6-4 0,15-12 0,-7 4 0,80-50 0,-70 50 0,-25 13 0,1 0 0,11-8 0,-7 2-682,24-10-1,-27 15-6143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3:30:43.081"/>
    </inkml:context>
    <inkml:brush xml:id="br0">
      <inkml:brushProperty name="width" value="0.05" units="cm"/>
      <inkml:brushProperty name="height" value="0.05" units="cm"/>
      <inkml:brushProperty name="color" value="#E71224"/>
    </inkml:brush>
  </inkml:definitions>
  <inkml:trace contextRef="#ctx0" brushRef="#br0">302 517 24575,'-3'-1'0,"0"1"0,0 0 0,1-1 0,-1 1 0,0-1 0,1 0 0,-1 0 0,1 0 0,-1 0 0,-3-3 0,-23-18 0,10 7 0,-1-2 0,16 13 0,0 1 0,0 0 0,0 0 0,0 0 0,0 0 0,-1 1 0,1 0 0,-7-3 0,-18-2 0,19 4 0,-1 0 0,0 0 0,1-1 0,-19-10 0,24 11 0,-1 0 0,1-1 0,0 0 0,-5-4 0,8 5 0,0 1 0,0-1 0,1 1 0,-1-1 0,0 0 0,1 1 0,0-1 0,-1 0 0,1 0 0,0-4 0,-2-6 0,1 1 0,0-1 0,1 0 0,1-14 0,6-53 0,-4 48 0,0 23 0,0 0 0,0-1 0,6-15 0,-5 16 0,0 0 0,0 0 0,1-17 0,-3 19-114,-1 2-136,1 0 0,-1 1-1,1-1 1,2-7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D422B2-6DCA-4F5E-AA3B-82B5EBDAE1D8}"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422B2-6DCA-4F5E-AA3B-82B5EBDAE1D8}"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422B2-6DCA-4F5E-AA3B-82B5EBDAE1D8}"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422B2-6DCA-4F5E-AA3B-82B5EBDAE1D8}"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422B2-6DCA-4F5E-AA3B-82B5EBDAE1D8}"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D422B2-6DCA-4F5E-AA3B-82B5EBDAE1D8}" type="datetimeFigureOut">
              <a:rPr lang="en-US" smtClean="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D422B2-6DCA-4F5E-AA3B-82B5EBDAE1D8}" type="datetimeFigureOut">
              <a:rPr lang="en-US" smtClean="0"/>
              <a:pPr/>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D422B2-6DCA-4F5E-AA3B-82B5EBDAE1D8}" type="datetimeFigureOut">
              <a:rPr lang="en-US" smtClean="0"/>
              <a:pPr/>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422B2-6DCA-4F5E-AA3B-82B5EBDAE1D8}" type="datetimeFigureOut">
              <a:rPr lang="en-US" smtClean="0"/>
              <a:pPr/>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422B2-6DCA-4F5E-AA3B-82B5EBDAE1D8}" type="datetimeFigureOut">
              <a:rPr lang="en-US" smtClean="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422B2-6DCA-4F5E-AA3B-82B5EBDAE1D8}" type="datetimeFigureOut">
              <a:rPr lang="en-US" smtClean="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422B2-6DCA-4F5E-AA3B-82B5EBDAE1D8}" type="datetimeFigureOut">
              <a:rPr lang="en-US" smtClean="0"/>
              <a:pPr/>
              <a:t>8/27/2023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1EA41-BC86-4BD7-903F-8C1BEF3C853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customXml" Target="../ink/ink55.xml"/><Relationship Id="rId18" Type="http://schemas.openxmlformats.org/officeDocument/2006/relationships/image" Target="../media/image65.png"/><Relationship Id="rId26" Type="http://schemas.openxmlformats.org/officeDocument/2006/relationships/image" Target="../media/image69.png"/><Relationship Id="rId39" Type="http://schemas.openxmlformats.org/officeDocument/2006/relationships/customXml" Target="../ink/ink68.xml"/><Relationship Id="rId21" Type="http://schemas.openxmlformats.org/officeDocument/2006/relationships/customXml" Target="../ink/ink59.xml"/><Relationship Id="rId34" Type="http://schemas.openxmlformats.org/officeDocument/2006/relationships/image" Target="../media/image73.png"/><Relationship Id="rId42" Type="http://schemas.openxmlformats.org/officeDocument/2006/relationships/image" Target="../media/image77.png"/><Relationship Id="rId47" Type="http://schemas.openxmlformats.org/officeDocument/2006/relationships/customXml" Target="../ink/ink72.xml"/><Relationship Id="rId50" Type="http://schemas.openxmlformats.org/officeDocument/2006/relationships/image" Target="../media/image81.png"/><Relationship Id="rId7" Type="http://schemas.openxmlformats.org/officeDocument/2006/relationships/customXml" Target="../ink/ink52.xml"/><Relationship Id="rId2" Type="http://schemas.openxmlformats.org/officeDocument/2006/relationships/image" Target="../media/image57.png"/><Relationship Id="rId16" Type="http://schemas.openxmlformats.org/officeDocument/2006/relationships/image" Target="../media/image64.png"/><Relationship Id="rId29" Type="http://schemas.openxmlformats.org/officeDocument/2006/relationships/customXml" Target="../ink/ink63.xml"/><Relationship Id="rId11" Type="http://schemas.openxmlformats.org/officeDocument/2006/relationships/customXml" Target="../ink/ink54.xml"/><Relationship Id="rId24" Type="http://schemas.openxmlformats.org/officeDocument/2006/relationships/image" Target="../media/image68.png"/><Relationship Id="rId32" Type="http://schemas.openxmlformats.org/officeDocument/2006/relationships/image" Target="../media/image72.png"/><Relationship Id="rId37" Type="http://schemas.openxmlformats.org/officeDocument/2006/relationships/customXml" Target="../ink/ink67.xml"/><Relationship Id="rId40" Type="http://schemas.openxmlformats.org/officeDocument/2006/relationships/image" Target="../media/image76.png"/><Relationship Id="rId45" Type="http://schemas.openxmlformats.org/officeDocument/2006/relationships/customXml" Target="../ink/ink71.xml"/><Relationship Id="rId53" Type="http://schemas.openxmlformats.org/officeDocument/2006/relationships/customXml" Target="../ink/ink75.xml"/><Relationship Id="rId5" Type="http://schemas.openxmlformats.org/officeDocument/2006/relationships/customXml" Target="../ink/ink51.xml"/><Relationship Id="rId10" Type="http://schemas.openxmlformats.org/officeDocument/2006/relationships/image" Target="../media/image61.png"/><Relationship Id="rId19" Type="http://schemas.openxmlformats.org/officeDocument/2006/relationships/customXml" Target="../ink/ink58.xml"/><Relationship Id="rId31" Type="http://schemas.openxmlformats.org/officeDocument/2006/relationships/customXml" Target="../ink/ink64.xml"/><Relationship Id="rId44" Type="http://schemas.openxmlformats.org/officeDocument/2006/relationships/image" Target="../media/image78.png"/><Relationship Id="rId52" Type="http://schemas.openxmlformats.org/officeDocument/2006/relationships/image" Target="../media/image82.png"/><Relationship Id="rId4" Type="http://schemas.openxmlformats.org/officeDocument/2006/relationships/image" Target="../media/image58.png"/><Relationship Id="rId9" Type="http://schemas.openxmlformats.org/officeDocument/2006/relationships/customXml" Target="../ink/ink53.xml"/><Relationship Id="rId14" Type="http://schemas.openxmlformats.org/officeDocument/2006/relationships/image" Target="../media/image63.png"/><Relationship Id="rId22" Type="http://schemas.openxmlformats.org/officeDocument/2006/relationships/image" Target="../media/image67.png"/><Relationship Id="rId27" Type="http://schemas.openxmlformats.org/officeDocument/2006/relationships/customXml" Target="../ink/ink62.xml"/><Relationship Id="rId30" Type="http://schemas.openxmlformats.org/officeDocument/2006/relationships/image" Target="../media/image71.png"/><Relationship Id="rId35" Type="http://schemas.openxmlformats.org/officeDocument/2006/relationships/customXml" Target="../ink/ink66.xml"/><Relationship Id="rId43" Type="http://schemas.openxmlformats.org/officeDocument/2006/relationships/customXml" Target="../ink/ink70.xml"/><Relationship Id="rId48" Type="http://schemas.openxmlformats.org/officeDocument/2006/relationships/image" Target="../media/image80.png"/><Relationship Id="rId8" Type="http://schemas.openxmlformats.org/officeDocument/2006/relationships/image" Target="../media/image60.png"/><Relationship Id="rId51" Type="http://schemas.openxmlformats.org/officeDocument/2006/relationships/customXml" Target="../ink/ink74.xml"/><Relationship Id="rId3" Type="http://schemas.openxmlformats.org/officeDocument/2006/relationships/customXml" Target="../ink/ink50.xml"/><Relationship Id="rId12" Type="http://schemas.openxmlformats.org/officeDocument/2006/relationships/image" Target="../media/image62.png"/><Relationship Id="rId17" Type="http://schemas.openxmlformats.org/officeDocument/2006/relationships/customXml" Target="../ink/ink57.xml"/><Relationship Id="rId25" Type="http://schemas.openxmlformats.org/officeDocument/2006/relationships/customXml" Target="../ink/ink61.xml"/><Relationship Id="rId33" Type="http://schemas.openxmlformats.org/officeDocument/2006/relationships/customXml" Target="../ink/ink65.xml"/><Relationship Id="rId38" Type="http://schemas.openxmlformats.org/officeDocument/2006/relationships/image" Target="../media/image75.png"/><Relationship Id="rId46" Type="http://schemas.openxmlformats.org/officeDocument/2006/relationships/image" Target="../media/image79.png"/><Relationship Id="rId20" Type="http://schemas.openxmlformats.org/officeDocument/2006/relationships/image" Target="../media/image66.png"/><Relationship Id="rId41" Type="http://schemas.openxmlformats.org/officeDocument/2006/relationships/customXml" Target="../ink/ink69.xml"/><Relationship Id="rId54"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59.png"/><Relationship Id="rId15" Type="http://schemas.openxmlformats.org/officeDocument/2006/relationships/customXml" Target="../ink/ink56.xml"/><Relationship Id="rId23" Type="http://schemas.openxmlformats.org/officeDocument/2006/relationships/customXml" Target="../ink/ink60.xml"/><Relationship Id="rId28" Type="http://schemas.openxmlformats.org/officeDocument/2006/relationships/image" Target="../media/image70.png"/><Relationship Id="rId36" Type="http://schemas.openxmlformats.org/officeDocument/2006/relationships/image" Target="../media/image74.png"/><Relationship Id="rId49" Type="http://schemas.openxmlformats.org/officeDocument/2006/relationships/customXml" Target="../ink/ink73.xml"/></Relationships>
</file>

<file path=ppt/slides/_rels/slide1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2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19.png"/><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image" Target="../media/image14.png"/><Relationship Id="rId32" Type="http://schemas.openxmlformats.org/officeDocument/2006/relationships/image" Target="../media/image18.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png"/><Relationship Id="rId36"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3.xml"/><Relationship Id="rId30" Type="http://schemas.openxmlformats.org/officeDocument/2006/relationships/image" Target="../media/image17.png"/><Relationship Id="rId35" Type="http://schemas.openxmlformats.org/officeDocument/2006/relationships/customXml" Target="../ink/ink17.xml"/><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23.xml"/><Relationship Id="rId18" Type="http://schemas.openxmlformats.org/officeDocument/2006/relationships/image" Target="../media/image29.png"/><Relationship Id="rId26" Type="http://schemas.openxmlformats.org/officeDocument/2006/relationships/image" Target="../media/image33.png"/><Relationship Id="rId3" Type="http://schemas.openxmlformats.org/officeDocument/2006/relationships/customXml" Target="../ink/ink18.xml"/><Relationship Id="rId21" Type="http://schemas.openxmlformats.org/officeDocument/2006/relationships/customXml" Target="../ink/ink27.xml"/><Relationship Id="rId7" Type="http://schemas.openxmlformats.org/officeDocument/2006/relationships/customXml" Target="../ink/ink20.xml"/><Relationship Id="rId12" Type="http://schemas.openxmlformats.org/officeDocument/2006/relationships/image" Target="../media/image26.png"/><Relationship Id="rId17" Type="http://schemas.openxmlformats.org/officeDocument/2006/relationships/customXml" Target="../ink/ink25.xml"/><Relationship Id="rId25" Type="http://schemas.openxmlformats.org/officeDocument/2006/relationships/customXml" Target="../ink/ink29.xml"/><Relationship Id="rId2" Type="http://schemas.openxmlformats.org/officeDocument/2006/relationships/image" Target="../media/image21.png"/><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22.xml"/><Relationship Id="rId24" Type="http://schemas.openxmlformats.org/officeDocument/2006/relationships/image" Target="../media/image32.png"/><Relationship Id="rId5" Type="http://schemas.openxmlformats.org/officeDocument/2006/relationships/customXml" Target="../ink/ink19.xml"/><Relationship Id="rId15" Type="http://schemas.openxmlformats.org/officeDocument/2006/relationships/customXml" Target="../ink/ink24.xml"/><Relationship Id="rId23" Type="http://schemas.openxmlformats.org/officeDocument/2006/relationships/customXml" Target="../ink/ink28.xml"/><Relationship Id="rId10" Type="http://schemas.openxmlformats.org/officeDocument/2006/relationships/image" Target="../media/image25.png"/><Relationship Id="rId19" Type="http://schemas.openxmlformats.org/officeDocument/2006/relationships/customXml" Target="../ink/ink26.xml"/><Relationship Id="rId4" Type="http://schemas.openxmlformats.org/officeDocument/2006/relationships/image" Target="../media/image22.png"/><Relationship Id="rId9" Type="http://schemas.openxmlformats.org/officeDocument/2006/relationships/customXml" Target="../ink/ink21.xml"/><Relationship Id="rId14" Type="http://schemas.openxmlformats.org/officeDocument/2006/relationships/image" Target="../media/image27.png"/><Relationship Id="rId22"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customXml" Target="../ink/ink35.xml"/><Relationship Id="rId18" Type="http://schemas.openxmlformats.org/officeDocument/2006/relationships/image" Target="../media/image43.png"/><Relationship Id="rId26" Type="http://schemas.openxmlformats.org/officeDocument/2006/relationships/image" Target="../media/image47.png"/><Relationship Id="rId39" Type="http://schemas.openxmlformats.org/officeDocument/2006/relationships/customXml" Target="../ink/ink48.xml"/><Relationship Id="rId21" Type="http://schemas.openxmlformats.org/officeDocument/2006/relationships/customXml" Target="../ink/ink39.xml"/><Relationship Id="rId34" Type="http://schemas.openxmlformats.org/officeDocument/2006/relationships/image" Target="../media/image51.png"/><Relationship Id="rId42" Type="http://schemas.openxmlformats.org/officeDocument/2006/relationships/image" Target="../media/image55.png"/><Relationship Id="rId7" Type="http://schemas.openxmlformats.org/officeDocument/2006/relationships/customXml" Target="../ink/ink32.xml"/><Relationship Id="rId2" Type="http://schemas.openxmlformats.org/officeDocument/2006/relationships/image" Target="../media/image35.png"/><Relationship Id="rId16" Type="http://schemas.openxmlformats.org/officeDocument/2006/relationships/image" Target="../media/image42.png"/><Relationship Id="rId20" Type="http://schemas.openxmlformats.org/officeDocument/2006/relationships/image" Target="../media/image44.png"/><Relationship Id="rId29" Type="http://schemas.openxmlformats.org/officeDocument/2006/relationships/customXml" Target="../ink/ink43.xml"/><Relationship Id="rId41"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customXml" Target="../ink/ink34.xml"/><Relationship Id="rId24" Type="http://schemas.openxmlformats.org/officeDocument/2006/relationships/image" Target="../media/image46.png"/><Relationship Id="rId32" Type="http://schemas.openxmlformats.org/officeDocument/2006/relationships/image" Target="../media/image50.png"/><Relationship Id="rId37" Type="http://schemas.openxmlformats.org/officeDocument/2006/relationships/customXml" Target="../ink/ink47.xml"/><Relationship Id="rId40" Type="http://schemas.openxmlformats.org/officeDocument/2006/relationships/image" Target="../media/image54.png"/><Relationship Id="rId5" Type="http://schemas.openxmlformats.org/officeDocument/2006/relationships/customXml" Target="../ink/ink31.xml"/><Relationship Id="rId15" Type="http://schemas.openxmlformats.org/officeDocument/2006/relationships/customXml" Target="../ink/ink36.xml"/><Relationship Id="rId23" Type="http://schemas.openxmlformats.org/officeDocument/2006/relationships/customXml" Target="../ink/ink40.xml"/><Relationship Id="rId28" Type="http://schemas.openxmlformats.org/officeDocument/2006/relationships/image" Target="../media/image48.png"/><Relationship Id="rId36" Type="http://schemas.openxmlformats.org/officeDocument/2006/relationships/image" Target="../media/image52.png"/><Relationship Id="rId10" Type="http://schemas.openxmlformats.org/officeDocument/2006/relationships/image" Target="../media/image39.png"/><Relationship Id="rId19" Type="http://schemas.openxmlformats.org/officeDocument/2006/relationships/customXml" Target="../ink/ink38.xml"/><Relationship Id="rId31" Type="http://schemas.openxmlformats.org/officeDocument/2006/relationships/customXml" Target="../ink/ink44.xml"/><Relationship Id="rId4" Type="http://schemas.openxmlformats.org/officeDocument/2006/relationships/image" Target="../media/image36.png"/><Relationship Id="rId9" Type="http://schemas.openxmlformats.org/officeDocument/2006/relationships/customXml" Target="../ink/ink33.xml"/><Relationship Id="rId14" Type="http://schemas.openxmlformats.org/officeDocument/2006/relationships/image" Target="../media/image41.png"/><Relationship Id="rId22" Type="http://schemas.openxmlformats.org/officeDocument/2006/relationships/image" Target="../media/image45.png"/><Relationship Id="rId27" Type="http://schemas.openxmlformats.org/officeDocument/2006/relationships/customXml" Target="../ink/ink42.xml"/><Relationship Id="rId30" Type="http://schemas.openxmlformats.org/officeDocument/2006/relationships/image" Target="../media/image49.png"/><Relationship Id="rId35" Type="http://schemas.openxmlformats.org/officeDocument/2006/relationships/customXml" Target="../ink/ink46.xml"/><Relationship Id="rId8" Type="http://schemas.openxmlformats.org/officeDocument/2006/relationships/image" Target="../media/image38.png"/><Relationship Id="rId3" Type="http://schemas.openxmlformats.org/officeDocument/2006/relationships/customXml" Target="../ink/ink30.xml"/><Relationship Id="rId12" Type="http://schemas.openxmlformats.org/officeDocument/2006/relationships/image" Target="../media/image40.png"/><Relationship Id="rId17" Type="http://schemas.openxmlformats.org/officeDocument/2006/relationships/customXml" Target="../ink/ink37.xml"/><Relationship Id="rId25" Type="http://schemas.openxmlformats.org/officeDocument/2006/relationships/customXml" Target="../ink/ink41.xml"/><Relationship Id="rId33" Type="http://schemas.openxmlformats.org/officeDocument/2006/relationships/customXml" Target="../ink/ink45.xml"/><Relationship Id="rId38" Type="http://schemas.openxmlformats.org/officeDocument/2006/relationships/image" Target="../media/image5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Systems</a:t>
            </a:r>
          </a:p>
        </p:txBody>
      </p:sp>
      <p:sp>
        <p:nvSpPr>
          <p:cNvPr id="3" name="Subtitle 2"/>
          <p:cNvSpPr>
            <a:spLocks noGrp="1"/>
          </p:cNvSpPr>
          <p:nvPr>
            <p:ph type="subTitle" idx="1"/>
          </p:nvPr>
        </p:nvSpPr>
        <p:spPr>
          <a:xfrm>
            <a:off x="522927" y="3505200"/>
            <a:ext cx="7945746" cy="1752600"/>
          </a:xfrm>
        </p:spPr>
        <p:txBody>
          <a:bodyPr>
            <a:normAutofit fontScale="85000" lnSpcReduction="20000"/>
          </a:bodyPr>
          <a:lstStyle/>
          <a:p>
            <a:r>
              <a:rPr lang="en-US" dirty="0"/>
              <a:t>Physics 5430</a:t>
            </a:r>
          </a:p>
          <a:p>
            <a:endParaRPr lang="en-US" dirty="0"/>
          </a:p>
          <a:p>
            <a:r>
              <a:rPr lang="en-US" dirty="0"/>
              <a:t>Chapter 3 Part 1 – Busses, </a:t>
            </a:r>
          </a:p>
          <a:p>
            <a:r>
              <a:rPr lang="en-US" dirty="0"/>
              <a:t>Multiplexing </a:t>
            </a:r>
            <a:r>
              <a:rPr lang="en-US"/>
              <a:t>ASM Inputs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CMOS Circuits</a:t>
            </a:r>
          </a:p>
        </p:txBody>
      </p:sp>
      <p:sp>
        <p:nvSpPr>
          <p:cNvPr id="3" name="Content Placeholder 2"/>
          <p:cNvSpPr>
            <a:spLocks noGrp="1"/>
          </p:cNvSpPr>
          <p:nvPr>
            <p:ph idx="1"/>
          </p:nvPr>
        </p:nvSpPr>
        <p:spPr>
          <a:xfrm>
            <a:off x="457200" y="1600200"/>
            <a:ext cx="8229600" cy="2514599"/>
          </a:xfrm>
        </p:spPr>
        <p:txBody>
          <a:bodyPr>
            <a:normAutofit fontScale="85000" lnSpcReduction="20000"/>
          </a:bodyPr>
          <a:lstStyle/>
          <a:p>
            <a:pPr>
              <a:buNone/>
            </a:pPr>
            <a:r>
              <a:rPr lang="en-US" dirty="0"/>
              <a:t>Complementary Metal Oxide Semiconductor</a:t>
            </a:r>
          </a:p>
          <a:p>
            <a:pPr>
              <a:buNone/>
            </a:pPr>
            <a:endParaRPr lang="en-US" dirty="0"/>
          </a:p>
          <a:p>
            <a:pPr>
              <a:buNone/>
            </a:pPr>
            <a:r>
              <a:rPr lang="en-US" dirty="0"/>
              <a:t>“Complementary” because the transistors come in n-type and p-type pairs.</a:t>
            </a:r>
          </a:p>
          <a:p>
            <a:pPr>
              <a:buNone/>
            </a:pPr>
            <a:endParaRPr lang="en-US" dirty="0"/>
          </a:p>
          <a:p>
            <a:pPr>
              <a:buNone/>
            </a:pPr>
            <a:r>
              <a:rPr lang="en-US" dirty="0"/>
              <a:t>What does the following CMOS circuit do?</a:t>
            </a:r>
          </a:p>
        </p:txBody>
      </p:sp>
      <p:pic>
        <p:nvPicPr>
          <p:cNvPr id="22530" name="Picture 2"/>
          <p:cNvPicPr>
            <a:picLocks noChangeAspect="1" noChangeArrowheads="1"/>
          </p:cNvPicPr>
          <p:nvPr/>
        </p:nvPicPr>
        <p:blipFill>
          <a:blip r:embed="rId2" cstate="print"/>
          <a:srcRect/>
          <a:stretch>
            <a:fillRect/>
          </a:stretch>
        </p:blipFill>
        <p:spPr bwMode="auto">
          <a:xfrm>
            <a:off x="2133600" y="4343400"/>
            <a:ext cx="1676400" cy="16859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15F5D55-6CBF-BD70-B7BD-F135342D5216}"/>
              </a:ext>
            </a:extLst>
          </p:cNvPr>
          <p:cNvSpPr>
            <a:spLocks noGrp="1" noChangeArrowheads="1"/>
          </p:cNvSpPr>
          <p:nvPr>
            <p:ph type="title"/>
          </p:nvPr>
        </p:nvSpPr>
        <p:spPr/>
        <p:txBody>
          <a:bodyPr/>
          <a:lstStyle/>
          <a:p>
            <a:pPr eaLnBrk="1" hangingPunct="1"/>
            <a:r>
              <a:rPr lang="en-US" altLang="en-US" dirty="0"/>
              <a:t>8-7 MOS Technology</a:t>
            </a:r>
          </a:p>
        </p:txBody>
      </p:sp>
      <p:pic>
        <p:nvPicPr>
          <p:cNvPr id="45059" name="Picture 5">
            <a:extLst>
              <a:ext uri="{FF2B5EF4-FFF2-40B4-BE49-F238E27FC236}">
                <a16:creationId xmlns:a16="http://schemas.microsoft.com/office/drawing/2014/main" id="{578A4238-D0AE-1F41-8913-39B86E1111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775" y="1377950"/>
            <a:ext cx="8466138"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240C5C9-50D5-6827-0C56-A683FA9B71C9}"/>
                  </a:ext>
                </a:extLst>
              </p14:cNvPr>
              <p14:cNvContentPartPr/>
              <p14:nvPr/>
            </p14:nvContentPartPr>
            <p14:xfrm>
              <a:off x="7085483" y="3345051"/>
              <a:ext cx="1798920" cy="54360"/>
            </p14:xfrm>
          </p:contentPart>
        </mc:Choice>
        <mc:Fallback>
          <p:pic>
            <p:nvPicPr>
              <p:cNvPr id="2" name="Ink 1">
                <a:extLst>
                  <a:ext uri="{FF2B5EF4-FFF2-40B4-BE49-F238E27FC236}">
                    <a16:creationId xmlns:a16="http://schemas.microsoft.com/office/drawing/2014/main" id="{1240C5C9-50D5-6827-0C56-A683FA9B71C9}"/>
                  </a:ext>
                </a:extLst>
              </p:cNvPr>
              <p:cNvPicPr/>
              <p:nvPr/>
            </p:nvPicPr>
            <p:blipFill>
              <a:blip r:embed="rId4"/>
              <a:stretch>
                <a:fillRect/>
              </a:stretch>
            </p:blipFill>
            <p:spPr>
              <a:xfrm>
                <a:off x="7013469" y="3200091"/>
                <a:ext cx="1942589" cy="343918"/>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EB78E8D9-CAAB-8219-5545-6FCF6282BE04}"/>
                  </a:ext>
                </a:extLst>
              </p14:cNvPr>
              <p14:cNvContentPartPr/>
              <p14:nvPr/>
            </p14:nvContentPartPr>
            <p14:xfrm>
              <a:off x="2111363" y="2128971"/>
              <a:ext cx="95040" cy="40320"/>
            </p14:xfrm>
          </p:contentPart>
        </mc:Choice>
        <mc:Fallback>
          <p:pic>
            <p:nvPicPr>
              <p:cNvPr id="4" name="Ink 3">
                <a:extLst>
                  <a:ext uri="{FF2B5EF4-FFF2-40B4-BE49-F238E27FC236}">
                    <a16:creationId xmlns:a16="http://schemas.microsoft.com/office/drawing/2014/main" id="{EB78E8D9-CAAB-8219-5545-6FCF6282BE04}"/>
                  </a:ext>
                </a:extLst>
              </p:cNvPr>
              <p:cNvPicPr/>
              <p:nvPr/>
            </p:nvPicPr>
            <p:blipFill>
              <a:blip r:embed="rId6"/>
              <a:stretch>
                <a:fillRect/>
              </a:stretch>
            </p:blipFill>
            <p:spPr>
              <a:xfrm>
                <a:off x="2057363" y="2020971"/>
                <a:ext cx="2026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9ECC6115-FF70-6CDA-03B4-FF10F65A98E5}"/>
                  </a:ext>
                </a:extLst>
              </p14:cNvPr>
              <p14:cNvContentPartPr/>
              <p14:nvPr/>
            </p14:nvContentPartPr>
            <p14:xfrm>
              <a:off x="2357603" y="3476451"/>
              <a:ext cx="533880" cy="9360"/>
            </p14:xfrm>
          </p:contentPart>
        </mc:Choice>
        <mc:Fallback>
          <p:pic>
            <p:nvPicPr>
              <p:cNvPr id="5" name="Ink 4">
                <a:extLst>
                  <a:ext uri="{FF2B5EF4-FFF2-40B4-BE49-F238E27FC236}">
                    <a16:creationId xmlns:a16="http://schemas.microsoft.com/office/drawing/2014/main" id="{9ECC6115-FF70-6CDA-03B4-FF10F65A98E5}"/>
                  </a:ext>
                </a:extLst>
              </p:cNvPr>
              <p:cNvPicPr/>
              <p:nvPr/>
            </p:nvPicPr>
            <p:blipFill>
              <a:blip r:embed="rId8"/>
              <a:stretch>
                <a:fillRect/>
              </a:stretch>
            </p:blipFill>
            <p:spPr>
              <a:xfrm>
                <a:off x="2303603" y="3368451"/>
                <a:ext cx="6415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4E8BD02A-54E8-A258-E2EB-987720B883CE}"/>
                  </a:ext>
                </a:extLst>
              </p14:cNvPr>
              <p14:cNvContentPartPr/>
              <p14:nvPr/>
            </p14:nvContentPartPr>
            <p14:xfrm>
              <a:off x="696923" y="4054611"/>
              <a:ext cx="665640" cy="50760"/>
            </p14:xfrm>
          </p:contentPart>
        </mc:Choice>
        <mc:Fallback>
          <p:pic>
            <p:nvPicPr>
              <p:cNvPr id="7" name="Ink 6">
                <a:extLst>
                  <a:ext uri="{FF2B5EF4-FFF2-40B4-BE49-F238E27FC236}">
                    <a16:creationId xmlns:a16="http://schemas.microsoft.com/office/drawing/2014/main" id="{4E8BD02A-54E8-A258-E2EB-987720B883CE}"/>
                  </a:ext>
                </a:extLst>
              </p:cNvPr>
              <p:cNvPicPr/>
              <p:nvPr/>
            </p:nvPicPr>
            <p:blipFill>
              <a:blip r:embed="rId10"/>
              <a:stretch>
                <a:fillRect/>
              </a:stretch>
            </p:blipFill>
            <p:spPr>
              <a:xfrm>
                <a:off x="642952" y="3945840"/>
                <a:ext cx="773222" cy="2679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A414B604-D9A1-879A-4872-8BA9158C6512}"/>
                  </a:ext>
                </a:extLst>
              </p14:cNvPr>
              <p14:cNvContentPartPr/>
              <p14:nvPr/>
            </p14:nvContentPartPr>
            <p14:xfrm>
              <a:off x="5461523" y="4296531"/>
              <a:ext cx="666720" cy="12960"/>
            </p14:xfrm>
          </p:contentPart>
        </mc:Choice>
        <mc:Fallback>
          <p:pic>
            <p:nvPicPr>
              <p:cNvPr id="10" name="Ink 9">
                <a:extLst>
                  <a:ext uri="{FF2B5EF4-FFF2-40B4-BE49-F238E27FC236}">
                    <a16:creationId xmlns:a16="http://schemas.microsoft.com/office/drawing/2014/main" id="{A414B604-D9A1-879A-4872-8BA9158C6512}"/>
                  </a:ext>
                </a:extLst>
              </p:cNvPr>
              <p:cNvPicPr/>
              <p:nvPr/>
            </p:nvPicPr>
            <p:blipFill>
              <a:blip r:embed="rId12"/>
              <a:stretch>
                <a:fillRect/>
              </a:stretch>
            </p:blipFill>
            <p:spPr>
              <a:xfrm>
                <a:off x="5407494" y="4191450"/>
                <a:ext cx="774418" cy="222772"/>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16329107-D927-4B00-7590-F263B2B2E67C}"/>
                  </a:ext>
                </a:extLst>
              </p14:cNvPr>
              <p14:cNvContentPartPr/>
              <p14:nvPr/>
            </p14:nvContentPartPr>
            <p14:xfrm>
              <a:off x="4551083" y="2197731"/>
              <a:ext cx="97200" cy="360"/>
            </p14:xfrm>
          </p:contentPart>
        </mc:Choice>
        <mc:Fallback>
          <p:pic>
            <p:nvPicPr>
              <p:cNvPr id="11" name="Ink 10">
                <a:extLst>
                  <a:ext uri="{FF2B5EF4-FFF2-40B4-BE49-F238E27FC236}">
                    <a16:creationId xmlns:a16="http://schemas.microsoft.com/office/drawing/2014/main" id="{16329107-D927-4B00-7590-F263B2B2E67C}"/>
                  </a:ext>
                </a:extLst>
              </p:cNvPr>
              <p:cNvPicPr/>
              <p:nvPr/>
            </p:nvPicPr>
            <p:blipFill>
              <a:blip r:embed="rId14"/>
              <a:stretch>
                <a:fillRect/>
              </a:stretch>
            </p:blipFill>
            <p:spPr>
              <a:xfrm>
                <a:off x="4497083" y="2089731"/>
                <a:ext cx="2048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839BB60F-BDE3-A65F-BE6B-6CA21E2D98AC}"/>
                  </a:ext>
                </a:extLst>
              </p14:cNvPr>
              <p14:cNvContentPartPr/>
              <p14:nvPr/>
            </p14:nvContentPartPr>
            <p14:xfrm>
              <a:off x="4957163" y="3464211"/>
              <a:ext cx="264960" cy="54000"/>
            </p14:xfrm>
          </p:contentPart>
        </mc:Choice>
        <mc:Fallback>
          <p:pic>
            <p:nvPicPr>
              <p:cNvPr id="12" name="Ink 11">
                <a:extLst>
                  <a:ext uri="{FF2B5EF4-FFF2-40B4-BE49-F238E27FC236}">
                    <a16:creationId xmlns:a16="http://schemas.microsoft.com/office/drawing/2014/main" id="{839BB60F-BDE3-A65F-BE6B-6CA21E2D98AC}"/>
                  </a:ext>
                </a:extLst>
              </p:cNvPr>
              <p:cNvPicPr/>
              <p:nvPr/>
            </p:nvPicPr>
            <p:blipFill>
              <a:blip r:embed="rId16"/>
              <a:stretch>
                <a:fillRect/>
              </a:stretch>
            </p:blipFill>
            <p:spPr>
              <a:xfrm>
                <a:off x="4903163" y="3356211"/>
                <a:ext cx="3726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6" name="Ink 15">
                <a:extLst>
                  <a:ext uri="{FF2B5EF4-FFF2-40B4-BE49-F238E27FC236}">
                    <a16:creationId xmlns:a16="http://schemas.microsoft.com/office/drawing/2014/main" id="{025C68B5-F85A-0480-CE97-F9F7A07266D9}"/>
                  </a:ext>
                </a:extLst>
              </p14:cNvPr>
              <p14:cNvContentPartPr/>
              <p14:nvPr/>
            </p14:nvContentPartPr>
            <p14:xfrm>
              <a:off x="8012123" y="4267371"/>
              <a:ext cx="898200" cy="35280"/>
            </p14:xfrm>
          </p:contentPart>
        </mc:Choice>
        <mc:Fallback>
          <p:pic>
            <p:nvPicPr>
              <p:cNvPr id="16" name="Ink 15">
                <a:extLst>
                  <a:ext uri="{FF2B5EF4-FFF2-40B4-BE49-F238E27FC236}">
                    <a16:creationId xmlns:a16="http://schemas.microsoft.com/office/drawing/2014/main" id="{025C68B5-F85A-0480-CE97-F9F7A07266D9}"/>
                  </a:ext>
                </a:extLst>
              </p:cNvPr>
              <p:cNvPicPr/>
              <p:nvPr/>
            </p:nvPicPr>
            <p:blipFill>
              <a:blip r:embed="rId18"/>
              <a:stretch>
                <a:fillRect/>
              </a:stretch>
            </p:blipFill>
            <p:spPr>
              <a:xfrm>
                <a:off x="7958123" y="4159371"/>
                <a:ext cx="10058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352F1E25-2743-6622-B527-D9A3BFD11B03}"/>
                  </a:ext>
                </a:extLst>
              </p14:cNvPr>
              <p14:cNvContentPartPr/>
              <p14:nvPr/>
            </p14:nvContentPartPr>
            <p14:xfrm>
              <a:off x="680723" y="4427931"/>
              <a:ext cx="4852440" cy="85680"/>
            </p14:xfrm>
          </p:contentPart>
        </mc:Choice>
        <mc:Fallback>
          <p:pic>
            <p:nvPicPr>
              <p:cNvPr id="17" name="Ink 16">
                <a:extLst>
                  <a:ext uri="{FF2B5EF4-FFF2-40B4-BE49-F238E27FC236}">
                    <a16:creationId xmlns:a16="http://schemas.microsoft.com/office/drawing/2014/main" id="{352F1E25-2743-6622-B527-D9A3BFD11B03}"/>
                  </a:ext>
                </a:extLst>
              </p:cNvPr>
              <p:cNvPicPr/>
              <p:nvPr/>
            </p:nvPicPr>
            <p:blipFill>
              <a:blip r:embed="rId20"/>
              <a:stretch>
                <a:fillRect/>
              </a:stretch>
            </p:blipFill>
            <p:spPr>
              <a:xfrm>
                <a:off x="626723" y="4320383"/>
                <a:ext cx="4960080" cy="300418"/>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F85E608E-2853-69DC-1BE0-C7AF9C3BC101}"/>
                  </a:ext>
                </a:extLst>
              </p14:cNvPr>
              <p14:cNvContentPartPr/>
              <p14:nvPr/>
            </p14:nvContentPartPr>
            <p14:xfrm>
              <a:off x="3960683" y="2562771"/>
              <a:ext cx="46440" cy="24480"/>
            </p14:xfrm>
          </p:contentPart>
        </mc:Choice>
        <mc:Fallback>
          <p:pic>
            <p:nvPicPr>
              <p:cNvPr id="18" name="Ink 17">
                <a:extLst>
                  <a:ext uri="{FF2B5EF4-FFF2-40B4-BE49-F238E27FC236}">
                    <a16:creationId xmlns:a16="http://schemas.microsoft.com/office/drawing/2014/main" id="{F85E608E-2853-69DC-1BE0-C7AF9C3BC101}"/>
                  </a:ext>
                </a:extLst>
              </p:cNvPr>
              <p:cNvPicPr/>
              <p:nvPr/>
            </p:nvPicPr>
            <p:blipFill>
              <a:blip r:embed="rId22"/>
              <a:stretch>
                <a:fillRect/>
              </a:stretch>
            </p:blipFill>
            <p:spPr>
              <a:xfrm>
                <a:off x="3906683" y="2454771"/>
                <a:ext cx="1540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99CAE808-F289-CEAD-0EA6-8AF851181AB5}"/>
                  </a:ext>
                </a:extLst>
              </p14:cNvPr>
              <p14:cNvContentPartPr/>
              <p14:nvPr/>
            </p14:nvContentPartPr>
            <p14:xfrm>
              <a:off x="4982003" y="2558451"/>
              <a:ext cx="41400" cy="2160"/>
            </p14:xfrm>
          </p:contentPart>
        </mc:Choice>
        <mc:Fallback>
          <p:pic>
            <p:nvPicPr>
              <p:cNvPr id="19" name="Ink 18">
                <a:extLst>
                  <a:ext uri="{FF2B5EF4-FFF2-40B4-BE49-F238E27FC236}">
                    <a16:creationId xmlns:a16="http://schemas.microsoft.com/office/drawing/2014/main" id="{99CAE808-F289-CEAD-0EA6-8AF851181AB5}"/>
                  </a:ext>
                </a:extLst>
              </p:cNvPr>
              <p:cNvPicPr/>
              <p:nvPr/>
            </p:nvPicPr>
            <p:blipFill>
              <a:blip r:embed="rId24"/>
              <a:stretch>
                <a:fillRect/>
              </a:stretch>
            </p:blipFill>
            <p:spPr>
              <a:xfrm>
                <a:off x="4928003" y="2450451"/>
                <a:ext cx="1490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Ink 19">
                <a:extLst>
                  <a:ext uri="{FF2B5EF4-FFF2-40B4-BE49-F238E27FC236}">
                    <a16:creationId xmlns:a16="http://schemas.microsoft.com/office/drawing/2014/main" id="{0041C564-2C37-48B3-D06C-7A9431CE8136}"/>
                  </a:ext>
                </a:extLst>
              </p14:cNvPr>
              <p14:cNvContentPartPr/>
              <p14:nvPr/>
            </p14:nvContentPartPr>
            <p14:xfrm>
              <a:off x="4239683" y="1587171"/>
              <a:ext cx="96480" cy="20520"/>
            </p14:xfrm>
          </p:contentPart>
        </mc:Choice>
        <mc:Fallback>
          <p:pic>
            <p:nvPicPr>
              <p:cNvPr id="20" name="Ink 19">
                <a:extLst>
                  <a:ext uri="{FF2B5EF4-FFF2-40B4-BE49-F238E27FC236}">
                    <a16:creationId xmlns:a16="http://schemas.microsoft.com/office/drawing/2014/main" id="{0041C564-2C37-48B3-D06C-7A9431CE8136}"/>
                  </a:ext>
                </a:extLst>
              </p:cNvPr>
              <p:cNvPicPr/>
              <p:nvPr/>
            </p:nvPicPr>
            <p:blipFill>
              <a:blip r:embed="rId26"/>
              <a:stretch>
                <a:fillRect/>
              </a:stretch>
            </p:blipFill>
            <p:spPr>
              <a:xfrm>
                <a:off x="4185683" y="1479171"/>
                <a:ext cx="20412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DF9FC770-6FE2-CCAD-D531-058F823475C5}"/>
                  </a:ext>
                </a:extLst>
              </p14:cNvPr>
              <p14:cNvContentPartPr/>
              <p14:nvPr/>
            </p14:nvContentPartPr>
            <p14:xfrm>
              <a:off x="2472443" y="2628291"/>
              <a:ext cx="135360" cy="28800"/>
            </p14:xfrm>
          </p:contentPart>
        </mc:Choice>
        <mc:Fallback>
          <p:pic>
            <p:nvPicPr>
              <p:cNvPr id="21" name="Ink 20">
                <a:extLst>
                  <a:ext uri="{FF2B5EF4-FFF2-40B4-BE49-F238E27FC236}">
                    <a16:creationId xmlns:a16="http://schemas.microsoft.com/office/drawing/2014/main" id="{DF9FC770-6FE2-CCAD-D531-058F823475C5}"/>
                  </a:ext>
                </a:extLst>
              </p:cNvPr>
              <p:cNvPicPr/>
              <p:nvPr/>
            </p:nvPicPr>
            <p:blipFill>
              <a:blip r:embed="rId28"/>
              <a:stretch>
                <a:fillRect/>
              </a:stretch>
            </p:blipFill>
            <p:spPr>
              <a:xfrm>
                <a:off x="2418443" y="2520291"/>
                <a:ext cx="2430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2" name="Ink 21">
                <a:extLst>
                  <a:ext uri="{FF2B5EF4-FFF2-40B4-BE49-F238E27FC236}">
                    <a16:creationId xmlns:a16="http://schemas.microsoft.com/office/drawing/2014/main" id="{9FEE977B-14BC-EE72-3AF3-070FAD800377}"/>
                  </a:ext>
                </a:extLst>
              </p14:cNvPr>
              <p14:cNvContentPartPr/>
              <p14:nvPr/>
            </p14:nvContentPartPr>
            <p14:xfrm>
              <a:off x="1468043" y="2586891"/>
              <a:ext cx="114840" cy="24480"/>
            </p14:xfrm>
          </p:contentPart>
        </mc:Choice>
        <mc:Fallback>
          <p:pic>
            <p:nvPicPr>
              <p:cNvPr id="22" name="Ink 21">
                <a:extLst>
                  <a:ext uri="{FF2B5EF4-FFF2-40B4-BE49-F238E27FC236}">
                    <a16:creationId xmlns:a16="http://schemas.microsoft.com/office/drawing/2014/main" id="{9FEE977B-14BC-EE72-3AF3-070FAD800377}"/>
                  </a:ext>
                </a:extLst>
              </p:cNvPr>
              <p:cNvPicPr/>
              <p:nvPr/>
            </p:nvPicPr>
            <p:blipFill>
              <a:blip r:embed="rId30"/>
              <a:stretch>
                <a:fillRect/>
              </a:stretch>
            </p:blipFill>
            <p:spPr>
              <a:xfrm>
                <a:off x="1414043" y="2477279"/>
                <a:ext cx="222480" cy="243339"/>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 name="Ink 22">
                <a:extLst>
                  <a:ext uri="{FF2B5EF4-FFF2-40B4-BE49-F238E27FC236}">
                    <a16:creationId xmlns:a16="http://schemas.microsoft.com/office/drawing/2014/main" id="{DCD82308-133B-B40A-1D64-E3DBA54EE407}"/>
                  </a:ext>
                </a:extLst>
              </p14:cNvPr>
              <p14:cNvContentPartPr/>
              <p14:nvPr/>
            </p14:nvContentPartPr>
            <p14:xfrm>
              <a:off x="1771163" y="1541091"/>
              <a:ext cx="116640" cy="70920"/>
            </p14:xfrm>
          </p:contentPart>
        </mc:Choice>
        <mc:Fallback>
          <p:pic>
            <p:nvPicPr>
              <p:cNvPr id="23" name="Ink 22">
                <a:extLst>
                  <a:ext uri="{FF2B5EF4-FFF2-40B4-BE49-F238E27FC236}">
                    <a16:creationId xmlns:a16="http://schemas.microsoft.com/office/drawing/2014/main" id="{DCD82308-133B-B40A-1D64-E3DBA54EE407}"/>
                  </a:ext>
                </a:extLst>
              </p:cNvPr>
              <p:cNvPicPr/>
              <p:nvPr/>
            </p:nvPicPr>
            <p:blipFill>
              <a:blip r:embed="rId32"/>
              <a:stretch>
                <a:fillRect/>
              </a:stretch>
            </p:blipFill>
            <p:spPr>
              <a:xfrm>
                <a:off x="1716996" y="1433091"/>
                <a:ext cx="224613"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 name="Ink 23">
                <a:extLst>
                  <a:ext uri="{FF2B5EF4-FFF2-40B4-BE49-F238E27FC236}">
                    <a16:creationId xmlns:a16="http://schemas.microsoft.com/office/drawing/2014/main" id="{6D096DE8-2639-D2E1-08FA-32F7E6D30ED8}"/>
                  </a:ext>
                </a:extLst>
              </p14:cNvPr>
              <p14:cNvContentPartPr/>
              <p14:nvPr/>
            </p14:nvContentPartPr>
            <p14:xfrm>
              <a:off x="1676843" y="2565651"/>
              <a:ext cx="156240" cy="11160"/>
            </p14:xfrm>
          </p:contentPart>
        </mc:Choice>
        <mc:Fallback>
          <p:pic>
            <p:nvPicPr>
              <p:cNvPr id="24" name="Ink 23">
                <a:extLst>
                  <a:ext uri="{FF2B5EF4-FFF2-40B4-BE49-F238E27FC236}">
                    <a16:creationId xmlns:a16="http://schemas.microsoft.com/office/drawing/2014/main" id="{6D096DE8-2639-D2E1-08FA-32F7E6D30ED8}"/>
                  </a:ext>
                </a:extLst>
              </p:cNvPr>
              <p:cNvPicPr/>
              <p:nvPr/>
            </p:nvPicPr>
            <p:blipFill>
              <a:blip r:embed="rId34"/>
              <a:stretch>
                <a:fillRect/>
              </a:stretch>
            </p:blipFill>
            <p:spPr>
              <a:xfrm>
                <a:off x="1622843" y="2457651"/>
                <a:ext cx="2638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5" name="Ink 24">
                <a:extLst>
                  <a:ext uri="{FF2B5EF4-FFF2-40B4-BE49-F238E27FC236}">
                    <a16:creationId xmlns:a16="http://schemas.microsoft.com/office/drawing/2014/main" id="{EA4D46B6-8217-21D3-CD2F-18394DABD599}"/>
                  </a:ext>
                </a:extLst>
              </p14:cNvPr>
              <p14:cNvContentPartPr/>
              <p14:nvPr/>
            </p14:nvContentPartPr>
            <p14:xfrm>
              <a:off x="2270123" y="2586891"/>
              <a:ext cx="157320" cy="13680"/>
            </p14:xfrm>
          </p:contentPart>
        </mc:Choice>
        <mc:Fallback>
          <p:pic>
            <p:nvPicPr>
              <p:cNvPr id="25" name="Ink 24">
                <a:extLst>
                  <a:ext uri="{FF2B5EF4-FFF2-40B4-BE49-F238E27FC236}">
                    <a16:creationId xmlns:a16="http://schemas.microsoft.com/office/drawing/2014/main" id="{EA4D46B6-8217-21D3-CD2F-18394DABD599}"/>
                  </a:ext>
                </a:extLst>
              </p:cNvPr>
              <p:cNvPicPr/>
              <p:nvPr/>
            </p:nvPicPr>
            <p:blipFill>
              <a:blip r:embed="rId36"/>
              <a:stretch>
                <a:fillRect/>
              </a:stretch>
            </p:blipFill>
            <p:spPr>
              <a:xfrm>
                <a:off x="2216123" y="2478891"/>
                <a:ext cx="264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6" name="Ink 25">
                <a:extLst>
                  <a:ext uri="{FF2B5EF4-FFF2-40B4-BE49-F238E27FC236}">
                    <a16:creationId xmlns:a16="http://schemas.microsoft.com/office/drawing/2014/main" id="{F5D3D5A9-4BB7-56F0-34F6-F23D54874F08}"/>
                  </a:ext>
                </a:extLst>
              </p14:cNvPr>
              <p14:cNvContentPartPr/>
              <p14:nvPr/>
            </p14:nvContentPartPr>
            <p14:xfrm>
              <a:off x="3493403" y="4088091"/>
              <a:ext cx="583920" cy="24840"/>
            </p14:xfrm>
          </p:contentPart>
        </mc:Choice>
        <mc:Fallback>
          <p:pic>
            <p:nvPicPr>
              <p:cNvPr id="26" name="Ink 25">
                <a:extLst>
                  <a:ext uri="{FF2B5EF4-FFF2-40B4-BE49-F238E27FC236}">
                    <a16:creationId xmlns:a16="http://schemas.microsoft.com/office/drawing/2014/main" id="{F5D3D5A9-4BB7-56F0-34F6-F23D54874F08}"/>
                  </a:ext>
                </a:extLst>
              </p:cNvPr>
              <p:cNvPicPr/>
              <p:nvPr/>
            </p:nvPicPr>
            <p:blipFill>
              <a:blip r:embed="rId38"/>
              <a:stretch>
                <a:fillRect/>
              </a:stretch>
            </p:blipFill>
            <p:spPr>
              <a:xfrm>
                <a:off x="3439370" y="3980091"/>
                <a:ext cx="691626"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7" name="Ink 26">
                <a:extLst>
                  <a:ext uri="{FF2B5EF4-FFF2-40B4-BE49-F238E27FC236}">
                    <a16:creationId xmlns:a16="http://schemas.microsoft.com/office/drawing/2014/main" id="{61E17A54-3D48-EA0F-1CB9-4C8D223AB783}"/>
                  </a:ext>
                </a:extLst>
              </p14:cNvPr>
              <p14:cNvContentPartPr/>
              <p14:nvPr/>
            </p14:nvContentPartPr>
            <p14:xfrm>
              <a:off x="6966683" y="4070451"/>
              <a:ext cx="1566000" cy="47160"/>
            </p14:xfrm>
          </p:contentPart>
        </mc:Choice>
        <mc:Fallback>
          <p:pic>
            <p:nvPicPr>
              <p:cNvPr id="27" name="Ink 26">
                <a:extLst>
                  <a:ext uri="{FF2B5EF4-FFF2-40B4-BE49-F238E27FC236}">
                    <a16:creationId xmlns:a16="http://schemas.microsoft.com/office/drawing/2014/main" id="{61E17A54-3D48-EA0F-1CB9-4C8D223AB783}"/>
                  </a:ext>
                </a:extLst>
              </p:cNvPr>
              <p:cNvPicPr/>
              <p:nvPr/>
            </p:nvPicPr>
            <p:blipFill>
              <a:blip r:embed="rId40"/>
              <a:stretch>
                <a:fillRect/>
              </a:stretch>
            </p:blipFill>
            <p:spPr>
              <a:xfrm>
                <a:off x="6912683" y="3962451"/>
                <a:ext cx="16736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8" name="Ink 27">
                <a:extLst>
                  <a:ext uri="{FF2B5EF4-FFF2-40B4-BE49-F238E27FC236}">
                    <a16:creationId xmlns:a16="http://schemas.microsoft.com/office/drawing/2014/main" id="{C208A5F3-9997-EB6E-1406-2F2832228050}"/>
                  </a:ext>
                </a:extLst>
              </p14:cNvPr>
              <p14:cNvContentPartPr/>
              <p14:nvPr/>
            </p14:nvContentPartPr>
            <p14:xfrm>
              <a:off x="692603" y="4243251"/>
              <a:ext cx="3247560" cy="44640"/>
            </p14:xfrm>
          </p:contentPart>
        </mc:Choice>
        <mc:Fallback>
          <p:pic>
            <p:nvPicPr>
              <p:cNvPr id="28" name="Ink 27">
                <a:extLst>
                  <a:ext uri="{FF2B5EF4-FFF2-40B4-BE49-F238E27FC236}">
                    <a16:creationId xmlns:a16="http://schemas.microsoft.com/office/drawing/2014/main" id="{C208A5F3-9997-EB6E-1406-2F2832228050}"/>
                  </a:ext>
                </a:extLst>
              </p:cNvPr>
              <p:cNvPicPr/>
              <p:nvPr/>
            </p:nvPicPr>
            <p:blipFill>
              <a:blip r:embed="rId42"/>
              <a:stretch>
                <a:fillRect/>
              </a:stretch>
            </p:blipFill>
            <p:spPr>
              <a:xfrm>
                <a:off x="638603" y="4135251"/>
                <a:ext cx="33552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Ink 28">
                <a:extLst>
                  <a:ext uri="{FF2B5EF4-FFF2-40B4-BE49-F238E27FC236}">
                    <a16:creationId xmlns:a16="http://schemas.microsoft.com/office/drawing/2014/main" id="{2AF225C1-1027-F503-A9C6-3F0B0A452553}"/>
                  </a:ext>
                </a:extLst>
              </p14:cNvPr>
              <p14:cNvContentPartPr/>
              <p14:nvPr/>
            </p14:nvContentPartPr>
            <p14:xfrm>
              <a:off x="8647523" y="4062171"/>
              <a:ext cx="261000" cy="46440"/>
            </p14:xfrm>
          </p:contentPart>
        </mc:Choice>
        <mc:Fallback>
          <p:pic>
            <p:nvPicPr>
              <p:cNvPr id="29" name="Ink 28">
                <a:extLst>
                  <a:ext uri="{FF2B5EF4-FFF2-40B4-BE49-F238E27FC236}">
                    <a16:creationId xmlns:a16="http://schemas.microsoft.com/office/drawing/2014/main" id="{2AF225C1-1027-F503-A9C6-3F0B0A452553}"/>
                  </a:ext>
                </a:extLst>
              </p:cNvPr>
              <p:cNvPicPr/>
              <p:nvPr/>
            </p:nvPicPr>
            <p:blipFill>
              <a:blip r:embed="rId44"/>
              <a:stretch>
                <a:fillRect/>
              </a:stretch>
            </p:blipFill>
            <p:spPr>
              <a:xfrm>
                <a:off x="8593523" y="3954171"/>
                <a:ext cx="3686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1" name="Ink 30">
                <a:extLst>
                  <a:ext uri="{FF2B5EF4-FFF2-40B4-BE49-F238E27FC236}">
                    <a16:creationId xmlns:a16="http://schemas.microsoft.com/office/drawing/2014/main" id="{D9DAD062-92BF-6C01-3C9B-1A09AC6B9A56}"/>
                  </a:ext>
                </a:extLst>
              </p14:cNvPr>
              <p14:cNvContentPartPr/>
              <p14:nvPr/>
            </p14:nvContentPartPr>
            <p14:xfrm>
              <a:off x="8487683" y="3554571"/>
              <a:ext cx="430560" cy="29160"/>
            </p14:xfrm>
          </p:contentPart>
        </mc:Choice>
        <mc:Fallback>
          <p:pic>
            <p:nvPicPr>
              <p:cNvPr id="31" name="Ink 30">
                <a:extLst>
                  <a:ext uri="{FF2B5EF4-FFF2-40B4-BE49-F238E27FC236}">
                    <a16:creationId xmlns:a16="http://schemas.microsoft.com/office/drawing/2014/main" id="{D9DAD062-92BF-6C01-3C9B-1A09AC6B9A56}"/>
                  </a:ext>
                </a:extLst>
              </p:cNvPr>
              <p:cNvPicPr/>
              <p:nvPr/>
            </p:nvPicPr>
            <p:blipFill>
              <a:blip r:embed="rId46"/>
              <a:stretch>
                <a:fillRect/>
              </a:stretch>
            </p:blipFill>
            <p:spPr>
              <a:xfrm>
                <a:off x="8433683" y="3446571"/>
                <a:ext cx="53820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2" name="Ink 31">
                <a:extLst>
                  <a:ext uri="{FF2B5EF4-FFF2-40B4-BE49-F238E27FC236}">
                    <a16:creationId xmlns:a16="http://schemas.microsoft.com/office/drawing/2014/main" id="{CF8927BD-5A8F-3843-4BC5-7AC2848AD625}"/>
                  </a:ext>
                </a:extLst>
              </p14:cNvPr>
              <p14:cNvContentPartPr/>
              <p14:nvPr/>
            </p14:nvContentPartPr>
            <p14:xfrm>
              <a:off x="5781203" y="3735291"/>
              <a:ext cx="3104640" cy="53640"/>
            </p14:xfrm>
          </p:contentPart>
        </mc:Choice>
        <mc:Fallback>
          <p:pic>
            <p:nvPicPr>
              <p:cNvPr id="32" name="Ink 31">
                <a:extLst>
                  <a:ext uri="{FF2B5EF4-FFF2-40B4-BE49-F238E27FC236}">
                    <a16:creationId xmlns:a16="http://schemas.microsoft.com/office/drawing/2014/main" id="{CF8927BD-5A8F-3843-4BC5-7AC2848AD625}"/>
                  </a:ext>
                </a:extLst>
              </p:cNvPr>
              <p:cNvPicPr/>
              <p:nvPr/>
            </p:nvPicPr>
            <p:blipFill>
              <a:blip r:embed="rId48"/>
              <a:stretch>
                <a:fillRect/>
              </a:stretch>
            </p:blipFill>
            <p:spPr>
              <a:xfrm>
                <a:off x="5727203" y="3626561"/>
                <a:ext cx="3212280" cy="270737"/>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3" name="Ink 32">
                <a:extLst>
                  <a:ext uri="{FF2B5EF4-FFF2-40B4-BE49-F238E27FC236}">
                    <a16:creationId xmlns:a16="http://schemas.microsoft.com/office/drawing/2014/main" id="{7FFE7A06-3C0E-D69C-ACF7-DF5976A38820}"/>
                  </a:ext>
                </a:extLst>
              </p14:cNvPr>
              <p14:cNvContentPartPr/>
              <p14:nvPr/>
            </p14:nvContentPartPr>
            <p14:xfrm>
              <a:off x="8360603" y="3558891"/>
              <a:ext cx="75960" cy="360"/>
            </p14:xfrm>
          </p:contentPart>
        </mc:Choice>
        <mc:Fallback>
          <p:pic>
            <p:nvPicPr>
              <p:cNvPr id="33" name="Ink 32">
                <a:extLst>
                  <a:ext uri="{FF2B5EF4-FFF2-40B4-BE49-F238E27FC236}">
                    <a16:creationId xmlns:a16="http://schemas.microsoft.com/office/drawing/2014/main" id="{7FFE7A06-3C0E-D69C-ACF7-DF5976A38820}"/>
                  </a:ext>
                </a:extLst>
              </p:cNvPr>
              <p:cNvPicPr/>
              <p:nvPr/>
            </p:nvPicPr>
            <p:blipFill>
              <a:blip r:embed="rId50"/>
              <a:stretch>
                <a:fillRect/>
              </a:stretch>
            </p:blipFill>
            <p:spPr>
              <a:xfrm>
                <a:off x="8306603" y="3450891"/>
                <a:ext cx="1836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4" name="Ink 33">
                <a:extLst>
                  <a:ext uri="{FF2B5EF4-FFF2-40B4-BE49-F238E27FC236}">
                    <a16:creationId xmlns:a16="http://schemas.microsoft.com/office/drawing/2014/main" id="{AE024023-7184-1AB0-3F99-F233343E7E81}"/>
                  </a:ext>
                </a:extLst>
              </p14:cNvPr>
              <p14:cNvContentPartPr/>
              <p14:nvPr/>
            </p14:nvContentPartPr>
            <p14:xfrm>
              <a:off x="4153643" y="2578611"/>
              <a:ext cx="113400" cy="45360"/>
            </p14:xfrm>
          </p:contentPart>
        </mc:Choice>
        <mc:Fallback>
          <p:pic>
            <p:nvPicPr>
              <p:cNvPr id="34" name="Ink 33">
                <a:extLst>
                  <a:ext uri="{FF2B5EF4-FFF2-40B4-BE49-F238E27FC236}">
                    <a16:creationId xmlns:a16="http://schemas.microsoft.com/office/drawing/2014/main" id="{AE024023-7184-1AB0-3F99-F233343E7E81}"/>
                  </a:ext>
                </a:extLst>
              </p:cNvPr>
              <p:cNvPicPr/>
              <p:nvPr/>
            </p:nvPicPr>
            <p:blipFill>
              <a:blip r:embed="rId52"/>
              <a:stretch>
                <a:fillRect/>
              </a:stretch>
            </p:blipFill>
            <p:spPr>
              <a:xfrm>
                <a:off x="4099471" y="2470611"/>
                <a:ext cx="221383"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5" name="Ink 34">
                <a:extLst>
                  <a:ext uri="{FF2B5EF4-FFF2-40B4-BE49-F238E27FC236}">
                    <a16:creationId xmlns:a16="http://schemas.microsoft.com/office/drawing/2014/main" id="{F999771E-1EEB-DC93-1A74-CAB3DA447BE3}"/>
                  </a:ext>
                </a:extLst>
              </p14:cNvPr>
              <p14:cNvContentPartPr/>
              <p14:nvPr/>
            </p14:nvContentPartPr>
            <p14:xfrm>
              <a:off x="4804883" y="2570691"/>
              <a:ext cx="128520" cy="45360"/>
            </p14:xfrm>
          </p:contentPart>
        </mc:Choice>
        <mc:Fallback>
          <p:pic>
            <p:nvPicPr>
              <p:cNvPr id="35" name="Ink 34">
                <a:extLst>
                  <a:ext uri="{FF2B5EF4-FFF2-40B4-BE49-F238E27FC236}">
                    <a16:creationId xmlns:a16="http://schemas.microsoft.com/office/drawing/2014/main" id="{F999771E-1EEB-DC93-1A74-CAB3DA447BE3}"/>
                  </a:ext>
                </a:extLst>
              </p:cNvPr>
              <p:cNvPicPr/>
              <p:nvPr/>
            </p:nvPicPr>
            <p:blipFill>
              <a:blip r:embed="rId54"/>
              <a:stretch>
                <a:fillRect/>
              </a:stretch>
            </p:blipFill>
            <p:spPr>
              <a:xfrm>
                <a:off x="4750883" y="2462691"/>
                <a:ext cx="236160" cy="2610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CMOS   NAND Gate</a:t>
            </a:r>
          </a:p>
        </p:txBody>
      </p:sp>
      <p:pic>
        <p:nvPicPr>
          <p:cNvPr id="23555" name="Picture 3"/>
          <p:cNvPicPr>
            <a:picLocks noChangeAspect="1" noChangeArrowheads="1"/>
          </p:cNvPicPr>
          <p:nvPr/>
        </p:nvPicPr>
        <p:blipFill>
          <a:blip r:embed="rId2" cstate="print"/>
          <a:srcRect/>
          <a:stretch>
            <a:fillRect/>
          </a:stretch>
        </p:blipFill>
        <p:spPr bwMode="auto">
          <a:xfrm>
            <a:off x="533400" y="2133600"/>
            <a:ext cx="1929468" cy="3048000"/>
          </a:xfrm>
          <a:prstGeom prst="rect">
            <a:avLst/>
          </a:prstGeom>
          <a:noFill/>
          <a:ln w="9525">
            <a:noFill/>
            <a:miter lim="800000"/>
            <a:headEnd/>
            <a:tailEnd/>
          </a:ln>
        </p:spPr>
      </p:pic>
      <p:pic>
        <p:nvPicPr>
          <p:cNvPr id="23556" name="Picture 4"/>
          <p:cNvPicPr>
            <a:picLocks noChangeAspect="1" noChangeArrowheads="1"/>
          </p:cNvPicPr>
          <p:nvPr/>
        </p:nvPicPr>
        <p:blipFill>
          <a:blip r:embed="rId3" cstate="print"/>
          <a:srcRect/>
          <a:stretch>
            <a:fillRect/>
          </a:stretch>
        </p:blipFill>
        <p:spPr bwMode="auto">
          <a:xfrm>
            <a:off x="2971800" y="1981200"/>
            <a:ext cx="1590675" cy="3381375"/>
          </a:xfrm>
          <a:prstGeom prst="rect">
            <a:avLst/>
          </a:prstGeom>
          <a:noFill/>
          <a:ln w="9525">
            <a:noFill/>
            <a:miter lim="800000"/>
            <a:headEnd/>
            <a:tailEnd/>
          </a:ln>
        </p:spPr>
      </p:pic>
      <p:pic>
        <p:nvPicPr>
          <p:cNvPr id="23557" name="Picture 5"/>
          <p:cNvPicPr>
            <a:picLocks noChangeAspect="1" noChangeArrowheads="1"/>
          </p:cNvPicPr>
          <p:nvPr/>
        </p:nvPicPr>
        <p:blipFill>
          <a:blip r:embed="rId4" cstate="print"/>
          <a:srcRect/>
          <a:stretch>
            <a:fillRect/>
          </a:stretch>
        </p:blipFill>
        <p:spPr bwMode="auto">
          <a:xfrm>
            <a:off x="4724400" y="2743200"/>
            <a:ext cx="3962400" cy="187813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Multiplexer </a:t>
            </a:r>
          </a:p>
        </p:txBody>
      </p:sp>
      <p:pic>
        <p:nvPicPr>
          <p:cNvPr id="24578" name="Picture 2"/>
          <p:cNvPicPr>
            <a:picLocks noChangeAspect="1" noChangeArrowheads="1"/>
          </p:cNvPicPr>
          <p:nvPr/>
        </p:nvPicPr>
        <p:blipFill>
          <a:blip r:embed="rId2" cstate="print"/>
          <a:srcRect/>
          <a:stretch>
            <a:fillRect/>
          </a:stretch>
        </p:blipFill>
        <p:spPr bwMode="auto">
          <a:xfrm>
            <a:off x="2438400" y="1600200"/>
            <a:ext cx="4343400" cy="141194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Multiplexer </a:t>
            </a:r>
          </a:p>
        </p:txBody>
      </p:sp>
      <p:pic>
        <p:nvPicPr>
          <p:cNvPr id="24578" name="Picture 2"/>
          <p:cNvPicPr>
            <a:picLocks noChangeAspect="1" noChangeArrowheads="1"/>
          </p:cNvPicPr>
          <p:nvPr/>
        </p:nvPicPr>
        <p:blipFill>
          <a:blip r:embed="rId2" cstate="print"/>
          <a:srcRect/>
          <a:stretch>
            <a:fillRect/>
          </a:stretch>
        </p:blipFill>
        <p:spPr bwMode="auto">
          <a:xfrm>
            <a:off x="2438400" y="1600200"/>
            <a:ext cx="4343400" cy="1411941"/>
          </a:xfrm>
          <a:prstGeom prst="rect">
            <a:avLst/>
          </a:prstGeom>
          <a:noFill/>
          <a:ln w="9525">
            <a:noFill/>
            <a:miter lim="800000"/>
            <a:headEnd/>
            <a:tailEnd/>
          </a:ln>
        </p:spPr>
      </p:pic>
      <p:pic>
        <p:nvPicPr>
          <p:cNvPr id="25602" name="Picture 2"/>
          <p:cNvPicPr>
            <a:picLocks noChangeAspect="1" noChangeArrowheads="1"/>
          </p:cNvPicPr>
          <p:nvPr/>
        </p:nvPicPr>
        <p:blipFill>
          <a:blip r:embed="rId3" cstate="print"/>
          <a:srcRect/>
          <a:stretch>
            <a:fillRect/>
          </a:stretch>
        </p:blipFill>
        <p:spPr bwMode="auto">
          <a:xfrm>
            <a:off x="1828800" y="3276600"/>
            <a:ext cx="5686142" cy="2971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4CAA-410A-4D76-90C8-1F58549A417E}"/>
              </a:ext>
            </a:extLst>
          </p:cNvPr>
          <p:cNvSpPr txBox="1">
            <a:spLocks/>
          </p:cNvSpPr>
          <p:nvPr/>
        </p:nvSpPr>
        <p:spPr>
          <a:xfrm>
            <a:off x="457200" y="152400"/>
            <a:ext cx="82296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4 to 1Multiplexer</a:t>
            </a:r>
          </a:p>
        </p:txBody>
      </p:sp>
      <p:pic>
        <p:nvPicPr>
          <p:cNvPr id="4" name="Picture 3">
            <a:extLst>
              <a:ext uri="{FF2B5EF4-FFF2-40B4-BE49-F238E27FC236}">
                <a16:creationId xmlns:a16="http://schemas.microsoft.com/office/drawing/2014/main" id="{00A23DE5-C785-4BF3-A650-34F4122F27D1}"/>
              </a:ext>
            </a:extLst>
          </p:cNvPr>
          <p:cNvPicPr>
            <a:picLocks noChangeAspect="1"/>
          </p:cNvPicPr>
          <p:nvPr/>
        </p:nvPicPr>
        <p:blipFill>
          <a:blip r:embed="rId2"/>
          <a:stretch>
            <a:fillRect/>
          </a:stretch>
        </p:blipFill>
        <p:spPr>
          <a:xfrm>
            <a:off x="76200" y="990600"/>
            <a:ext cx="3812144" cy="2819400"/>
          </a:xfrm>
          <a:prstGeom prst="rect">
            <a:avLst/>
          </a:prstGeom>
        </p:spPr>
      </p:pic>
      <p:pic>
        <p:nvPicPr>
          <p:cNvPr id="6" name="Picture 5">
            <a:extLst>
              <a:ext uri="{FF2B5EF4-FFF2-40B4-BE49-F238E27FC236}">
                <a16:creationId xmlns:a16="http://schemas.microsoft.com/office/drawing/2014/main" id="{6D6AE9D3-88A3-4F64-A850-3E13A168761A}"/>
              </a:ext>
            </a:extLst>
          </p:cNvPr>
          <p:cNvPicPr>
            <a:picLocks noChangeAspect="1"/>
          </p:cNvPicPr>
          <p:nvPr/>
        </p:nvPicPr>
        <p:blipFill>
          <a:blip r:embed="rId3"/>
          <a:stretch>
            <a:fillRect/>
          </a:stretch>
        </p:blipFill>
        <p:spPr>
          <a:xfrm>
            <a:off x="76200" y="4006728"/>
            <a:ext cx="5198101" cy="2590800"/>
          </a:xfrm>
          <a:prstGeom prst="rect">
            <a:avLst/>
          </a:prstGeom>
        </p:spPr>
      </p:pic>
      <p:sp>
        <p:nvSpPr>
          <p:cNvPr id="7" name="TextBox 6">
            <a:extLst>
              <a:ext uri="{FF2B5EF4-FFF2-40B4-BE49-F238E27FC236}">
                <a16:creationId xmlns:a16="http://schemas.microsoft.com/office/drawing/2014/main" id="{03E0317E-E880-458B-8874-66E3C56E8794}"/>
              </a:ext>
            </a:extLst>
          </p:cNvPr>
          <p:cNvSpPr txBox="1"/>
          <p:nvPr/>
        </p:nvSpPr>
        <p:spPr>
          <a:xfrm>
            <a:off x="4267200" y="990600"/>
            <a:ext cx="4648200" cy="2677656"/>
          </a:xfrm>
          <a:prstGeom prst="rect">
            <a:avLst/>
          </a:prstGeom>
          <a:noFill/>
        </p:spPr>
        <p:txBody>
          <a:bodyPr wrap="square" rtlCol="0">
            <a:spAutoFit/>
          </a:bodyPr>
          <a:lstStyle/>
          <a:p>
            <a:r>
              <a:rPr lang="en-US" sz="2400" b="1" dirty="0"/>
              <a:t>Select lines BA connect 1 of the 4 inputs to output Y.      B is MSB.</a:t>
            </a:r>
          </a:p>
          <a:p>
            <a:endParaRPr lang="en-US" sz="2400" b="1" dirty="0"/>
          </a:p>
          <a:p>
            <a:r>
              <a:rPr lang="en-US" sz="2400" b="1" dirty="0"/>
              <a:t>W is Y bar.</a:t>
            </a:r>
          </a:p>
          <a:p>
            <a:endParaRPr lang="en-US" sz="2400" b="1" dirty="0"/>
          </a:p>
          <a:p>
            <a:r>
              <a:rPr lang="en-US" sz="2400" b="1" dirty="0"/>
              <a:t>Strobe is active-low enable.</a:t>
            </a:r>
          </a:p>
          <a:p>
            <a:r>
              <a:rPr lang="en-US" sz="2400" b="1" dirty="0"/>
              <a:t>Y = 0 when disabled.</a:t>
            </a:r>
          </a:p>
        </p:txBody>
      </p:sp>
      <p:sp>
        <p:nvSpPr>
          <p:cNvPr id="8" name="TextBox 7">
            <a:extLst>
              <a:ext uri="{FF2B5EF4-FFF2-40B4-BE49-F238E27FC236}">
                <a16:creationId xmlns:a16="http://schemas.microsoft.com/office/drawing/2014/main" id="{0450B977-99CD-46D3-AD03-8145D109D9AF}"/>
              </a:ext>
            </a:extLst>
          </p:cNvPr>
          <p:cNvSpPr txBox="1"/>
          <p:nvPr/>
        </p:nvSpPr>
        <p:spPr>
          <a:xfrm>
            <a:off x="5486400" y="3919872"/>
            <a:ext cx="3012363" cy="2677656"/>
          </a:xfrm>
          <a:prstGeom prst="rect">
            <a:avLst/>
          </a:prstGeom>
          <a:noFill/>
        </p:spPr>
        <p:txBody>
          <a:bodyPr wrap="none" rtlCol="0">
            <a:spAutoFit/>
          </a:bodyPr>
          <a:lstStyle/>
          <a:p>
            <a:r>
              <a:rPr lang="en-US" sz="2400" b="1" dirty="0"/>
              <a:t>A = 0,  B = 0 selects D0</a:t>
            </a:r>
          </a:p>
          <a:p>
            <a:endParaRPr lang="en-US" sz="2400" b="1" dirty="0"/>
          </a:p>
          <a:p>
            <a:r>
              <a:rPr lang="en-US" sz="2400" b="1" dirty="0"/>
              <a:t>A = 0, B = 1 selects D1</a:t>
            </a:r>
          </a:p>
          <a:p>
            <a:endParaRPr lang="en-US" sz="2400" b="1" dirty="0"/>
          </a:p>
          <a:p>
            <a:r>
              <a:rPr lang="en-US" sz="2400" b="1" dirty="0"/>
              <a:t>B = 1,  A = 0 selects D2</a:t>
            </a:r>
          </a:p>
          <a:p>
            <a:endParaRPr lang="en-US" sz="2400" b="1" dirty="0"/>
          </a:p>
          <a:p>
            <a:r>
              <a:rPr lang="en-US" sz="2400" b="1" dirty="0"/>
              <a:t>B = 1, A = 1 selects D3</a:t>
            </a:r>
          </a:p>
        </p:txBody>
      </p:sp>
    </p:spTree>
    <p:extLst>
      <p:ext uri="{BB962C8B-B14F-4D97-AF65-F5344CB8AC3E}">
        <p14:creationId xmlns:p14="http://schemas.microsoft.com/office/powerpoint/2010/main" val="3483221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177C-867E-4080-A23E-8EF398643414}"/>
              </a:ext>
            </a:extLst>
          </p:cNvPr>
          <p:cNvSpPr txBox="1">
            <a:spLocks/>
          </p:cNvSpPr>
          <p:nvPr/>
        </p:nvSpPr>
        <p:spPr>
          <a:xfrm>
            <a:off x="457200" y="152400"/>
            <a:ext cx="82296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4 to 1Multiplexer Internals</a:t>
            </a:r>
          </a:p>
        </p:txBody>
      </p:sp>
      <p:pic>
        <p:nvPicPr>
          <p:cNvPr id="4" name="Picture 3">
            <a:extLst>
              <a:ext uri="{FF2B5EF4-FFF2-40B4-BE49-F238E27FC236}">
                <a16:creationId xmlns:a16="http://schemas.microsoft.com/office/drawing/2014/main" id="{FFF5CDB1-0D2E-4196-AFCF-7FD86BB20FBF}"/>
              </a:ext>
            </a:extLst>
          </p:cNvPr>
          <p:cNvPicPr>
            <a:picLocks noChangeAspect="1"/>
          </p:cNvPicPr>
          <p:nvPr/>
        </p:nvPicPr>
        <p:blipFill>
          <a:blip r:embed="rId2"/>
          <a:stretch>
            <a:fillRect/>
          </a:stretch>
        </p:blipFill>
        <p:spPr>
          <a:xfrm>
            <a:off x="448894" y="1219200"/>
            <a:ext cx="4942582" cy="5257800"/>
          </a:xfrm>
          <a:prstGeom prst="rect">
            <a:avLst/>
          </a:prstGeom>
        </p:spPr>
      </p:pic>
      <p:sp>
        <p:nvSpPr>
          <p:cNvPr id="5" name="TextBox 4">
            <a:extLst>
              <a:ext uri="{FF2B5EF4-FFF2-40B4-BE49-F238E27FC236}">
                <a16:creationId xmlns:a16="http://schemas.microsoft.com/office/drawing/2014/main" id="{085C3FBD-1D2D-4747-A25A-BD42E665302C}"/>
              </a:ext>
            </a:extLst>
          </p:cNvPr>
          <p:cNvSpPr txBox="1"/>
          <p:nvPr/>
        </p:nvSpPr>
        <p:spPr>
          <a:xfrm>
            <a:off x="5672569" y="1295400"/>
            <a:ext cx="3067891" cy="830997"/>
          </a:xfrm>
          <a:prstGeom prst="rect">
            <a:avLst/>
          </a:prstGeom>
          <a:noFill/>
        </p:spPr>
        <p:txBody>
          <a:bodyPr wrap="none" rtlCol="0">
            <a:spAutoFit/>
          </a:bodyPr>
          <a:lstStyle/>
          <a:p>
            <a:r>
              <a:rPr lang="en-US" sz="2400" b="1" dirty="0"/>
              <a:t>Uses four enable gates</a:t>
            </a:r>
          </a:p>
          <a:p>
            <a:r>
              <a:rPr lang="en-US" sz="2400" b="1" dirty="0"/>
              <a:t>(4-input AND gates)</a:t>
            </a:r>
          </a:p>
        </p:txBody>
      </p:sp>
      <p:sp>
        <p:nvSpPr>
          <p:cNvPr id="6" name="TextBox 5">
            <a:extLst>
              <a:ext uri="{FF2B5EF4-FFF2-40B4-BE49-F238E27FC236}">
                <a16:creationId xmlns:a16="http://schemas.microsoft.com/office/drawing/2014/main" id="{78B0388E-5FD6-4877-8BE1-FE28EA6FAB27}"/>
              </a:ext>
            </a:extLst>
          </p:cNvPr>
          <p:cNvSpPr txBox="1"/>
          <p:nvPr/>
        </p:nvSpPr>
        <p:spPr>
          <a:xfrm>
            <a:off x="5752558" y="2281951"/>
            <a:ext cx="1948995" cy="830997"/>
          </a:xfrm>
          <a:prstGeom prst="rect">
            <a:avLst/>
          </a:prstGeom>
          <a:noFill/>
        </p:spPr>
        <p:txBody>
          <a:bodyPr wrap="none" rtlCol="0">
            <a:spAutoFit/>
          </a:bodyPr>
          <a:lstStyle/>
          <a:p>
            <a:r>
              <a:rPr lang="en-US" sz="2400" b="1" dirty="0"/>
              <a:t>F = A,    F’ = A’</a:t>
            </a:r>
          </a:p>
          <a:p>
            <a:r>
              <a:rPr lang="en-US" sz="2400" b="1" dirty="0"/>
              <a:t>G = B,   G’ = B’</a:t>
            </a:r>
          </a:p>
        </p:txBody>
      </p:sp>
      <p:sp>
        <p:nvSpPr>
          <p:cNvPr id="7" name="TextBox 6">
            <a:extLst>
              <a:ext uri="{FF2B5EF4-FFF2-40B4-BE49-F238E27FC236}">
                <a16:creationId xmlns:a16="http://schemas.microsoft.com/office/drawing/2014/main" id="{D8AA322D-B3C1-475E-8D93-B44D2258C1C2}"/>
              </a:ext>
            </a:extLst>
          </p:cNvPr>
          <p:cNvSpPr txBox="1"/>
          <p:nvPr/>
        </p:nvSpPr>
        <p:spPr>
          <a:xfrm>
            <a:off x="5752558" y="3646348"/>
            <a:ext cx="2989921" cy="2677656"/>
          </a:xfrm>
          <a:prstGeom prst="rect">
            <a:avLst/>
          </a:prstGeom>
          <a:noFill/>
        </p:spPr>
        <p:txBody>
          <a:bodyPr wrap="none" rtlCol="0">
            <a:spAutoFit/>
          </a:bodyPr>
          <a:lstStyle/>
          <a:p>
            <a:r>
              <a:rPr lang="en-US" sz="2400" b="1" dirty="0"/>
              <a:t>F = 0,  G = 0 selects D0</a:t>
            </a:r>
          </a:p>
          <a:p>
            <a:endParaRPr lang="en-US" sz="2400" b="1" dirty="0"/>
          </a:p>
          <a:p>
            <a:r>
              <a:rPr lang="en-US" sz="2400" b="1" dirty="0"/>
              <a:t>F = 0, G = 1 selects D1</a:t>
            </a:r>
          </a:p>
          <a:p>
            <a:endParaRPr lang="en-US" sz="2400" b="1" dirty="0"/>
          </a:p>
          <a:p>
            <a:r>
              <a:rPr lang="en-US" sz="2400" b="1" dirty="0"/>
              <a:t>F = 1,  G = 0 selects D2</a:t>
            </a:r>
          </a:p>
          <a:p>
            <a:endParaRPr lang="en-US" sz="2400" b="1" dirty="0"/>
          </a:p>
          <a:p>
            <a:r>
              <a:rPr lang="en-US" sz="2400" b="1" dirty="0"/>
              <a:t>F = 1, G = 1 selects D3</a:t>
            </a:r>
          </a:p>
        </p:txBody>
      </p:sp>
    </p:spTree>
    <p:extLst>
      <p:ext uri="{BB962C8B-B14F-4D97-AF65-F5344CB8AC3E}">
        <p14:creationId xmlns:p14="http://schemas.microsoft.com/office/powerpoint/2010/main" val="186292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E2ED-A4A1-4F8C-B317-6F7F2EC49E21}"/>
              </a:ext>
            </a:extLst>
          </p:cNvPr>
          <p:cNvSpPr txBox="1">
            <a:spLocks/>
          </p:cNvSpPr>
          <p:nvPr/>
        </p:nvSpPr>
        <p:spPr>
          <a:xfrm>
            <a:off x="4617060" y="172080"/>
            <a:ext cx="46482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Large Multiplexers</a:t>
            </a:r>
          </a:p>
        </p:txBody>
      </p:sp>
      <p:sp>
        <p:nvSpPr>
          <p:cNvPr id="3" name="TextBox 2">
            <a:extLst>
              <a:ext uri="{FF2B5EF4-FFF2-40B4-BE49-F238E27FC236}">
                <a16:creationId xmlns:a16="http://schemas.microsoft.com/office/drawing/2014/main" id="{B21CAB10-3EF2-4524-8FCA-B13C522994DD}"/>
              </a:ext>
            </a:extLst>
          </p:cNvPr>
          <p:cNvSpPr txBox="1"/>
          <p:nvPr/>
        </p:nvSpPr>
        <p:spPr>
          <a:xfrm>
            <a:off x="4800600" y="914400"/>
            <a:ext cx="4267194" cy="3785652"/>
          </a:xfrm>
          <a:prstGeom prst="rect">
            <a:avLst/>
          </a:prstGeom>
          <a:noFill/>
        </p:spPr>
        <p:txBody>
          <a:bodyPr wrap="none" rtlCol="0">
            <a:spAutoFit/>
          </a:bodyPr>
          <a:lstStyle/>
          <a:p>
            <a:r>
              <a:rPr lang="en-US" sz="2400" b="1" dirty="0"/>
              <a:t>2 to 1, 4 to 1, 8 to 1, and 16 to 1</a:t>
            </a:r>
          </a:p>
          <a:p>
            <a:r>
              <a:rPr lang="en-US" sz="2400" b="1" dirty="0"/>
              <a:t> </a:t>
            </a:r>
            <a:r>
              <a:rPr lang="en-US" sz="2400" b="1" dirty="0" err="1"/>
              <a:t>muxes</a:t>
            </a:r>
            <a:r>
              <a:rPr lang="en-US" sz="2400" b="1" dirty="0"/>
              <a:t> are commonly available.</a:t>
            </a:r>
          </a:p>
          <a:p>
            <a:endParaRPr lang="en-US" sz="2400" b="1" dirty="0"/>
          </a:p>
          <a:p>
            <a:r>
              <a:rPr lang="en-US" sz="2400" b="1" dirty="0"/>
              <a:t>Can cascade </a:t>
            </a:r>
            <a:r>
              <a:rPr lang="en-US" sz="2400" b="1" dirty="0" err="1"/>
              <a:t>muxes</a:t>
            </a:r>
            <a:r>
              <a:rPr lang="en-US" sz="2400" b="1" dirty="0"/>
              <a:t> to make </a:t>
            </a:r>
          </a:p>
          <a:p>
            <a:r>
              <a:rPr lang="en-US" sz="2400" b="1" dirty="0"/>
              <a:t>a larger one.</a:t>
            </a:r>
          </a:p>
          <a:p>
            <a:endParaRPr lang="en-US" sz="2400" b="1" dirty="0"/>
          </a:p>
          <a:p>
            <a:r>
              <a:rPr lang="en-US" sz="2400" b="1" dirty="0"/>
              <a:t>64 to 1 made from four 16 to 1</a:t>
            </a:r>
          </a:p>
          <a:p>
            <a:r>
              <a:rPr lang="en-US" sz="2400" b="1" dirty="0"/>
              <a:t>cascaded into a 4 to 1.</a:t>
            </a:r>
          </a:p>
          <a:p>
            <a:endParaRPr lang="en-US" sz="2400" b="1" dirty="0"/>
          </a:p>
          <a:p>
            <a:r>
              <a:rPr lang="en-US" sz="2400" b="1" dirty="0"/>
              <a:t>Has 6 select lines: 2</a:t>
            </a:r>
            <a:r>
              <a:rPr lang="en-US" sz="2400" b="1" baseline="30000" dirty="0"/>
              <a:t>6</a:t>
            </a:r>
            <a:r>
              <a:rPr lang="en-US" sz="2400" b="1" dirty="0"/>
              <a:t> = 64</a:t>
            </a:r>
          </a:p>
        </p:txBody>
      </p:sp>
      <p:pic>
        <p:nvPicPr>
          <p:cNvPr id="5" name="Picture 4">
            <a:extLst>
              <a:ext uri="{FF2B5EF4-FFF2-40B4-BE49-F238E27FC236}">
                <a16:creationId xmlns:a16="http://schemas.microsoft.com/office/drawing/2014/main" id="{40C53920-920B-4A94-8A64-AB80BA995028}"/>
              </a:ext>
            </a:extLst>
          </p:cNvPr>
          <p:cNvPicPr>
            <a:picLocks noChangeAspect="1"/>
          </p:cNvPicPr>
          <p:nvPr/>
        </p:nvPicPr>
        <p:blipFill>
          <a:blip r:embed="rId2"/>
          <a:stretch>
            <a:fillRect/>
          </a:stretch>
        </p:blipFill>
        <p:spPr>
          <a:xfrm>
            <a:off x="76200" y="246296"/>
            <a:ext cx="4708089" cy="6429512"/>
          </a:xfrm>
          <a:prstGeom prst="rect">
            <a:avLst/>
          </a:prstGeom>
        </p:spPr>
      </p:pic>
    </p:spTree>
    <p:extLst>
      <p:ext uri="{BB962C8B-B14F-4D97-AF65-F5344CB8AC3E}">
        <p14:creationId xmlns:p14="http://schemas.microsoft.com/office/powerpoint/2010/main" val="4228041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8BCA-9732-4044-9D9B-FC5A055CDC80}"/>
              </a:ext>
            </a:extLst>
          </p:cNvPr>
          <p:cNvSpPr txBox="1">
            <a:spLocks/>
          </p:cNvSpPr>
          <p:nvPr/>
        </p:nvSpPr>
        <p:spPr>
          <a:xfrm>
            <a:off x="0" y="61271"/>
            <a:ext cx="5410200" cy="649448"/>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Using MUX in an ASM </a:t>
            </a:r>
          </a:p>
        </p:txBody>
      </p:sp>
      <p:pic>
        <p:nvPicPr>
          <p:cNvPr id="4" name="Picture 3">
            <a:extLst>
              <a:ext uri="{FF2B5EF4-FFF2-40B4-BE49-F238E27FC236}">
                <a16:creationId xmlns:a16="http://schemas.microsoft.com/office/drawing/2014/main" id="{BFB5F9CE-9BFE-4FC8-AE8C-C5B5BD3593FA}"/>
              </a:ext>
            </a:extLst>
          </p:cNvPr>
          <p:cNvPicPr>
            <a:picLocks noChangeAspect="1"/>
          </p:cNvPicPr>
          <p:nvPr/>
        </p:nvPicPr>
        <p:blipFill>
          <a:blip r:embed="rId2"/>
          <a:stretch>
            <a:fillRect/>
          </a:stretch>
        </p:blipFill>
        <p:spPr>
          <a:xfrm>
            <a:off x="76200" y="838200"/>
            <a:ext cx="5592417" cy="5791200"/>
          </a:xfrm>
          <a:prstGeom prst="rect">
            <a:avLst/>
          </a:prstGeom>
        </p:spPr>
      </p:pic>
      <p:sp>
        <p:nvSpPr>
          <p:cNvPr id="5" name="TextBox 4">
            <a:extLst>
              <a:ext uri="{FF2B5EF4-FFF2-40B4-BE49-F238E27FC236}">
                <a16:creationId xmlns:a16="http://schemas.microsoft.com/office/drawing/2014/main" id="{2CAE0E96-7FF3-4B61-B61F-D3959793F940}"/>
              </a:ext>
            </a:extLst>
          </p:cNvPr>
          <p:cNvSpPr txBox="1"/>
          <p:nvPr/>
        </p:nvSpPr>
        <p:spPr>
          <a:xfrm>
            <a:off x="5943600" y="152400"/>
            <a:ext cx="3200400" cy="7109639"/>
          </a:xfrm>
          <a:prstGeom prst="rect">
            <a:avLst/>
          </a:prstGeom>
          <a:noFill/>
        </p:spPr>
        <p:txBody>
          <a:bodyPr wrap="square" rtlCol="0">
            <a:spAutoFit/>
          </a:bodyPr>
          <a:lstStyle/>
          <a:p>
            <a:r>
              <a:rPr lang="en-US" sz="2400" b="1" dirty="0"/>
              <a:t>8 to 1 mux connects four ASM inputs into ROM’s address pin A0.</a:t>
            </a:r>
          </a:p>
          <a:p>
            <a:endParaRPr lang="en-US" sz="2400" b="1" dirty="0"/>
          </a:p>
          <a:p>
            <a:r>
              <a:rPr lang="en-US" sz="2400" b="1" dirty="0"/>
              <a:t>Mux select lines CBA tied to state variables.</a:t>
            </a:r>
          </a:p>
          <a:p>
            <a:endParaRPr lang="en-US" sz="2400" b="1" dirty="0"/>
          </a:p>
          <a:p>
            <a:r>
              <a:rPr lang="en-US" sz="2400" b="1" dirty="0"/>
              <a:t>ONLY 1 input can be tested in each state!</a:t>
            </a:r>
          </a:p>
          <a:p>
            <a:endParaRPr lang="en-US" sz="2400" b="1" dirty="0"/>
          </a:p>
          <a:p>
            <a:r>
              <a:rPr lang="en-US" sz="2400" b="1" dirty="0"/>
              <a:t>State 0  -  YINP</a:t>
            </a:r>
          </a:p>
          <a:p>
            <a:r>
              <a:rPr lang="en-US" sz="2400" b="1" dirty="0"/>
              <a:t>State 1  -  NFOR</a:t>
            </a:r>
          </a:p>
          <a:p>
            <a:r>
              <a:rPr lang="en-US" sz="2400" b="1" dirty="0"/>
              <a:t>State 2  -  NFOR</a:t>
            </a:r>
          </a:p>
          <a:p>
            <a:r>
              <a:rPr lang="en-US" sz="2400" b="1" dirty="0"/>
              <a:t>State 3  -  YINP</a:t>
            </a:r>
          </a:p>
          <a:p>
            <a:r>
              <a:rPr lang="en-US" sz="2400" b="1" dirty="0"/>
              <a:t>State 4  -  no input</a:t>
            </a:r>
          </a:p>
          <a:p>
            <a:r>
              <a:rPr lang="en-US" sz="2400" b="1" dirty="0"/>
              <a:t>State 5 -   NRST</a:t>
            </a:r>
          </a:p>
          <a:p>
            <a:r>
              <a:rPr lang="en-US" sz="2400" b="1" dirty="0"/>
              <a:t>State 6  -   NFOR</a:t>
            </a:r>
          </a:p>
          <a:p>
            <a:r>
              <a:rPr lang="en-US" sz="2400" b="1" dirty="0"/>
              <a:t>State 7  -   YMAX</a:t>
            </a:r>
          </a:p>
          <a:p>
            <a:endParaRPr lang="en-US" sz="2400" b="1" dirty="0"/>
          </a:p>
        </p:txBody>
      </p:sp>
    </p:spTree>
    <p:extLst>
      <p:ext uri="{BB962C8B-B14F-4D97-AF65-F5344CB8AC3E}">
        <p14:creationId xmlns:p14="http://schemas.microsoft.com/office/powerpoint/2010/main" val="120979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11D53-FED9-492F-94E9-0F9CF559C659}"/>
              </a:ext>
            </a:extLst>
          </p:cNvPr>
          <p:cNvSpPr txBox="1"/>
          <p:nvPr/>
        </p:nvSpPr>
        <p:spPr>
          <a:xfrm>
            <a:off x="533400" y="677978"/>
            <a:ext cx="8382000" cy="8956298"/>
          </a:xfrm>
          <a:prstGeom prst="rect">
            <a:avLst/>
          </a:prstGeom>
          <a:noFill/>
        </p:spPr>
        <p:txBody>
          <a:bodyPr wrap="square" rtlCol="0">
            <a:spAutoFit/>
          </a:bodyPr>
          <a:lstStyle/>
          <a:p>
            <a:r>
              <a:rPr lang="en-US" sz="3600" b="1" dirty="0"/>
              <a:t>ONLY 1 input can be tested in each state</a:t>
            </a:r>
          </a:p>
          <a:p>
            <a:r>
              <a:rPr lang="en-US" sz="3600" b="1" dirty="0"/>
              <a:t>(i.e., one decision diamond per state).</a:t>
            </a:r>
          </a:p>
          <a:p>
            <a:endParaRPr lang="en-US" sz="3600" b="1" dirty="0"/>
          </a:p>
          <a:p>
            <a:r>
              <a:rPr lang="en-US" sz="3600" b="1" dirty="0"/>
              <a:t>Need extra state every time need to test two inputs in same state, </a:t>
            </a:r>
            <a:r>
              <a:rPr lang="en-US" sz="3600" b="1" dirty="0">
                <a:solidFill>
                  <a:srgbClr val="FFFF00"/>
                </a:solidFill>
              </a:rPr>
              <a:t>but can’t test them at same time.  </a:t>
            </a:r>
            <a:r>
              <a:rPr lang="en-US" sz="3600" b="1" dirty="0"/>
              <a:t>ASM is also slower (has to step through more states).  May need more FFs due to added states.</a:t>
            </a:r>
          </a:p>
          <a:p>
            <a:endParaRPr lang="en-US" sz="3600" b="1" dirty="0"/>
          </a:p>
          <a:p>
            <a:r>
              <a:rPr lang="en-US" sz="3600" b="1" dirty="0"/>
              <a:t>With mux:  16 x 8 ROM</a:t>
            </a:r>
          </a:p>
          <a:p>
            <a:endParaRPr lang="en-US" sz="3600" b="1" dirty="0"/>
          </a:p>
          <a:p>
            <a:r>
              <a:rPr lang="en-US" sz="3600" b="1" dirty="0"/>
              <a:t>Without mux: 128 x 8 ROM </a:t>
            </a:r>
          </a:p>
          <a:p>
            <a:r>
              <a:rPr lang="en-US" sz="3600" b="1" dirty="0"/>
              <a:t>(have to type 128 rows into ROM table,</a:t>
            </a:r>
          </a:p>
          <a:p>
            <a:r>
              <a:rPr lang="en-US" sz="3600" b="1" dirty="0"/>
              <a:t>even when using FPGA)  </a:t>
            </a:r>
          </a:p>
          <a:p>
            <a:endParaRPr lang="en-US" sz="3600" b="1" dirty="0"/>
          </a:p>
          <a:p>
            <a:endParaRPr lang="en-US" sz="3600" b="1" dirty="0"/>
          </a:p>
        </p:txBody>
      </p:sp>
      <p:sp>
        <p:nvSpPr>
          <p:cNvPr id="3" name="Title 1">
            <a:extLst>
              <a:ext uri="{FF2B5EF4-FFF2-40B4-BE49-F238E27FC236}">
                <a16:creationId xmlns:a16="http://schemas.microsoft.com/office/drawing/2014/main" id="{DE37B579-6FE1-4EC6-9DE1-D243F14E40D7}"/>
              </a:ext>
            </a:extLst>
          </p:cNvPr>
          <p:cNvSpPr txBox="1">
            <a:spLocks/>
          </p:cNvSpPr>
          <p:nvPr/>
        </p:nvSpPr>
        <p:spPr>
          <a:xfrm>
            <a:off x="1524000" y="28530"/>
            <a:ext cx="5410200" cy="649448"/>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Using MUX in an ASM </a:t>
            </a:r>
          </a:p>
        </p:txBody>
      </p:sp>
    </p:spTree>
    <p:extLst>
      <p:ext uri="{BB962C8B-B14F-4D97-AF65-F5344CB8AC3E}">
        <p14:creationId xmlns:p14="http://schemas.microsoft.com/office/powerpoint/2010/main" val="112820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5" y="-106779"/>
            <a:ext cx="3733800" cy="1036638"/>
          </a:xfrm>
        </p:spPr>
        <p:txBody>
          <a:bodyPr/>
          <a:lstStyle/>
          <a:p>
            <a:r>
              <a:rPr lang="en-US" dirty="0"/>
              <a:t>Bus Notation</a:t>
            </a:r>
          </a:p>
        </p:txBody>
      </p:sp>
      <p:sp>
        <p:nvSpPr>
          <p:cNvPr id="4" name="TextBox 3">
            <a:extLst>
              <a:ext uri="{FF2B5EF4-FFF2-40B4-BE49-F238E27FC236}">
                <a16:creationId xmlns:a16="http://schemas.microsoft.com/office/drawing/2014/main" id="{225AA5D1-3755-4CCC-AFAC-35EEFAE0D2D6}"/>
              </a:ext>
            </a:extLst>
          </p:cNvPr>
          <p:cNvSpPr txBox="1"/>
          <p:nvPr/>
        </p:nvSpPr>
        <p:spPr>
          <a:xfrm>
            <a:off x="44751" y="5181869"/>
            <a:ext cx="8240910" cy="1569660"/>
          </a:xfrm>
          <a:prstGeom prst="rect">
            <a:avLst/>
          </a:prstGeom>
          <a:noFill/>
        </p:spPr>
        <p:txBody>
          <a:bodyPr wrap="none" rtlCol="0">
            <a:spAutoFit/>
          </a:bodyPr>
          <a:lstStyle/>
          <a:p>
            <a:r>
              <a:rPr lang="en-US" sz="2400" dirty="0"/>
              <a:t>Showing all the signal lines clutters the schematic.</a:t>
            </a:r>
          </a:p>
          <a:p>
            <a:r>
              <a:rPr lang="en-US" sz="2400" dirty="0"/>
              <a:t>Instead, use a single line for bus, split out the inputs and outputs</a:t>
            </a:r>
          </a:p>
          <a:p>
            <a:r>
              <a:rPr lang="en-US" sz="2400" dirty="0"/>
              <a:t> at the ends of the bus.  Label bus with number of signal wires,</a:t>
            </a:r>
          </a:p>
          <a:p>
            <a:r>
              <a:rPr lang="en-US" sz="2400" dirty="0"/>
              <a:t> e.g., use /4.</a:t>
            </a:r>
          </a:p>
        </p:txBody>
      </p:sp>
      <p:pic>
        <p:nvPicPr>
          <p:cNvPr id="6" name="Picture 5">
            <a:extLst>
              <a:ext uri="{FF2B5EF4-FFF2-40B4-BE49-F238E27FC236}">
                <a16:creationId xmlns:a16="http://schemas.microsoft.com/office/drawing/2014/main" id="{A946052F-0ED1-4329-A6A4-F466D9D8E3D1}"/>
              </a:ext>
            </a:extLst>
          </p:cNvPr>
          <p:cNvPicPr>
            <a:picLocks noChangeAspect="1"/>
          </p:cNvPicPr>
          <p:nvPr/>
        </p:nvPicPr>
        <p:blipFill>
          <a:blip r:embed="rId2"/>
          <a:stretch>
            <a:fillRect/>
          </a:stretch>
        </p:blipFill>
        <p:spPr>
          <a:xfrm>
            <a:off x="3853370" y="160706"/>
            <a:ext cx="4572000" cy="5021163"/>
          </a:xfrm>
          <a:prstGeom prst="rect">
            <a:avLst/>
          </a:prstGeom>
        </p:spPr>
      </p:pic>
      <p:sp>
        <p:nvSpPr>
          <p:cNvPr id="7" name="TextBox 6">
            <a:extLst>
              <a:ext uri="{FF2B5EF4-FFF2-40B4-BE49-F238E27FC236}">
                <a16:creationId xmlns:a16="http://schemas.microsoft.com/office/drawing/2014/main" id="{7601DAE4-CD8D-427A-9BDF-34A2BE796021}"/>
              </a:ext>
            </a:extLst>
          </p:cNvPr>
          <p:cNvSpPr txBox="1"/>
          <p:nvPr/>
        </p:nvSpPr>
        <p:spPr>
          <a:xfrm>
            <a:off x="304800" y="1219200"/>
            <a:ext cx="3285836" cy="923330"/>
          </a:xfrm>
          <a:prstGeom prst="rect">
            <a:avLst/>
          </a:prstGeom>
          <a:noFill/>
        </p:spPr>
        <p:txBody>
          <a:bodyPr wrap="none" rtlCol="0">
            <a:spAutoFit/>
          </a:bodyPr>
          <a:lstStyle/>
          <a:p>
            <a:r>
              <a:rPr lang="en-US" dirty="0"/>
              <a:t>TYPO: ROM has MSB of address</a:t>
            </a:r>
          </a:p>
          <a:p>
            <a:r>
              <a:rPr lang="en-US" dirty="0"/>
              <a:t>and data pins at the top.  </a:t>
            </a:r>
            <a:r>
              <a:rPr lang="en-US" b="1" dirty="0"/>
              <a:t>Always </a:t>
            </a:r>
          </a:p>
          <a:p>
            <a:r>
              <a:rPr lang="en-US" b="1" dirty="0"/>
              <a:t>put LSB at top.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Testing 2  Inputs at Same Time</a:t>
            </a:r>
          </a:p>
        </p:txBody>
      </p:sp>
      <p:pic>
        <p:nvPicPr>
          <p:cNvPr id="30722" name="Picture 2"/>
          <p:cNvPicPr>
            <a:picLocks noChangeAspect="1" noChangeArrowheads="1"/>
          </p:cNvPicPr>
          <p:nvPr/>
        </p:nvPicPr>
        <p:blipFill>
          <a:blip r:embed="rId2" cstate="print"/>
          <a:srcRect/>
          <a:stretch>
            <a:fillRect/>
          </a:stretch>
        </p:blipFill>
        <p:spPr bwMode="auto">
          <a:xfrm>
            <a:off x="120941" y="914400"/>
            <a:ext cx="4114800" cy="5650173"/>
          </a:xfrm>
          <a:prstGeom prst="rect">
            <a:avLst/>
          </a:prstGeom>
          <a:noFill/>
          <a:ln w="9525">
            <a:noFill/>
            <a:miter lim="800000"/>
            <a:headEnd/>
            <a:tailEnd/>
          </a:ln>
        </p:spPr>
      </p:pic>
      <p:sp>
        <p:nvSpPr>
          <p:cNvPr id="6" name="TextBox 5"/>
          <p:cNvSpPr txBox="1"/>
          <p:nvPr/>
        </p:nvSpPr>
        <p:spPr>
          <a:xfrm>
            <a:off x="4343400" y="762000"/>
            <a:ext cx="4800600" cy="6186309"/>
          </a:xfrm>
          <a:prstGeom prst="rect">
            <a:avLst/>
          </a:prstGeom>
          <a:noFill/>
        </p:spPr>
        <p:txBody>
          <a:bodyPr wrap="square" rtlCol="0">
            <a:spAutoFit/>
          </a:bodyPr>
          <a:lstStyle/>
          <a:p>
            <a:r>
              <a:rPr lang="en-US" sz="2400" b="1" dirty="0"/>
              <a:t>Use two multiplexers.</a:t>
            </a:r>
          </a:p>
          <a:p>
            <a:endParaRPr lang="en-US" b="1" dirty="0"/>
          </a:p>
          <a:p>
            <a:r>
              <a:rPr lang="en-US" sz="2400" b="1" dirty="0"/>
              <a:t>Each MUX feeds one address line. </a:t>
            </a:r>
          </a:p>
          <a:p>
            <a:r>
              <a:rPr lang="en-US" sz="2400" b="1" dirty="0"/>
              <a:t>ROM is twice the size (32 x 8).</a:t>
            </a:r>
          </a:p>
          <a:p>
            <a:endParaRPr lang="en-US" sz="2400" b="1" dirty="0"/>
          </a:p>
          <a:p>
            <a:r>
              <a:rPr lang="en-US" sz="2400" b="1" dirty="0"/>
              <a:t>Smaller than 128 x 8 without </a:t>
            </a:r>
            <a:r>
              <a:rPr lang="en-US" sz="2400" b="1" dirty="0" err="1"/>
              <a:t>muxes</a:t>
            </a:r>
            <a:r>
              <a:rPr lang="en-US" sz="2400" b="1" dirty="0"/>
              <a:t>.</a:t>
            </a:r>
          </a:p>
          <a:p>
            <a:endParaRPr lang="en-US" sz="2400" b="1" dirty="0"/>
          </a:p>
          <a:p>
            <a:endParaRPr lang="en-US" b="1" dirty="0"/>
          </a:p>
          <a:p>
            <a:r>
              <a:rPr lang="en-US" sz="2400" b="1" dirty="0"/>
              <a:t>If have complex ASM – 10 inputs</a:t>
            </a:r>
          </a:p>
          <a:p>
            <a:r>
              <a:rPr lang="en-US" sz="2400" b="1" dirty="0"/>
              <a:t> (2 or 3 tested at the same time)</a:t>
            </a:r>
          </a:p>
          <a:p>
            <a:r>
              <a:rPr lang="en-US" sz="2400" b="1" dirty="0"/>
              <a:t>big savings in ROM size using 2 or 3 </a:t>
            </a:r>
            <a:r>
              <a:rPr lang="en-US" sz="2400" b="1" dirty="0" err="1"/>
              <a:t>muxes</a:t>
            </a:r>
            <a:r>
              <a:rPr lang="en-US" sz="2400" b="1" dirty="0"/>
              <a:t>.  </a:t>
            </a:r>
          </a:p>
          <a:p>
            <a:r>
              <a:rPr lang="en-US" sz="2400" b="1" dirty="0"/>
              <a:t>Assume still has &lt;= 8 states (3 FFs).</a:t>
            </a:r>
          </a:p>
          <a:p>
            <a:r>
              <a:rPr lang="en-US" sz="2400" b="1" dirty="0"/>
              <a:t>10 inputs, 3 tested simultaneously:</a:t>
            </a:r>
          </a:p>
          <a:p>
            <a:r>
              <a:rPr lang="en-US" sz="2400" b="1" dirty="0"/>
              <a:t>With </a:t>
            </a:r>
            <a:r>
              <a:rPr lang="en-US" sz="2400" b="1" dirty="0" err="1"/>
              <a:t>muxes</a:t>
            </a:r>
            <a:r>
              <a:rPr lang="en-US" sz="2400" b="1" dirty="0"/>
              <a:t>:  64 x 8  ROM</a:t>
            </a:r>
          </a:p>
          <a:p>
            <a:r>
              <a:rPr lang="en-US" sz="2400" b="1" dirty="0"/>
              <a:t>Without </a:t>
            </a:r>
            <a:r>
              <a:rPr lang="en-US" sz="2400" b="1" dirty="0" err="1"/>
              <a:t>muxes</a:t>
            </a:r>
            <a:r>
              <a:rPr lang="en-US" sz="2400" b="1" dirty="0"/>
              <a:t>: 8192 x 8  ROM</a:t>
            </a:r>
          </a:p>
          <a:p>
            <a:r>
              <a:rPr lang="en-US" sz="2400" b="1" dirty="0"/>
              <a:t>Type 8192 lines into ROM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919"/>
            <a:ext cx="8533410" cy="1143000"/>
          </a:xfrm>
        </p:spPr>
        <p:txBody>
          <a:bodyPr>
            <a:normAutofit fontScale="90000"/>
          </a:bodyPr>
          <a:lstStyle/>
          <a:p>
            <a:r>
              <a:rPr lang="en-US" dirty="0"/>
              <a:t>MUX ASM with Large Number of States</a:t>
            </a:r>
          </a:p>
        </p:txBody>
      </p:sp>
      <p:pic>
        <p:nvPicPr>
          <p:cNvPr id="31746" name="Picture 2"/>
          <p:cNvPicPr>
            <a:picLocks noChangeAspect="1" noChangeArrowheads="1"/>
          </p:cNvPicPr>
          <p:nvPr/>
        </p:nvPicPr>
        <p:blipFill>
          <a:blip r:embed="rId2" cstate="print"/>
          <a:srcRect/>
          <a:stretch>
            <a:fillRect/>
          </a:stretch>
        </p:blipFill>
        <p:spPr bwMode="auto">
          <a:xfrm>
            <a:off x="153390" y="990600"/>
            <a:ext cx="4649189" cy="4114800"/>
          </a:xfrm>
          <a:prstGeom prst="rect">
            <a:avLst/>
          </a:prstGeom>
          <a:noFill/>
          <a:ln w="9525">
            <a:noFill/>
            <a:miter lim="800000"/>
            <a:headEnd/>
            <a:tailEnd/>
          </a:ln>
        </p:spPr>
      </p:pic>
      <p:sp>
        <p:nvSpPr>
          <p:cNvPr id="5" name="TextBox 4"/>
          <p:cNvSpPr txBox="1"/>
          <p:nvPr/>
        </p:nvSpPr>
        <p:spPr>
          <a:xfrm>
            <a:off x="4802579" y="1143000"/>
            <a:ext cx="4267200" cy="3693319"/>
          </a:xfrm>
          <a:prstGeom prst="rect">
            <a:avLst/>
          </a:prstGeom>
          <a:noFill/>
        </p:spPr>
        <p:txBody>
          <a:bodyPr wrap="square" rtlCol="0">
            <a:spAutoFit/>
          </a:bodyPr>
          <a:lstStyle/>
          <a:p>
            <a:r>
              <a:rPr lang="en-US" b="1" dirty="0"/>
              <a:t>If the ASM has 7 state FFs, need 2</a:t>
            </a:r>
            <a:r>
              <a:rPr lang="en-US" b="1" baseline="30000" dirty="0"/>
              <a:t>7</a:t>
            </a:r>
            <a:r>
              <a:rPr lang="en-US" b="1" dirty="0"/>
              <a:t>=128 input MUX!  But may only use just a FEW of the 128 inputs.</a:t>
            </a:r>
          </a:p>
          <a:p>
            <a:endParaRPr lang="en-US" b="1" dirty="0"/>
          </a:p>
          <a:p>
            <a:r>
              <a:rPr lang="en-US" b="1" dirty="0"/>
              <a:t>Therefore, connect MUX select inputs to ROM OUTPUT instead of states.  Then the ROM can be programmed to select any input in any state.  </a:t>
            </a:r>
          </a:p>
          <a:p>
            <a:r>
              <a:rPr lang="en-US" b="1" dirty="0"/>
              <a:t>Multiple MUX’s of different sizes can be used, with some often-used inputs connected directly to the ROM (see the NEMER line [in the figure to the right] that needs to be checked in all states).</a:t>
            </a:r>
          </a:p>
        </p:txBody>
      </p:sp>
      <p:sp>
        <p:nvSpPr>
          <p:cNvPr id="6" name="TextBox 5"/>
          <p:cNvSpPr txBox="1"/>
          <p:nvPr/>
        </p:nvSpPr>
        <p:spPr>
          <a:xfrm>
            <a:off x="4114800" y="5373600"/>
            <a:ext cx="8305800" cy="369332"/>
          </a:xfrm>
          <a:prstGeom prst="rect">
            <a:avLst/>
          </a:prstGeom>
          <a:noFill/>
        </p:spPr>
        <p:txBody>
          <a:bodyPr wrap="square" rtlCol="0">
            <a:spAutoFit/>
          </a:bodyPr>
          <a:lstStyle/>
          <a:p>
            <a:r>
              <a:rPr lang="en-US" b="1" dirty="0"/>
              <a:t>NOTE:  Need flip-flops in MUX select lines.  Why?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679" y="-140482"/>
            <a:ext cx="8572500" cy="1143000"/>
          </a:xfrm>
        </p:spPr>
        <p:txBody>
          <a:bodyPr>
            <a:normAutofit fontScale="90000"/>
          </a:bodyPr>
          <a:lstStyle/>
          <a:p>
            <a:r>
              <a:rPr lang="en-US" dirty="0"/>
              <a:t>MUX ASM with Large Number of States</a:t>
            </a:r>
          </a:p>
        </p:txBody>
      </p:sp>
      <p:pic>
        <p:nvPicPr>
          <p:cNvPr id="31746" name="Picture 2"/>
          <p:cNvPicPr>
            <a:picLocks noChangeAspect="1" noChangeArrowheads="1"/>
          </p:cNvPicPr>
          <p:nvPr/>
        </p:nvPicPr>
        <p:blipFill>
          <a:blip r:embed="rId2" cstate="print"/>
          <a:srcRect/>
          <a:stretch>
            <a:fillRect/>
          </a:stretch>
        </p:blipFill>
        <p:spPr bwMode="auto">
          <a:xfrm>
            <a:off x="152400" y="838200"/>
            <a:ext cx="4760315" cy="4213152"/>
          </a:xfrm>
          <a:prstGeom prst="rect">
            <a:avLst/>
          </a:prstGeom>
          <a:noFill/>
          <a:ln w="9525">
            <a:noFill/>
            <a:miter lim="800000"/>
            <a:headEnd/>
            <a:tailEnd/>
          </a:ln>
        </p:spPr>
      </p:pic>
      <p:sp>
        <p:nvSpPr>
          <p:cNvPr id="6" name="TextBox 5"/>
          <p:cNvSpPr txBox="1"/>
          <p:nvPr/>
        </p:nvSpPr>
        <p:spPr>
          <a:xfrm>
            <a:off x="304800" y="5142637"/>
            <a:ext cx="8572500" cy="1477328"/>
          </a:xfrm>
          <a:prstGeom prst="rect">
            <a:avLst/>
          </a:prstGeom>
          <a:noFill/>
        </p:spPr>
        <p:txBody>
          <a:bodyPr wrap="square" rtlCol="0">
            <a:spAutoFit/>
          </a:bodyPr>
          <a:lstStyle/>
          <a:p>
            <a:r>
              <a:rPr lang="en-US" b="1" dirty="0"/>
              <a:t>NOTE:  Need flip-flops in MUX select lines.  Why?</a:t>
            </a:r>
          </a:p>
          <a:p>
            <a:r>
              <a:rPr lang="en-US" b="1" dirty="0"/>
              <a:t>ANSWER:  The changing input to the ROM could change the outputs of the ROM, changing the select lines, changing the input…  Could cause a runaway cycling situation with NO CLOCK needed.  FF’s synchronize the select lines with the clock.  This delays the action of the select line signals one clock pulse, so must be asserted early.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741" y="76200"/>
            <a:ext cx="8229600" cy="838200"/>
          </a:xfrm>
        </p:spPr>
        <p:txBody>
          <a:bodyPr/>
          <a:lstStyle/>
          <a:p>
            <a:r>
              <a:rPr lang="en-US" dirty="0"/>
              <a:t>Example Multiplexing ASM Inputs</a:t>
            </a:r>
          </a:p>
        </p:txBody>
      </p:sp>
      <p:sp>
        <p:nvSpPr>
          <p:cNvPr id="3" name="Content Placeholder 2"/>
          <p:cNvSpPr>
            <a:spLocks noGrp="1"/>
          </p:cNvSpPr>
          <p:nvPr>
            <p:ph idx="1"/>
          </p:nvPr>
        </p:nvSpPr>
        <p:spPr>
          <a:xfrm>
            <a:off x="654341" y="3124200"/>
            <a:ext cx="7803859" cy="3733800"/>
          </a:xfrm>
        </p:spPr>
        <p:txBody>
          <a:bodyPr>
            <a:normAutofit/>
          </a:bodyPr>
          <a:lstStyle/>
          <a:p>
            <a:pPr>
              <a:buNone/>
            </a:pPr>
            <a:r>
              <a:rPr lang="en-US" dirty="0"/>
              <a:t>	Airport tram car travels between terminals A, B, and C.  It must stop within 1 second of actuating sensors at A, B, C; so using 1s clock.  It stops 10 seconds (10 states) at each station. Override button keeps it stopped longer at a  station as long as conductor is pressing it. </a:t>
            </a:r>
          </a:p>
        </p:txBody>
      </p:sp>
      <p:pic>
        <p:nvPicPr>
          <p:cNvPr id="32771" name="Picture 3"/>
          <p:cNvPicPr>
            <a:picLocks noChangeAspect="1" noChangeArrowheads="1"/>
          </p:cNvPicPr>
          <p:nvPr/>
        </p:nvPicPr>
        <p:blipFill>
          <a:blip r:embed="rId2" cstate="print"/>
          <a:srcRect/>
          <a:stretch>
            <a:fillRect/>
          </a:stretch>
        </p:blipFill>
        <p:spPr bwMode="auto">
          <a:xfrm>
            <a:off x="1660553" y="990600"/>
            <a:ext cx="5822893" cy="2006058"/>
          </a:xfrm>
          <a:prstGeom prst="rect">
            <a:avLst/>
          </a:prstGeom>
          <a:noFill/>
          <a:ln w="9525">
            <a:noFill/>
            <a:miter lim="800000"/>
            <a:headEnd/>
            <a:tailEnd/>
          </a:ln>
        </p:spPr>
      </p:pic>
    </p:spTree>
    <p:extLst>
      <p:ext uri="{BB962C8B-B14F-4D97-AF65-F5344CB8AC3E}">
        <p14:creationId xmlns:p14="http://schemas.microsoft.com/office/powerpoint/2010/main" val="4062826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741" y="76200"/>
            <a:ext cx="8229600" cy="838200"/>
          </a:xfrm>
        </p:spPr>
        <p:txBody>
          <a:bodyPr/>
          <a:lstStyle/>
          <a:p>
            <a:r>
              <a:rPr lang="en-US" dirty="0"/>
              <a:t>Example Multiplexing ASM Inputs</a:t>
            </a:r>
          </a:p>
        </p:txBody>
      </p:sp>
      <p:sp>
        <p:nvSpPr>
          <p:cNvPr id="3" name="Content Placeholder 2"/>
          <p:cNvSpPr>
            <a:spLocks noGrp="1"/>
          </p:cNvSpPr>
          <p:nvPr>
            <p:ph idx="1"/>
          </p:nvPr>
        </p:nvSpPr>
        <p:spPr>
          <a:xfrm>
            <a:off x="654341" y="3124200"/>
            <a:ext cx="8001000" cy="3733800"/>
          </a:xfrm>
        </p:spPr>
        <p:txBody>
          <a:bodyPr>
            <a:normAutofit fontScale="92500" lnSpcReduction="10000"/>
          </a:bodyPr>
          <a:lstStyle/>
          <a:p>
            <a:pPr>
              <a:buNone/>
            </a:pPr>
            <a:r>
              <a:rPr lang="en-US" dirty="0"/>
              <a:t>	 Using a 4-to-1 Mux for inputs A,B,C, and OVERRIDE, so ASM chart tests one input per state. We will have 44 states.  That requires 6 FFs and address lines (2</a:t>
            </a:r>
            <a:r>
              <a:rPr lang="en-US" baseline="30000" dirty="0"/>
              <a:t>6</a:t>
            </a:r>
            <a:r>
              <a:rPr lang="en-US" dirty="0"/>
              <a:t>=64), plus one address line for the MUX output.  Using ROM outputs for the MUX select lines requires two extra ROM outputs.  So we are saving ROM inputs at expense of extra ROM outputs.</a:t>
            </a:r>
          </a:p>
        </p:txBody>
      </p:sp>
      <p:pic>
        <p:nvPicPr>
          <p:cNvPr id="32771" name="Picture 3"/>
          <p:cNvPicPr>
            <a:picLocks noChangeAspect="1" noChangeArrowheads="1"/>
          </p:cNvPicPr>
          <p:nvPr/>
        </p:nvPicPr>
        <p:blipFill>
          <a:blip r:embed="rId2" cstate="print"/>
          <a:srcRect/>
          <a:stretch>
            <a:fillRect/>
          </a:stretch>
        </p:blipFill>
        <p:spPr bwMode="auto">
          <a:xfrm>
            <a:off x="1660553" y="990600"/>
            <a:ext cx="5822893" cy="200605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fontScale="90000"/>
          </a:bodyPr>
          <a:lstStyle/>
          <a:p>
            <a:r>
              <a:rPr lang="en-US" dirty="0"/>
              <a:t>Circuit for Tram with MUX</a:t>
            </a:r>
          </a:p>
        </p:txBody>
      </p:sp>
      <p:pic>
        <p:nvPicPr>
          <p:cNvPr id="4" name="Picture 3">
            <a:extLst>
              <a:ext uri="{FF2B5EF4-FFF2-40B4-BE49-F238E27FC236}">
                <a16:creationId xmlns:a16="http://schemas.microsoft.com/office/drawing/2014/main" id="{E604D9C2-379A-4F6F-B5AF-41C565310EC2}"/>
              </a:ext>
            </a:extLst>
          </p:cNvPr>
          <p:cNvPicPr>
            <a:picLocks noChangeAspect="1"/>
          </p:cNvPicPr>
          <p:nvPr/>
        </p:nvPicPr>
        <p:blipFill>
          <a:blip r:embed="rId2"/>
          <a:stretch>
            <a:fillRect/>
          </a:stretch>
        </p:blipFill>
        <p:spPr>
          <a:xfrm>
            <a:off x="76200" y="533400"/>
            <a:ext cx="5486400" cy="6259856"/>
          </a:xfrm>
          <a:prstGeom prst="rect">
            <a:avLst/>
          </a:prstGeom>
        </p:spPr>
      </p:pic>
      <p:sp>
        <p:nvSpPr>
          <p:cNvPr id="5" name="TextBox 4">
            <a:extLst>
              <a:ext uri="{FF2B5EF4-FFF2-40B4-BE49-F238E27FC236}">
                <a16:creationId xmlns:a16="http://schemas.microsoft.com/office/drawing/2014/main" id="{E785EE67-C36A-4645-B3C9-5E7D9A24A472}"/>
              </a:ext>
            </a:extLst>
          </p:cNvPr>
          <p:cNvSpPr txBox="1"/>
          <p:nvPr/>
        </p:nvSpPr>
        <p:spPr>
          <a:xfrm>
            <a:off x="5638800" y="762000"/>
            <a:ext cx="3543342" cy="5632311"/>
          </a:xfrm>
          <a:prstGeom prst="rect">
            <a:avLst/>
          </a:prstGeom>
          <a:noFill/>
        </p:spPr>
        <p:txBody>
          <a:bodyPr wrap="none" rtlCol="0">
            <a:spAutoFit/>
          </a:bodyPr>
          <a:lstStyle/>
          <a:p>
            <a:r>
              <a:rPr lang="en-US" sz="2400" b="1" dirty="0"/>
              <a:t>4 to 1 MUX has 2 select</a:t>
            </a:r>
          </a:p>
          <a:p>
            <a:r>
              <a:rPr lang="en-US" sz="2400" b="1" dirty="0"/>
              <a:t> lines tied to ROM outputs</a:t>
            </a:r>
          </a:p>
          <a:p>
            <a:r>
              <a:rPr lang="en-US" sz="2400" b="1" dirty="0"/>
              <a:t> through FFs.</a:t>
            </a:r>
          </a:p>
          <a:p>
            <a:r>
              <a:rPr lang="en-US" sz="2400" b="1" dirty="0"/>
              <a:t>Notice signal labels:</a:t>
            </a:r>
          </a:p>
          <a:p>
            <a:r>
              <a:rPr lang="en-US" sz="2400" b="1" dirty="0"/>
              <a:t>SMBD = </a:t>
            </a:r>
          </a:p>
          <a:p>
            <a:r>
              <a:rPr lang="en-US" sz="2400" b="1" dirty="0"/>
              <a:t>select mux B delayed</a:t>
            </a:r>
          </a:p>
          <a:p>
            <a:endParaRPr lang="en-US" sz="2400" b="1" dirty="0"/>
          </a:p>
          <a:p>
            <a:r>
              <a:rPr lang="en-US" sz="2400" b="1" dirty="0"/>
              <a:t>Must activate select lines</a:t>
            </a:r>
          </a:p>
          <a:p>
            <a:r>
              <a:rPr lang="en-US" sz="2400" b="1" dirty="0"/>
              <a:t>one state early.</a:t>
            </a:r>
          </a:p>
          <a:p>
            <a:endParaRPr lang="en-US" sz="2400" b="1" dirty="0"/>
          </a:p>
          <a:p>
            <a:r>
              <a:rPr lang="en-US" sz="2400" b="1" dirty="0"/>
              <a:t>If used state variables for</a:t>
            </a:r>
          </a:p>
          <a:p>
            <a:r>
              <a:rPr lang="en-US" sz="2400" b="1" dirty="0"/>
              <a:t>select lines, would need</a:t>
            </a:r>
          </a:p>
          <a:p>
            <a:r>
              <a:rPr lang="en-US" sz="2400" b="1" dirty="0"/>
              <a:t>64 to 1 MUX.</a:t>
            </a:r>
          </a:p>
          <a:p>
            <a:endParaRPr lang="en-US" sz="2400" b="1" dirty="0"/>
          </a:p>
          <a:p>
            <a:endParaRPr lang="en-US" sz="2400" b="1" dirty="0"/>
          </a:p>
        </p:txBody>
      </p:sp>
    </p:spTree>
    <p:extLst>
      <p:ext uri="{BB962C8B-B14F-4D97-AF65-F5344CB8AC3E}">
        <p14:creationId xmlns:p14="http://schemas.microsoft.com/office/powerpoint/2010/main" val="376197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152400"/>
            <a:ext cx="3507157" cy="1219200"/>
          </a:xfrm>
        </p:spPr>
        <p:txBody>
          <a:bodyPr>
            <a:normAutofit fontScale="90000"/>
          </a:bodyPr>
          <a:lstStyle/>
          <a:p>
            <a:r>
              <a:rPr lang="en-US" dirty="0"/>
              <a:t>Airport Tram ASM chart</a:t>
            </a:r>
          </a:p>
        </p:txBody>
      </p:sp>
      <p:pic>
        <p:nvPicPr>
          <p:cNvPr id="33794" name="Picture 2"/>
          <p:cNvPicPr>
            <a:picLocks noChangeAspect="1" noChangeArrowheads="1"/>
          </p:cNvPicPr>
          <p:nvPr/>
        </p:nvPicPr>
        <p:blipFill>
          <a:blip r:embed="rId2" cstate="print"/>
          <a:srcRect/>
          <a:stretch>
            <a:fillRect/>
          </a:stretch>
        </p:blipFill>
        <p:spPr bwMode="auto">
          <a:xfrm>
            <a:off x="152400" y="84803"/>
            <a:ext cx="4876800" cy="6732363"/>
          </a:xfrm>
          <a:prstGeom prst="rect">
            <a:avLst/>
          </a:prstGeom>
          <a:noFill/>
          <a:ln w="9525">
            <a:noFill/>
            <a:miter lim="800000"/>
            <a:headEnd/>
            <a:tailEnd/>
          </a:ln>
        </p:spPr>
      </p:pic>
      <p:pic>
        <p:nvPicPr>
          <p:cNvPr id="5" name="Picture 3">
            <a:extLst>
              <a:ext uri="{FF2B5EF4-FFF2-40B4-BE49-F238E27FC236}">
                <a16:creationId xmlns:a16="http://schemas.microsoft.com/office/drawing/2014/main" id="{E079FF1E-5E18-43AB-9D26-FD478F70348C}"/>
              </a:ext>
            </a:extLst>
          </p:cNvPr>
          <p:cNvPicPr>
            <a:picLocks noChangeAspect="1" noChangeArrowheads="1"/>
          </p:cNvPicPr>
          <p:nvPr/>
        </p:nvPicPr>
        <p:blipFill>
          <a:blip r:embed="rId3" cstate="print"/>
          <a:srcRect/>
          <a:stretch>
            <a:fillRect/>
          </a:stretch>
        </p:blipFill>
        <p:spPr bwMode="auto">
          <a:xfrm>
            <a:off x="5118896" y="1752600"/>
            <a:ext cx="3981282" cy="1371600"/>
          </a:xfrm>
          <a:prstGeom prst="rect">
            <a:avLst/>
          </a:prstGeom>
          <a:noFill/>
          <a:ln w="9525">
            <a:noFill/>
            <a:miter lim="800000"/>
            <a:headEnd/>
            <a:tailEnd/>
          </a:ln>
        </p:spPr>
      </p:pic>
      <p:pic>
        <p:nvPicPr>
          <p:cNvPr id="4" name="Picture 3">
            <a:extLst>
              <a:ext uri="{FF2B5EF4-FFF2-40B4-BE49-F238E27FC236}">
                <a16:creationId xmlns:a16="http://schemas.microsoft.com/office/drawing/2014/main" id="{8BC31913-9DAA-451A-B09B-A3BD6DD1F77C}"/>
              </a:ext>
            </a:extLst>
          </p:cNvPr>
          <p:cNvPicPr>
            <a:picLocks noChangeAspect="1"/>
          </p:cNvPicPr>
          <p:nvPr/>
        </p:nvPicPr>
        <p:blipFill>
          <a:blip r:embed="rId4"/>
          <a:stretch>
            <a:fillRect/>
          </a:stretch>
        </p:blipFill>
        <p:spPr>
          <a:xfrm>
            <a:off x="5867400" y="3505200"/>
            <a:ext cx="2286000" cy="1499617"/>
          </a:xfrm>
          <a:prstGeom prst="rect">
            <a:avLst/>
          </a:prstGeom>
        </p:spPr>
      </p:pic>
      <p:sp>
        <p:nvSpPr>
          <p:cNvPr id="6" name="TextBox 5">
            <a:extLst>
              <a:ext uri="{FF2B5EF4-FFF2-40B4-BE49-F238E27FC236}">
                <a16:creationId xmlns:a16="http://schemas.microsoft.com/office/drawing/2014/main" id="{9F039AC8-FE3E-4849-ADF7-BC9C6C3741E7}"/>
              </a:ext>
            </a:extLst>
          </p:cNvPr>
          <p:cNvSpPr txBox="1"/>
          <p:nvPr/>
        </p:nvSpPr>
        <p:spPr>
          <a:xfrm>
            <a:off x="5292789" y="5181600"/>
            <a:ext cx="3633495" cy="830997"/>
          </a:xfrm>
          <a:prstGeom prst="rect">
            <a:avLst/>
          </a:prstGeom>
          <a:noFill/>
        </p:spPr>
        <p:txBody>
          <a:bodyPr wrap="none" rtlCol="0">
            <a:spAutoFit/>
          </a:bodyPr>
          <a:lstStyle/>
          <a:p>
            <a:r>
              <a:rPr lang="en-US" sz="2400" b="1" dirty="0"/>
              <a:t>SMB and SMA are asserted</a:t>
            </a:r>
          </a:p>
          <a:p>
            <a:r>
              <a:rPr lang="en-US" sz="2400" b="1" dirty="0"/>
              <a:t> one state early.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fontScale="90000"/>
          </a:bodyPr>
          <a:lstStyle/>
          <a:p>
            <a:r>
              <a:rPr lang="en-US" dirty="0"/>
              <a:t>Circuit for Tram with MUX</a:t>
            </a:r>
          </a:p>
        </p:txBody>
      </p:sp>
      <p:pic>
        <p:nvPicPr>
          <p:cNvPr id="4" name="Picture 3">
            <a:extLst>
              <a:ext uri="{FF2B5EF4-FFF2-40B4-BE49-F238E27FC236}">
                <a16:creationId xmlns:a16="http://schemas.microsoft.com/office/drawing/2014/main" id="{E604D9C2-379A-4F6F-B5AF-41C565310EC2}"/>
              </a:ext>
            </a:extLst>
          </p:cNvPr>
          <p:cNvPicPr>
            <a:picLocks noChangeAspect="1"/>
          </p:cNvPicPr>
          <p:nvPr/>
        </p:nvPicPr>
        <p:blipFill>
          <a:blip r:embed="rId2"/>
          <a:stretch>
            <a:fillRect/>
          </a:stretch>
        </p:blipFill>
        <p:spPr>
          <a:xfrm>
            <a:off x="-5056" y="457200"/>
            <a:ext cx="5409575" cy="6172200"/>
          </a:xfrm>
          <a:prstGeom prst="rect">
            <a:avLst/>
          </a:prstGeom>
        </p:spPr>
      </p:pic>
      <p:sp>
        <p:nvSpPr>
          <p:cNvPr id="6" name="TextBox 5">
            <a:extLst>
              <a:ext uri="{FF2B5EF4-FFF2-40B4-BE49-F238E27FC236}">
                <a16:creationId xmlns:a16="http://schemas.microsoft.com/office/drawing/2014/main" id="{C3B063A7-F953-4E10-B0C9-2DE4FDD447CB}"/>
              </a:ext>
            </a:extLst>
          </p:cNvPr>
          <p:cNvSpPr txBox="1"/>
          <p:nvPr/>
        </p:nvSpPr>
        <p:spPr>
          <a:xfrm>
            <a:off x="5371655" y="685800"/>
            <a:ext cx="3712876" cy="5632311"/>
          </a:xfrm>
          <a:prstGeom prst="rect">
            <a:avLst/>
          </a:prstGeom>
          <a:noFill/>
        </p:spPr>
        <p:txBody>
          <a:bodyPr wrap="none" rtlCol="0">
            <a:spAutoFit/>
          </a:bodyPr>
          <a:lstStyle/>
          <a:p>
            <a:r>
              <a:rPr lang="en-US" sz="2400" b="1" dirty="0"/>
              <a:t>MUX saves 3 address lines,</a:t>
            </a:r>
          </a:p>
          <a:p>
            <a:r>
              <a:rPr lang="en-US" sz="2400" b="1" dirty="0"/>
              <a:t>so ROM is 2</a:t>
            </a:r>
            <a:r>
              <a:rPr lang="en-US" sz="2400" b="1" baseline="30000" dirty="0"/>
              <a:t>7</a:t>
            </a:r>
            <a:r>
              <a:rPr lang="en-US" sz="2400" b="1" dirty="0"/>
              <a:t> = 128 x 11</a:t>
            </a:r>
          </a:p>
          <a:p>
            <a:endParaRPr lang="en-US" sz="2400" b="1" dirty="0"/>
          </a:p>
          <a:p>
            <a:r>
              <a:rPr lang="en-US" sz="2400" b="1" dirty="0"/>
              <a:t>Without mux 2</a:t>
            </a:r>
            <a:r>
              <a:rPr lang="en-US" sz="2400" b="1" baseline="30000" dirty="0"/>
              <a:t>10 </a:t>
            </a:r>
            <a:r>
              <a:rPr lang="en-US" sz="2400" b="1" dirty="0"/>
              <a:t>= 1024 x 9</a:t>
            </a:r>
          </a:p>
          <a:p>
            <a:endParaRPr lang="en-US" sz="2400" b="1" dirty="0"/>
          </a:p>
          <a:p>
            <a:r>
              <a:rPr lang="en-US" sz="2400" b="1" dirty="0"/>
              <a:t>Circuit saves both ROM and</a:t>
            </a:r>
          </a:p>
          <a:p>
            <a:r>
              <a:rPr lang="en-US" sz="2400" b="1" dirty="0"/>
              <a:t>MUX size.</a:t>
            </a:r>
          </a:p>
          <a:p>
            <a:endParaRPr lang="en-US" sz="2400" b="1" dirty="0"/>
          </a:p>
          <a:p>
            <a:r>
              <a:rPr lang="en-US" sz="2400" b="1" u="sng" dirty="0"/>
              <a:t># ROM bits</a:t>
            </a:r>
          </a:p>
          <a:p>
            <a:r>
              <a:rPr lang="en-US" sz="2400" b="1" dirty="0"/>
              <a:t>With MUX:  128 x 11 = 1408</a:t>
            </a:r>
          </a:p>
          <a:p>
            <a:r>
              <a:rPr lang="en-US" sz="2400" b="1" dirty="0"/>
              <a:t>No MUX: 1024 x 9 = 9216</a:t>
            </a:r>
          </a:p>
          <a:p>
            <a:endParaRPr lang="en-US" sz="2400" b="1" dirty="0"/>
          </a:p>
          <a:p>
            <a:endParaRPr lang="en-US" sz="2400" b="1" dirty="0"/>
          </a:p>
          <a:p>
            <a:r>
              <a:rPr lang="en-US" sz="2400" b="1" dirty="0"/>
              <a:t>We can use </a:t>
            </a:r>
            <a:r>
              <a:rPr lang="en-US" sz="2400" b="1" dirty="0" err="1"/>
              <a:t>DeCODERS</a:t>
            </a:r>
            <a:r>
              <a:rPr lang="en-US" sz="2400" b="1" dirty="0"/>
              <a:t> to</a:t>
            </a:r>
          </a:p>
          <a:p>
            <a:r>
              <a:rPr lang="en-US" sz="2400" b="1" dirty="0"/>
              <a:t>lower # ROM outputs to 8.</a:t>
            </a:r>
          </a:p>
        </p:txBody>
      </p:sp>
      <p:sp>
        <p:nvSpPr>
          <p:cNvPr id="7" name="TextBox 6">
            <a:extLst>
              <a:ext uri="{FF2B5EF4-FFF2-40B4-BE49-F238E27FC236}">
                <a16:creationId xmlns:a16="http://schemas.microsoft.com/office/drawing/2014/main" id="{9DB290F1-6285-4C76-AB0C-C29B6BBBD87C}"/>
              </a:ext>
            </a:extLst>
          </p:cNvPr>
          <p:cNvSpPr txBox="1"/>
          <p:nvPr/>
        </p:nvSpPr>
        <p:spPr>
          <a:xfrm>
            <a:off x="6400800" y="6400800"/>
            <a:ext cx="1600200" cy="369332"/>
          </a:xfrm>
          <a:prstGeom prst="rect">
            <a:avLst/>
          </a:prstGeom>
          <a:noFill/>
        </p:spPr>
        <p:txBody>
          <a:bodyPr wrap="square" rtlCol="0">
            <a:spAutoFit/>
          </a:bodyPr>
          <a:lstStyle/>
          <a:p>
            <a:r>
              <a:rPr lang="en-US" dirty="0"/>
              <a:t>          END</a:t>
            </a:r>
          </a:p>
        </p:txBody>
      </p:sp>
    </p:spTree>
    <p:extLst>
      <p:ext uri="{BB962C8B-B14F-4D97-AF65-F5344CB8AC3E}">
        <p14:creationId xmlns:p14="http://schemas.microsoft.com/office/powerpoint/2010/main" val="403509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4876800" cy="1096962"/>
          </a:xfrm>
        </p:spPr>
        <p:txBody>
          <a:bodyPr>
            <a:normAutofit fontScale="90000"/>
          </a:bodyPr>
          <a:lstStyle/>
          <a:p>
            <a:r>
              <a:rPr lang="en-US" dirty="0"/>
              <a:t>Bi-directional Data Bus</a:t>
            </a:r>
          </a:p>
        </p:txBody>
      </p:sp>
      <p:pic>
        <p:nvPicPr>
          <p:cNvPr id="4" name="Picture 3">
            <a:extLst>
              <a:ext uri="{FF2B5EF4-FFF2-40B4-BE49-F238E27FC236}">
                <a16:creationId xmlns:a16="http://schemas.microsoft.com/office/drawing/2014/main" id="{94FFAA63-01BC-4271-B633-8E2AEFEEE3ED}"/>
              </a:ext>
            </a:extLst>
          </p:cNvPr>
          <p:cNvPicPr>
            <a:picLocks noChangeAspect="1"/>
          </p:cNvPicPr>
          <p:nvPr/>
        </p:nvPicPr>
        <p:blipFill>
          <a:blip r:embed="rId2"/>
          <a:stretch>
            <a:fillRect/>
          </a:stretch>
        </p:blipFill>
        <p:spPr>
          <a:xfrm>
            <a:off x="1371600" y="1189052"/>
            <a:ext cx="5742091" cy="2061263"/>
          </a:xfrm>
          <a:prstGeom prst="rect">
            <a:avLst/>
          </a:prstGeom>
        </p:spPr>
      </p:pic>
      <p:sp>
        <p:nvSpPr>
          <p:cNvPr id="6" name="TextBox 5">
            <a:extLst>
              <a:ext uri="{FF2B5EF4-FFF2-40B4-BE49-F238E27FC236}">
                <a16:creationId xmlns:a16="http://schemas.microsoft.com/office/drawing/2014/main" id="{129EE984-97EE-4A4A-B0F7-A683A227BBF1}"/>
              </a:ext>
            </a:extLst>
          </p:cNvPr>
          <p:cNvSpPr txBox="1"/>
          <p:nvPr/>
        </p:nvSpPr>
        <p:spPr>
          <a:xfrm>
            <a:off x="37919" y="3451752"/>
            <a:ext cx="7934352" cy="3416320"/>
          </a:xfrm>
          <a:prstGeom prst="rect">
            <a:avLst/>
          </a:prstGeom>
          <a:noFill/>
        </p:spPr>
        <p:txBody>
          <a:bodyPr wrap="none" rtlCol="0">
            <a:spAutoFit/>
          </a:bodyPr>
          <a:lstStyle/>
          <a:p>
            <a:r>
              <a:rPr lang="en-US" sz="2400" dirty="0"/>
              <a:t>Data is passed between 3 ASMs.</a:t>
            </a:r>
          </a:p>
          <a:p>
            <a:r>
              <a:rPr lang="en-US" sz="2400" dirty="0"/>
              <a:t>Control signals specify which ASM is the transmitter.</a:t>
            </a:r>
          </a:p>
          <a:p>
            <a:r>
              <a:rPr lang="en-US" sz="2400" dirty="0"/>
              <a:t>All  three ASMs are simultaneous receivers.</a:t>
            </a:r>
          </a:p>
          <a:p>
            <a:endParaRPr lang="en-US" sz="2400" dirty="0"/>
          </a:p>
          <a:p>
            <a:r>
              <a:rPr lang="en-US" sz="2400" dirty="0"/>
              <a:t>Two popular methods are:</a:t>
            </a:r>
          </a:p>
          <a:p>
            <a:endParaRPr lang="en-US" sz="2400" dirty="0"/>
          </a:p>
          <a:p>
            <a:pPr marL="457200" indent="-457200">
              <a:buAutoNum type="arabicParenR"/>
            </a:pPr>
            <a:r>
              <a:rPr lang="en-US" sz="2400" dirty="0"/>
              <a:t>Wired-AND (used in the IEEE-488 GPIB bus and the I</a:t>
            </a:r>
            <a:r>
              <a:rPr lang="en-US" sz="2400" baseline="30000" dirty="0"/>
              <a:t>2</a:t>
            </a:r>
            <a:r>
              <a:rPr lang="en-US" sz="2400" dirty="0"/>
              <a:t>C bus)</a:t>
            </a:r>
          </a:p>
          <a:p>
            <a:pPr marL="457200" indent="-457200">
              <a:buAutoNum type="arabicParenR"/>
            </a:pPr>
            <a:r>
              <a:rPr lang="en-US" sz="2400" dirty="0" err="1"/>
              <a:t>Tristates</a:t>
            </a:r>
            <a:endParaRPr lang="en-US" sz="2400" dirty="0"/>
          </a:p>
          <a:p>
            <a:endParaRPr lang="en-US" sz="2400" dirty="0"/>
          </a:p>
        </p:txBody>
      </p:sp>
    </p:spTree>
    <p:extLst>
      <p:ext uri="{BB962C8B-B14F-4D97-AF65-F5344CB8AC3E}">
        <p14:creationId xmlns:p14="http://schemas.microsoft.com/office/powerpoint/2010/main" val="279602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4876800" cy="1096962"/>
          </a:xfrm>
        </p:spPr>
        <p:txBody>
          <a:bodyPr/>
          <a:lstStyle/>
          <a:p>
            <a:r>
              <a:rPr lang="en-US" dirty="0"/>
              <a:t>Wired-And Data Bus</a:t>
            </a:r>
          </a:p>
        </p:txBody>
      </p:sp>
      <p:pic>
        <p:nvPicPr>
          <p:cNvPr id="4" name="Picture 3">
            <a:extLst>
              <a:ext uri="{FF2B5EF4-FFF2-40B4-BE49-F238E27FC236}">
                <a16:creationId xmlns:a16="http://schemas.microsoft.com/office/drawing/2014/main" id="{2429262F-5BDD-4BEF-9F57-DF204D5192E5}"/>
              </a:ext>
            </a:extLst>
          </p:cNvPr>
          <p:cNvPicPr>
            <a:picLocks noChangeAspect="1"/>
          </p:cNvPicPr>
          <p:nvPr/>
        </p:nvPicPr>
        <p:blipFill>
          <a:blip r:embed="rId2"/>
          <a:stretch>
            <a:fillRect/>
          </a:stretch>
        </p:blipFill>
        <p:spPr>
          <a:xfrm>
            <a:off x="762000" y="1289448"/>
            <a:ext cx="3114773" cy="5104041"/>
          </a:xfrm>
          <a:prstGeom prst="rect">
            <a:avLst/>
          </a:prstGeom>
        </p:spPr>
      </p:pic>
      <p:grpSp>
        <p:nvGrpSpPr>
          <p:cNvPr id="9" name="Group 8">
            <a:extLst>
              <a:ext uri="{FF2B5EF4-FFF2-40B4-BE49-F238E27FC236}">
                <a16:creationId xmlns:a16="http://schemas.microsoft.com/office/drawing/2014/main" id="{00FAD092-0CEC-4196-86A2-ED6EE7D30F34}"/>
              </a:ext>
            </a:extLst>
          </p:cNvPr>
          <p:cNvGrpSpPr/>
          <p:nvPr/>
        </p:nvGrpSpPr>
        <p:grpSpPr>
          <a:xfrm>
            <a:off x="3102656" y="1329207"/>
            <a:ext cx="396360" cy="248400"/>
            <a:chOff x="3102656" y="1329207"/>
            <a:chExt cx="396360" cy="24840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31FB5F0-73DC-4567-A1D7-8EEBF855CC6B}"/>
                    </a:ext>
                  </a:extLst>
                </p14:cNvPr>
                <p14:cNvContentPartPr/>
                <p14:nvPr/>
              </p14:nvContentPartPr>
              <p14:xfrm>
                <a:off x="3143336" y="1403727"/>
                <a:ext cx="16200" cy="150840"/>
              </p14:xfrm>
            </p:contentPart>
          </mc:Choice>
          <mc:Fallback xmlns="">
            <p:pic>
              <p:nvPicPr>
                <p:cNvPr id="5" name="Ink 4">
                  <a:extLst>
                    <a:ext uri="{FF2B5EF4-FFF2-40B4-BE49-F238E27FC236}">
                      <a16:creationId xmlns:a16="http://schemas.microsoft.com/office/drawing/2014/main" id="{E31FB5F0-73DC-4567-A1D7-8EEBF855CC6B}"/>
                    </a:ext>
                  </a:extLst>
                </p:cNvPr>
                <p:cNvPicPr/>
                <p:nvPr/>
              </p:nvPicPr>
              <p:blipFill>
                <a:blip r:embed="rId4"/>
                <a:stretch>
                  <a:fillRect/>
                </a:stretch>
              </p:blipFill>
              <p:spPr>
                <a:xfrm>
                  <a:off x="3134336" y="1394727"/>
                  <a:ext cx="338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C675EF6-BFC9-4596-BB27-7707FC24D7F8}"/>
                    </a:ext>
                  </a:extLst>
                </p14:cNvPr>
                <p14:cNvContentPartPr/>
                <p14:nvPr/>
              </p14:nvContentPartPr>
              <p14:xfrm>
                <a:off x="3102656" y="1446207"/>
                <a:ext cx="106920" cy="18720"/>
              </p14:xfrm>
            </p:contentPart>
          </mc:Choice>
          <mc:Fallback xmlns="">
            <p:pic>
              <p:nvPicPr>
                <p:cNvPr id="6" name="Ink 5">
                  <a:extLst>
                    <a:ext uri="{FF2B5EF4-FFF2-40B4-BE49-F238E27FC236}">
                      <a16:creationId xmlns:a16="http://schemas.microsoft.com/office/drawing/2014/main" id="{4C675EF6-BFC9-4596-BB27-7707FC24D7F8}"/>
                    </a:ext>
                  </a:extLst>
                </p:cNvPr>
                <p:cNvPicPr/>
                <p:nvPr/>
              </p:nvPicPr>
              <p:blipFill>
                <a:blip r:embed="rId6"/>
                <a:stretch>
                  <a:fillRect/>
                </a:stretch>
              </p:blipFill>
              <p:spPr>
                <a:xfrm>
                  <a:off x="3093656" y="1437567"/>
                  <a:ext cx="1245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BC612AF-DE46-436B-A4D1-4447B045E8F0}"/>
                    </a:ext>
                  </a:extLst>
                </p14:cNvPr>
                <p14:cNvContentPartPr/>
                <p14:nvPr/>
              </p14:nvContentPartPr>
              <p14:xfrm>
                <a:off x="3294176" y="1360527"/>
                <a:ext cx="118440" cy="217080"/>
              </p14:xfrm>
            </p:contentPart>
          </mc:Choice>
          <mc:Fallback xmlns="">
            <p:pic>
              <p:nvPicPr>
                <p:cNvPr id="7" name="Ink 6">
                  <a:extLst>
                    <a:ext uri="{FF2B5EF4-FFF2-40B4-BE49-F238E27FC236}">
                      <a16:creationId xmlns:a16="http://schemas.microsoft.com/office/drawing/2014/main" id="{8BC612AF-DE46-436B-A4D1-4447B045E8F0}"/>
                    </a:ext>
                  </a:extLst>
                </p:cNvPr>
                <p:cNvPicPr/>
                <p:nvPr/>
              </p:nvPicPr>
              <p:blipFill>
                <a:blip r:embed="rId8"/>
                <a:stretch>
                  <a:fillRect/>
                </a:stretch>
              </p:blipFill>
              <p:spPr>
                <a:xfrm>
                  <a:off x="3285536" y="1351887"/>
                  <a:ext cx="1360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C0C19E3-11FC-4692-A705-B82107121741}"/>
                    </a:ext>
                  </a:extLst>
                </p14:cNvPr>
                <p14:cNvContentPartPr/>
                <p14:nvPr/>
              </p14:nvContentPartPr>
              <p14:xfrm>
                <a:off x="3302096" y="1329207"/>
                <a:ext cx="196920" cy="49320"/>
              </p14:xfrm>
            </p:contentPart>
          </mc:Choice>
          <mc:Fallback xmlns="">
            <p:pic>
              <p:nvPicPr>
                <p:cNvPr id="8" name="Ink 7">
                  <a:extLst>
                    <a:ext uri="{FF2B5EF4-FFF2-40B4-BE49-F238E27FC236}">
                      <a16:creationId xmlns:a16="http://schemas.microsoft.com/office/drawing/2014/main" id="{CC0C19E3-11FC-4692-A705-B82107121741}"/>
                    </a:ext>
                  </a:extLst>
                </p:cNvPr>
                <p:cNvPicPr/>
                <p:nvPr/>
              </p:nvPicPr>
              <p:blipFill>
                <a:blip r:embed="rId10"/>
                <a:stretch>
                  <a:fillRect/>
                </a:stretch>
              </p:blipFill>
              <p:spPr>
                <a:xfrm>
                  <a:off x="3293096" y="1320567"/>
                  <a:ext cx="214560" cy="66960"/>
                </a:xfrm>
                <a:prstGeom prst="rect">
                  <a:avLst/>
                </a:prstGeom>
              </p:spPr>
            </p:pic>
          </mc:Fallback>
        </mc:AlternateContent>
      </p:grpSp>
      <p:grpSp>
        <p:nvGrpSpPr>
          <p:cNvPr id="24" name="Group 23">
            <a:extLst>
              <a:ext uri="{FF2B5EF4-FFF2-40B4-BE49-F238E27FC236}">
                <a16:creationId xmlns:a16="http://schemas.microsoft.com/office/drawing/2014/main" id="{E508FBD8-9759-425C-800E-D9ADE0DB97B5}"/>
              </a:ext>
            </a:extLst>
          </p:cNvPr>
          <p:cNvGrpSpPr/>
          <p:nvPr/>
        </p:nvGrpSpPr>
        <p:grpSpPr>
          <a:xfrm>
            <a:off x="3365816" y="1564647"/>
            <a:ext cx="324720" cy="649800"/>
            <a:chOff x="3365816" y="1564647"/>
            <a:chExt cx="324720" cy="649800"/>
          </a:xfrm>
        </p:grpSpPr>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D3A3F0FD-24A5-4C1E-B812-465A90722B77}"/>
                    </a:ext>
                  </a:extLst>
                </p14:cNvPr>
                <p14:cNvContentPartPr/>
                <p14:nvPr/>
              </p14:nvContentPartPr>
              <p14:xfrm>
                <a:off x="3419096" y="2054967"/>
                <a:ext cx="360" cy="159480"/>
              </p14:xfrm>
            </p:contentPart>
          </mc:Choice>
          <mc:Fallback xmlns="">
            <p:pic>
              <p:nvPicPr>
                <p:cNvPr id="12" name="Ink 11">
                  <a:extLst>
                    <a:ext uri="{FF2B5EF4-FFF2-40B4-BE49-F238E27FC236}">
                      <a16:creationId xmlns:a16="http://schemas.microsoft.com/office/drawing/2014/main" id="{D3A3F0FD-24A5-4C1E-B812-465A90722B77}"/>
                    </a:ext>
                  </a:extLst>
                </p:cNvPr>
                <p:cNvPicPr/>
                <p:nvPr/>
              </p:nvPicPr>
              <p:blipFill>
                <a:blip r:embed="rId12"/>
                <a:stretch>
                  <a:fillRect/>
                </a:stretch>
              </p:blipFill>
              <p:spPr>
                <a:xfrm>
                  <a:off x="3410096" y="2046327"/>
                  <a:ext cx="180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5D2AEC0D-05CF-4919-95CE-29CB00AC1D66}"/>
                    </a:ext>
                  </a:extLst>
                </p14:cNvPr>
                <p14:cNvContentPartPr/>
                <p14:nvPr/>
              </p14:nvContentPartPr>
              <p14:xfrm>
                <a:off x="3406136" y="1939407"/>
                <a:ext cx="120600" cy="118800"/>
              </p14:xfrm>
            </p:contentPart>
          </mc:Choice>
          <mc:Fallback xmlns="">
            <p:pic>
              <p:nvPicPr>
                <p:cNvPr id="13" name="Ink 12">
                  <a:extLst>
                    <a:ext uri="{FF2B5EF4-FFF2-40B4-BE49-F238E27FC236}">
                      <a16:creationId xmlns:a16="http://schemas.microsoft.com/office/drawing/2014/main" id="{5D2AEC0D-05CF-4919-95CE-29CB00AC1D66}"/>
                    </a:ext>
                  </a:extLst>
                </p:cNvPr>
                <p:cNvPicPr/>
                <p:nvPr/>
              </p:nvPicPr>
              <p:blipFill>
                <a:blip r:embed="rId14"/>
                <a:stretch>
                  <a:fillRect/>
                </a:stretch>
              </p:blipFill>
              <p:spPr>
                <a:xfrm>
                  <a:off x="3397136" y="1930767"/>
                  <a:ext cx="1382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AE84E437-34DF-4D55-A6B4-B53CDCEB19EA}"/>
                    </a:ext>
                  </a:extLst>
                </p14:cNvPr>
                <p14:cNvContentPartPr/>
                <p14:nvPr/>
              </p14:nvContentPartPr>
              <p14:xfrm>
                <a:off x="3365816" y="1830327"/>
                <a:ext cx="162000" cy="123840"/>
              </p14:xfrm>
            </p:contentPart>
          </mc:Choice>
          <mc:Fallback xmlns="">
            <p:pic>
              <p:nvPicPr>
                <p:cNvPr id="14" name="Ink 13">
                  <a:extLst>
                    <a:ext uri="{FF2B5EF4-FFF2-40B4-BE49-F238E27FC236}">
                      <a16:creationId xmlns:a16="http://schemas.microsoft.com/office/drawing/2014/main" id="{AE84E437-34DF-4D55-A6B4-B53CDCEB19EA}"/>
                    </a:ext>
                  </a:extLst>
                </p:cNvPr>
                <p:cNvPicPr/>
                <p:nvPr/>
              </p:nvPicPr>
              <p:blipFill>
                <a:blip r:embed="rId16"/>
                <a:stretch>
                  <a:fillRect/>
                </a:stretch>
              </p:blipFill>
              <p:spPr>
                <a:xfrm>
                  <a:off x="3356816" y="1821687"/>
                  <a:ext cx="1796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500468D1-6E9B-431E-BA90-E59C4DFD6F38}"/>
                    </a:ext>
                  </a:extLst>
                </p14:cNvPr>
                <p14:cNvContentPartPr/>
                <p14:nvPr/>
              </p14:nvContentPartPr>
              <p14:xfrm>
                <a:off x="3384176" y="1752207"/>
                <a:ext cx="126360" cy="72360"/>
              </p14:xfrm>
            </p:contentPart>
          </mc:Choice>
          <mc:Fallback xmlns="">
            <p:pic>
              <p:nvPicPr>
                <p:cNvPr id="19" name="Ink 18">
                  <a:extLst>
                    <a:ext uri="{FF2B5EF4-FFF2-40B4-BE49-F238E27FC236}">
                      <a16:creationId xmlns:a16="http://schemas.microsoft.com/office/drawing/2014/main" id="{500468D1-6E9B-431E-BA90-E59C4DFD6F38}"/>
                    </a:ext>
                  </a:extLst>
                </p:cNvPr>
                <p:cNvPicPr/>
                <p:nvPr/>
              </p:nvPicPr>
              <p:blipFill>
                <a:blip r:embed="rId18"/>
                <a:stretch>
                  <a:fillRect/>
                </a:stretch>
              </p:blipFill>
              <p:spPr>
                <a:xfrm>
                  <a:off x="3375536" y="1743207"/>
                  <a:ext cx="1440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6F67264A-0B6F-43E5-B091-AC90FA38EF62}"/>
                    </a:ext>
                  </a:extLst>
                </p14:cNvPr>
                <p14:cNvContentPartPr/>
                <p14:nvPr/>
              </p14:nvContentPartPr>
              <p14:xfrm>
                <a:off x="3406136" y="1564647"/>
                <a:ext cx="108720" cy="186120"/>
              </p14:xfrm>
            </p:contentPart>
          </mc:Choice>
          <mc:Fallback xmlns="">
            <p:pic>
              <p:nvPicPr>
                <p:cNvPr id="20" name="Ink 19">
                  <a:extLst>
                    <a:ext uri="{FF2B5EF4-FFF2-40B4-BE49-F238E27FC236}">
                      <a16:creationId xmlns:a16="http://schemas.microsoft.com/office/drawing/2014/main" id="{6F67264A-0B6F-43E5-B091-AC90FA38EF62}"/>
                    </a:ext>
                  </a:extLst>
                </p:cNvPr>
                <p:cNvPicPr/>
                <p:nvPr/>
              </p:nvPicPr>
              <p:blipFill>
                <a:blip r:embed="rId20"/>
                <a:stretch>
                  <a:fillRect/>
                </a:stretch>
              </p:blipFill>
              <p:spPr>
                <a:xfrm>
                  <a:off x="3397496" y="1555647"/>
                  <a:ext cx="1263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2F7B5F98-5445-4A34-B794-6705235FEB1C}"/>
                    </a:ext>
                  </a:extLst>
                </p14:cNvPr>
                <p14:cNvContentPartPr/>
                <p14:nvPr/>
              </p14:nvContentPartPr>
              <p14:xfrm>
                <a:off x="3584336" y="1711527"/>
                <a:ext cx="8280" cy="221760"/>
              </p14:xfrm>
            </p:contentPart>
          </mc:Choice>
          <mc:Fallback xmlns="">
            <p:pic>
              <p:nvPicPr>
                <p:cNvPr id="22" name="Ink 21">
                  <a:extLst>
                    <a:ext uri="{FF2B5EF4-FFF2-40B4-BE49-F238E27FC236}">
                      <a16:creationId xmlns:a16="http://schemas.microsoft.com/office/drawing/2014/main" id="{2F7B5F98-5445-4A34-B794-6705235FEB1C}"/>
                    </a:ext>
                  </a:extLst>
                </p:cNvPr>
                <p:cNvPicPr/>
                <p:nvPr/>
              </p:nvPicPr>
              <p:blipFill>
                <a:blip r:embed="rId22"/>
                <a:stretch>
                  <a:fillRect/>
                </a:stretch>
              </p:blipFill>
              <p:spPr>
                <a:xfrm>
                  <a:off x="3575696" y="1702527"/>
                  <a:ext cx="259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444F07D3-C766-4F02-8DBF-6327E4C52666}"/>
                    </a:ext>
                  </a:extLst>
                </p14:cNvPr>
                <p14:cNvContentPartPr/>
                <p14:nvPr/>
              </p14:nvContentPartPr>
              <p14:xfrm>
                <a:off x="3600536" y="1715487"/>
                <a:ext cx="90000" cy="209520"/>
              </p14:xfrm>
            </p:contentPart>
          </mc:Choice>
          <mc:Fallback xmlns="">
            <p:pic>
              <p:nvPicPr>
                <p:cNvPr id="23" name="Ink 22">
                  <a:extLst>
                    <a:ext uri="{FF2B5EF4-FFF2-40B4-BE49-F238E27FC236}">
                      <a16:creationId xmlns:a16="http://schemas.microsoft.com/office/drawing/2014/main" id="{444F07D3-C766-4F02-8DBF-6327E4C52666}"/>
                    </a:ext>
                  </a:extLst>
                </p:cNvPr>
                <p:cNvPicPr/>
                <p:nvPr/>
              </p:nvPicPr>
              <p:blipFill>
                <a:blip r:embed="rId24"/>
                <a:stretch>
                  <a:fillRect/>
                </a:stretch>
              </p:blipFill>
              <p:spPr>
                <a:xfrm>
                  <a:off x="3591896" y="1706847"/>
                  <a:ext cx="107640" cy="227160"/>
                </a:xfrm>
                <a:prstGeom prst="rect">
                  <a:avLst/>
                </a:prstGeom>
              </p:spPr>
            </p:pic>
          </mc:Fallback>
        </mc:AlternateContent>
      </p:grpSp>
      <p:sp>
        <p:nvSpPr>
          <p:cNvPr id="25" name="TextBox 24">
            <a:extLst>
              <a:ext uri="{FF2B5EF4-FFF2-40B4-BE49-F238E27FC236}">
                <a16:creationId xmlns:a16="http://schemas.microsoft.com/office/drawing/2014/main" id="{7EBFBAD3-F1E1-462C-8E0B-2B1995FCE7C6}"/>
              </a:ext>
            </a:extLst>
          </p:cNvPr>
          <p:cNvSpPr txBox="1"/>
          <p:nvPr/>
        </p:nvSpPr>
        <p:spPr>
          <a:xfrm>
            <a:off x="4222354" y="1533144"/>
            <a:ext cx="4907562" cy="2308324"/>
          </a:xfrm>
          <a:prstGeom prst="rect">
            <a:avLst/>
          </a:prstGeom>
          <a:noFill/>
        </p:spPr>
        <p:txBody>
          <a:bodyPr wrap="none" rtlCol="0">
            <a:spAutoFit/>
          </a:bodyPr>
          <a:lstStyle/>
          <a:p>
            <a:r>
              <a:rPr lang="en-US" sz="2400" dirty="0"/>
              <a:t>All inputs (e.g., D1 In) are connected</a:t>
            </a:r>
          </a:p>
          <a:p>
            <a:r>
              <a:rPr lang="en-US" sz="2400" dirty="0"/>
              <a:t> to the bus through inverter/buffers.</a:t>
            </a:r>
          </a:p>
          <a:p>
            <a:endParaRPr lang="en-US" sz="2400" dirty="0"/>
          </a:p>
          <a:p>
            <a:r>
              <a:rPr lang="en-US" sz="2400" dirty="0"/>
              <a:t>Only one output is gated onto the bus</a:t>
            </a:r>
          </a:p>
          <a:p>
            <a:r>
              <a:rPr lang="en-US" sz="2400" dirty="0"/>
              <a:t>at a time.  An enable signal (e.g., EN1)</a:t>
            </a:r>
          </a:p>
          <a:p>
            <a:r>
              <a:rPr lang="en-US" sz="2400" dirty="0"/>
              <a:t>Is applied to the OC NAND gate.</a:t>
            </a:r>
          </a:p>
        </p:txBody>
      </p:sp>
      <p:grpSp>
        <p:nvGrpSpPr>
          <p:cNvPr id="28" name="Group 27">
            <a:extLst>
              <a:ext uri="{FF2B5EF4-FFF2-40B4-BE49-F238E27FC236}">
                <a16:creationId xmlns:a16="http://schemas.microsoft.com/office/drawing/2014/main" id="{B69C164D-B637-4FE3-81DC-5DC18AE866F8}"/>
              </a:ext>
            </a:extLst>
          </p:cNvPr>
          <p:cNvGrpSpPr/>
          <p:nvPr/>
        </p:nvGrpSpPr>
        <p:grpSpPr>
          <a:xfrm>
            <a:off x="2341256" y="2166567"/>
            <a:ext cx="198000" cy="118800"/>
            <a:chOff x="2341256" y="2166567"/>
            <a:chExt cx="198000" cy="118800"/>
          </a:xfrm>
        </p:grpSpPr>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C1D774DE-3401-4B6D-8E63-31F22272B33C}"/>
                    </a:ext>
                  </a:extLst>
                </p14:cNvPr>
                <p14:cNvContentPartPr/>
                <p14:nvPr/>
              </p14:nvContentPartPr>
              <p14:xfrm>
                <a:off x="2341256" y="2166567"/>
                <a:ext cx="82800" cy="114120"/>
              </p14:xfrm>
            </p:contentPart>
          </mc:Choice>
          <mc:Fallback xmlns="">
            <p:pic>
              <p:nvPicPr>
                <p:cNvPr id="26" name="Ink 25">
                  <a:extLst>
                    <a:ext uri="{FF2B5EF4-FFF2-40B4-BE49-F238E27FC236}">
                      <a16:creationId xmlns:a16="http://schemas.microsoft.com/office/drawing/2014/main" id="{C1D774DE-3401-4B6D-8E63-31F22272B33C}"/>
                    </a:ext>
                  </a:extLst>
                </p:cNvPr>
                <p:cNvPicPr/>
                <p:nvPr/>
              </p:nvPicPr>
              <p:blipFill>
                <a:blip r:embed="rId26"/>
                <a:stretch>
                  <a:fillRect/>
                </a:stretch>
              </p:blipFill>
              <p:spPr>
                <a:xfrm>
                  <a:off x="2332256" y="2157567"/>
                  <a:ext cx="1004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EA389FE1-0B0C-4B89-AE73-82D78CD3D07F}"/>
                    </a:ext>
                  </a:extLst>
                </p14:cNvPr>
                <p14:cNvContentPartPr/>
                <p14:nvPr/>
              </p14:nvContentPartPr>
              <p14:xfrm>
                <a:off x="2465456" y="2174487"/>
                <a:ext cx="73800" cy="110880"/>
              </p14:xfrm>
            </p:contentPart>
          </mc:Choice>
          <mc:Fallback xmlns="">
            <p:pic>
              <p:nvPicPr>
                <p:cNvPr id="27" name="Ink 26">
                  <a:extLst>
                    <a:ext uri="{FF2B5EF4-FFF2-40B4-BE49-F238E27FC236}">
                      <a16:creationId xmlns:a16="http://schemas.microsoft.com/office/drawing/2014/main" id="{EA389FE1-0B0C-4B89-AE73-82D78CD3D07F}"/>
                    </a:ext>
                  </a:extLst>
                </p:cNvPr>
                <p:cNvPicPr/>
                <p:nvPr/>
              </p:nvPicPr>
              <p:blipFill>
                <a:blip r:embed="rId28"/>
                <a:stretch>
                  <a:fillRect/>
                </a:stretch>
              </p:blipFill>
              <p:spPr>
                <a:xfrm>
                  <a:off x="2456816" y="2165487"/>
                  <a:ext cx="91440" cy="128520"/>
                </a:xfrm>
                <a:prstGeom prst="rect">
                  <a:avLst/>
                </a:prstGeom>
              </p:spPr>
            </p:pic>
          </mc:Fallback>
        </mc:AlternateContent>
      </p:grpSp>
      <p:grpSp>
        <p:nvGrpSpPr>
          <p:cNvPr id="31" name="Group 30">
            <a:extLst>
              <a:ext uri="{FF2B5EF4-FFF2-40B4-BE49-F238E27FC236}">
                <a16:creationId xmlns:a16="http://schemas.microsoft.com/office/drawing/2014/main" id="{6CD57D87-16FE-4A7D-B516-C3B3E54D4298}"/>
              </a:ext>
            </a:extLst>
          </p:cNvPr>
          <p:cNvGrpSpPr/>
          <p:nvPr/>
        </p:nvGrpSpPr>
        <p:grpSpPr>
          <a:xfrm>
            <a:off x="2348096" y="3704127"/>
            <a:ext cx="221040" cy="109080"/>
            <a:chOff x="2348096" y="3704127"/>
            <a:chExt cx="221040" cy="109080"/>
          </a:xfrm>
        </p:grpSpPr>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5A912A29-4FB8-4C48-B891-3B40CD8BD7F1}"/>
                    </a:ext>
                  </a:extLst>
                </p14:cNvPr>
                <p14:cNvContentPartPr/>
                <p14:nvPr/>
              </p14:nvContentPartPr>
              <p14:xfrm>
                <a:off x="2348096" y="3704127"/>
                <a:ext cx="114120" cy="106200"/>
              </p14:xfrm>
            </p:contentPart>
          </mc:Choice>
          <mc:Fallback xmlns="">
            <p:pic>
              <p:nvPicPr>
                <p:cNvPr id="29" name="Ink 28">
                  <a:extLst>
                    <a:ext uri="{FF2B5EF4-FFF2-40B4-BE49-F238E27FC236}">
                      <a16:creationId xmlns:a16="http://schemas.microsoft.com/office/drawing/2014/main" id="{5A912A29-4FB8-4C48-B891-3B40CD8BD7F1}"/>
                    </a:ext>
                  </a:extLst>
                </p:cNvPr>
                <p:cNvPicPr/>
                <p:nvPr/>
              </p:nvPicPr>
              <p:blipFill>
                <a:blip r:embed="rId30"/>
                <a:stretch>
                  <a:fillRect/>
                </a:stretch>
              </p:blipFill>
              <p:spPr>
                <a:xfrm>
                  <a:off x="2339456" y="3695487"/>
                  <a:ext cx="13176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90D7247C-840D-4FD6-AA4C-192013966D6C}"/>
                    </a:ext>
                  </a:extLst>
                </p14:cNvPr>
                <p14:cNvContentPartPr/>
                <p14:nvPr/>
              </p14:nvContentPartPr>
              <p14:xfrm>
                <a:off x="2497856" y="3722127"/>
                <a:ext cx="71280" cy="91080"/>
              </p14:xfrm>
            </p:contentPart>
          </mc:Choice>
          <mc:Fallback xmlns="">
            <p:pic>
              <p:nvPicPr>
                <p:cNvPr id="30" name="Ink 29">
                  <a:extLst>
                    <a:ext uri="{FF2B5EF4-FFF2-40B4-BE49-F238E27FC236}">
                      <a16:creationId xmlns:a16="http://schemas.microsoft.com/office/drawing/2014/main" id="{90D7247C-840D-4FD6-AA4C-192013966D6C}"/>
                    </a:ext>
                  </a:extLst>
                </p:cNvPr>
                <p:cNvPicPr/>
                <p:nvPr/>
              </p:nvPicPr>
              <p:blipFill>
                <a:blip r:embed="rId32"/>
                <a:stretch>
                  <a:fillRect/>
                </a:stretch>
              </p:blipFill>
              <p:spPr>
                <a:xfrm>
                  <a:off x="2488856" y="3713127"/>
                  <a:ext cx="88920" cy="108720"/>
                </a:xfrm>
                <a:prstGeom prst="rect">
                  <a:avLst/>
                </a:prstGeom>
              </p:spPr>
            </p:pic>
          </mc:Fallback>
        </mc:AlternateContent>
      </p:grpSp>
      <p:grpSp>
        <p:nvGrpSpPr>
          <p:cNvPr id="34" name="Group 33">
            <a:extLst>
              <a:ext uri="{FF2B5EF4-FFF2-40B4-BE49-F238E27FC236}">
                <a16:creationId xmlns:a16="http://schemas.microsoft.com/office/drawing/2014/main" id="{8D244E11-73C5-4850-816D-01B7D7FCE4B8}"/>
              </a:ext>
            </a:extLst>
          </p:cNvPr>
          <p:cNvGrpSpPr/>
          <p:nvPr/>
        </p:nvGrpSpPr>
        <p:grpSpPr>
          <a:xfrm>
            <a:off x="2321096" y="5250327"/>
            <a:ext cx="240120" cy="133560"/>
            <a:chOff x="2321096" y="5250327"/>
            <a:chExt cx="240120" cy="133560"/>
          </a:xfrm>
        </p:grpSpPr>
        <mc:AlternateContent xmlns:mc="http://schemas.openxmlformats.org/markup-compatibility/2006" xmlns:p14="http://schemas.microsoft.com/office/powerpoint/2010/main">
          <mc:Choice Requires="p14">
            <p:contentPart p14:bwMode="auto" r:id="rId33">
              <p14:nvContentPartPr>
                <p14:cNvPr id="32" name="Ink 31">
                  <a:extLst>
                    <a:ext uri="{FF2B5EF4-FFF2-40B4-BE49-F238E27FC236}">
                      <a16:creationId xmlns:a16="http://schemas.microsoft.com/office/drawing/2014/main" id="{5F3520BB-CF67-4D1E-B8EC-94BE51114E05}"/>
                    </a:ext>
                  </a:extLst>
                </p14:cNvPr>
                <p14:cNvContentPartPr/>
                <p14:nvPr/>
              </p14:nvContentPartPr>
              <p14:xfrm>
                <a:off x="2321096" y="5265087"/>
                <a:ext cx="103680" cy="118800"/>
              </p14:xfrm>
            </p:contentPart>
          </mc:Choice>
          <mc:Fallback xmlns="">
            <p:pic>
              <p:nvPicPr>
                <p:cNvPr id="32" name="Ink 31">
                  <a:extLst>
                    <a:ext uri="{FF2B5EF4-FFF2-40B4-BE49-F238E27FC236}">
                      <a16:creationId xmlns:a16="http://schemas.microsoft.com/office/drawing/2014/main" id="{5F3520BB-CF67-4D1E-B8EC-94BE51114E05}"/>
                    </a:ext>
                  </a:extLst>
                </p:cNvPr>
                <p:cNvPicPr/>
                <p:nvPr/>
              </p:nvPicPr>
              <p:blipFill>
                <a:blip r:embed="rId34"/>
                <a:stretch>
                  <a:fillRect/>
                </a:stretch>
              </p:blipFill>
              <p:spPr>
                <a:xfrm>
                  <a:off x="2312096" y="5256087"/>
                  <a:ext cx="12132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3" name="Ink 32">
                  <a:extLst>
                    <a:ext uri="{FF2B5EF4-FFF2-40B4-BE49-F238E27FC236}">
                      <a16:creationId xmlns:a16="http://schemas.microsoft.com/office/drawing/2014/main" id="{AA7407C2-82E6-435D-99C0-B7B650CBA402}"/>
                    </a:ext>
                  </a:extLst>
                </p14:cNvPr>
                <p14:cNvContentPartPr/>
                <p14:nvPr/>
              </p14:nvContentPartPr>
              <p14:xfrm>
                <a:off x="2468696" y="5250327"/>
                <a:ext cx="92520" cy="133560"/>
              </p14:xfrm>
            </p:contentPart>
          </mc:Choice>
          <mc:Fallback xmlns="">
            <p:pic>
              <p:nvPicPr>
                <p:cNvPr id="33" name="Ink 32">
                  <a:extLst>
                    <a:ext uri="{FF2B5EF4-FFF2-40B4-BE49-F238E27FC236}">
                      <a16:creationId xmlns:a16="http://schemas.microsoft.com/office/drawing/2014/main" id="{AA7407C2-82E6-435D-99C0-B7B650CBA402}"/>
                    </a:ext>
                  </a:extLst>
                </p:cNvPr>
                <p:cNvPicPr/>
                <p:nvPr/>
              </p:nvPicPr>
              <p:blipFill>
                <a:blip r:embed="rId36"/>
                <a:stretch>
                  <a:fillRect/>
                </a:stretch>
              </p:blipFill>
              <p:spPr>
                <a:xfrm>
                  <a:off x="2460056" y="5241687"/>
                  <a:ext cx="110160" cy="151200"/>
                </a:xfrm>
                <a:prstGeom prst="rect">
                  <a:avLst/>
                </a:prstGeom>
              </p:spPr>
            </p:pic>
          </mc:Fallback>
        </mc:AlternateContent>
      </p:grpSp>
    </p:spTree>
    <p:extLst>
      <p:ext uri="{BB962C8B-B14F-4D97-AF65-F5344CB8AC3E}">
        <p14:creationId xmlns:p14="http://schemas.microsoft.com/office/powerpoint/2010/main" val="117350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Wired-AND Data Bus (continued)</a:t>
            </a:r>
          </a:p>
        </p:txBody>
      </p:sp>
      <p:pic>
        <p:nvPicPr>
          <p:cNvPr id="4" name="Picture 3">
            <a:extLst>
              <a:ext uri="{FF2B5EF4-FFF2-40B4-BE49-F238E27FC236}">
                <a16:creationId xmlns:a16="http://schemas.microsoft.com/office/drawing/2014/main" id="{07A1EC99-597D-4FC9-B809-22127797AC43}"/>
              </a:ext>
            </a:extLst>
          </p:cNvPr>
          <p:cNvPicPr>
            <a:picLocks noChangeAspect="1"/>
          </p:cNvPicPr>
          <p:nvPr/>
        </p:nvPicPr>
        <p:blipFill>
          <a:blip r:embed="rId2"/>
          <a:stretch>
            <a:fillRect/>
          </a:stretch>
        </p:blipFill>
        <p:spPr>
          <a:xfrm>
            <a:off x="449977" y="1146021"/>
            <a:ext cx="4294242" cy="543734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661BC73-BDBD-4CD0-9542-626AB40B9A6A}"/>
                  </a:ext>
                </a:extLst>
              </p14:cNvPr>
              <p14:cNvContentPartPr/>
              <p14:nvPr/>
            </p14:nvContentPartPr>
            <p14:xfrm>
              <a:off x="944096" y="5044047"/>
              <a:ext cx="13680" cy="111960"/>
            </p14:xfrm>
          </p:contentPart>
        </mc:Choice>
        <mc:Fallback xmlns="">
          <p:pic>
            <p:nvPicPr>
              <p:cNvPr id="5" name="Ink 4">
                <a:extLst>
                  <a:ext uri="{FF2B5EF4-FFF2-40B4-BE49-F238E27FC236}">
                    <a16:creationId xmlns:a16="http://schemas.microsoft.com/office/drawing/2014/main" id="{D661BC73-BDBD-4CD0-9542-626AB40B9A6A}"/>
                  </a:ext>
                </a:extLst>
              </p:cNvPr>
              <p:cNvPicPr/>
              <p:nvPr/>
            </p:nvPicPr>
            <p:blipFill>
              <a:blip r:embed="rId4"/>
              <a:stretch>
                <a:fillRect/>
              </a:stretch>
            </p:blipFill>
            <p:spPr>
              <a:xfrm>
                <a:off x="935096" y="5035407"/>
                <a:ext cx="313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7459FF2-6572-49F9-A969-1AB522E3CC97}"/>
                  </a:ext>
                </a:extLst>
              </p14:cNvPr>
              <p14:cNvContentPartPr/>
              <p14:nvPr/>
            </p14:nvContentPartPr>
            <p14:xfrm>
              <a:off x="874616" y="5495127"/>
              <a:ext cx="140760" cy="100800"/>
            </p14:xfrm>
          </p:contentPart>
        </mc:Choice>
        <mc:Fallback xmlns="">
          <p:pic>
            <p:nvPicPr>
              <p:cNvPr id="6" name="Ink 5">
                <a:extLst>
                  <a:ext uri="{FF2B5EF4-FFF2-40B4-BE49-F238E27FC236}">
                    <a16:creationId xmlns:a16="http://schemas.microsoft.com/office/drawing/2014/main" id="{27459FF2-6572-49F9-A969-1AB522E3CC97}"/>
                  </a:ext>
                </a:extLst>
              </p:cNvPr>
              <p:cNvPicPr/>
              <p:nvPr/>
            </p:nvPicPr>
            <p:blipFill>
              <a:blip r:embed="rId6"/>
              <a:stretch>
                <a:fillRect/>
              </a:stretch>
            </p:blipFill>
            <p:spPr>
              <a:xfrm>
                <a:off x="865976" y="5486487"/>
                <a:ext cx="1584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8F716E9-4118-4E56-82B7-708E54D99E53}"/>
                  </a:ext>
                </a:extLst>
              </p14:cNvPr>
              <p14:cNvContentPartPr/>
              <p14:nvPr/>
            </p14:nvContentPartPr>
            <p14:xfrm>
              <a:off x="891176" y="5923527"/>
              <a:ext cx="132480" cy="103680"/>
            </p14:xfrm>
          </p:contentPart>
        </mc:Choice>
        <mc:Fallback xmlns="">
          <p:pic>
            <p:nvPicPr>
              <p:cNvPr id="7" name="Ink 6">
                <a:extLst>
                  <a:ext uri="{FF2B5EF4-FFF2-40B4-BE49-F238E27FC236}">
                    <a16:creationId xmlns:a16="http://schemas.microsoft.com/office/drawing/2014/main" id="{B8F716E9-4118-4E56-82B7-708E54D99E53}"/>
                  </a:ext>
                </a:extLst>
              </p:cNvPr>
              <p:cNvPicPr/>
              <p:nvPr/>
            </p:nvPicPr>
            <p:blipFill>
              <a:blip r:embed="rId8"/>
              <a:stretch>
                <a:fillRect/>
              </a:stretch>
            </p:blipFill>
            <p:spPr>
              <a:xfrm>
                <a:off x="882536" y="5914527"/>
                <a:ext cx="150120" cy="121320"/>
              </a:xfrm>
              <a:prstGeom prst="rect">
                <a:avLst/>
              </a:prstGeom>
            </p:spPr>
          </p:pic>
        </mc:Fallback>
      </mc:AlternateContent>
      <p:grpSp>
        <p:nvGrpSpPr>
          <p:cNvPr id="24" name="Group 23">
            <a:extLst>
              <a:ext uri="{FF2B5EF4-FFF2-40B4-BE49-F238E27FC236}">
                <a16:creationId xmlns:a16="http://schemas.microsoft.com/office/drawing/2014/main" id="{194968E2-0A46-4FA1-8489-3212D7FCC56A}"/>
              </a:ext>
            </a:extLst>
          </p:cNvPr>
          <p:cNvGrpSpPr/>
          <p:nvPr/>
        </p:nvGrpSpPr>
        <p:grpSpPr>
          <a:xfrm>
            <a:off x="2018696" y="4697367"/>
            <a:ext cx="876960" cy="241560"/>
            <a:chOff x="2018696" y="4697367"/>
            <a:chExt cx="876960" cy="241560"/>
          </a:xfrm>
        </p:grpSpPr>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302B845C-C044-443E-A047-0441E42D170C}"/>
                    </a:ext>
                  </a:extLst>
                </p14:cNvPr>
                <p14:cNvContentPartPr/>
                <p14:nvPr/>
              </p14:nvContentPartPr>
              <p14:xfrm>
                <a:off x="2018696" y="4702047"/>
                <a:ext cx="27000" cy="206280"/>
              </p14:xfrm>
            </p:contentPart>
          </mc:Choice>
          <mc:Fallback xmlns="">
            <p:pic>
              <p:nvPicPr>
                <p:cNvPr id="15" name="Ink 14">
                  <a:extLst>
                    <a:ext uri="{FF2B5EF4-FFF2-40B4-BE49-F238E27FC236}">
                      <a16:creationId xmlns:a16="http://schemas.microsoft.com/office/drawing/2014/main" id="{302B845C-C044-443E-A047-0441E42D170C}"/>
                    </a:ext>
                  </a:extLst>
                </p:cNvPr>
                <p:cNvPicPr/>
                <p:nvPr/>
              </p:nvPicPr>
              <p:blipFill>
                <a:blip r:embed="rId10"/>
                <a:stretch>
                  <a:fillRect/>
                </a:stretch>
              </p:blipFill>
              <p:spPr>
                <a:xfrm>
                  <a:off x="2010056" y="4693047"/>
                  <a:ext cx="446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E2FBDAB5-A7E9-4DE3-A23E-596CBFE614EB}"/>
                    </a:ext>
                  </a:extLst>
                </p14:cNvPr>
                <p14:cNvContentPartPr/>
                <p14:nvPr/>
              </p14:nvContentPartPr>
              <p14:xfrm>
                <a:off x="2035976" y="4717887"/>
                <a:ext cx="153720" cy="155160"/>
              </p14:xfrm>
            </p:contentPart>
          </mc:Choice>
          <mc:Fallback xmlns="">
            <p:pic>
              <p:nvPicPr>
                <p:cNvPr id="16" name="Ink 15">
                  <a:extLst>
                    <a:ext uri="{FF2B5EF4-FFF2-40B4-BE49-F238E27FC236}">
                      <a16:creationId xmlns:a16="http://schemas.microsoft.com/office/drawing/2014/main" id="{E2FBDAB5-A7E9-4DE3-A23E-596CBFE614EB}"/>
                    </a:ext>
                  </a:extLst>
                </p:cNvPr>
                <p:cNvPicPr/>
                <p:nvPr/>
              </p:nvPicPr>
              <p:blipFill>
                <a:blip r:embed="rId12"/>
                <a:stretch>
                  <a:fillRect/>
                </a:stretch>
              </p:blipFill>
              <p:spPr>
                <a:xfrm>
                  <a:off x="2026976" y="4709247"/>
                  <a:ext cx="1713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164EE885-F471-4180-BABA-D85CF98BC1B6}"/>
                    </a:ext>
                  </a:extLst>
                </p14:cNvPr>
                <p14:cNvContentPartPr/>
                <p14:nvPr/>
              </p14:nvContentPartPr>
              <p14:xfrm>
                <a:off x="2309936" y="4715007"/>
                <a:ext cx="113040" cy="205200"/>
              </p14:xfrm>
            </p:contentPart>
          </mc:Choice>
          <mc:Fallback xmlns="">
            <p:pic>
              <p:nvPicPr>
                <p:cNvPr id="20" name="Ink 19">
                  <a:extLst>
                    <a:ext uri="{FF2B5EF4-FFF2-40B4-BE49-F238E27FC236}">
                      <a16:creationId xmlns:a16="http://schemas.microsoft.com/office/drawing/2014/main" id="{164EE885-F471-4180-BABA-D85CF98BC1B6}"/>
                    </a:ext>
                  </a:extLst>
                </p:cNvPr>
                <p:cNvPicPr/>
                <p:nvPr/>
              </p:nvPicPr>
              <p:blipFill>
                <a:blip r:embed="rId14"/>
                <a:stretch>
                  <a:fillRect/>
                </a:stretch>
              </p:blipFill>
              <p:spPr>
                <a:xfrm>
                  <a:off x="2301296" y="4706007"/>
                  <a:ext cx="13068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76C64FE6-78A9-4B04-AE7B-05EB70A0AA28}"/>
                    </a:ext>
                  </a:extLst>
                </p14:cNvPr>
                <p14:cNvContentPartPr/>
                <p14:nvPr/>
              </p14:nvContentPartPr>
              <p14:xfrm>
                <a:off x="2474096" y="4749207"/>
                <a:ext cx="121680" cy="189720"/>
              </p14:xfrm>
            </p:contentPart>
          </mc:Choice>
          <mc:Fallback xmlns="">
            <p:pic>
              <p:nvPicPr>
                <p:cNvPr id="21" name="Ink 20">
                  <a:extLst>
                    <a:ext uri="{FF2B5EF4-FFF2-40B4-BE49-F238E27FC236}">
                      <a16:creationId xmlns:a16="http://schemas.microsoft.com/office/drawing/2014/main" id="{76C64FE6-78A9-4B04-AE7B-05EB70A0AA28}"/>
                    </a:ext>
                  </a:extLst>
                </p:cNvPr>
                <p:cNvPicPr/>
                <p:nvPr/>
              </p:nvPicPr>
              <p:blipFill>
                <a:blip r:embed="rId16"/>
                <a:stretch>
                  <a:fillRect/>
                </a:stretch>
              </p:blipFill>
              <p:spPr>
                <a:xfrm>
                  <a:off x="2465096" y="4740567"/>
                  <a:ext cx="1393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6DFB3079-DC16-40B9-8DCE-17B98EF9C2B9}"/>
                    </a:ext>
                  </a:extLst>
                </p14:cNvPr>
                <p14:cNvContentPartPr/>
                <p14:nvPr/>
              </p14:nvContentPartPr>
              <p14:xfrm>
                <a:off x="2664896" y="4714287"/>
                <a:ext cx="230760" cy="32760"/>
              </p14:xfrm>
            </p:contentPart>
          </mc:Choice>
          <mc:Fallback xmlns="">
            <p:pic>
              <p:nvPicPr>
                <p:cNvPr id="22" name="Ink 21">
                  <a:extLst>
                    <a:ext uri="{FF2B5EF4-FFF2-40B4-BE49-F238E27FC236}">
                      <a16:creationId xmlns:a16="http://schemas.microsoft.com/office/drawing/2014/main" id="{6DFB3079-DC16-40B9-8DCE-17B98EF9C2B9}"/>
                    </a:ext>
                  </a:extLst>
                </p:cNvPr>
                <p:cNvPicPr/>
                <p:nvPr/>
              </p:nvPicPr>
              <p:blipFill>
                <a:blip r:embed="rId18"/>
                <a:stretch>
                  <a:fillRect/>
                </a:stretch>
              </p:blipFill>
              <p:spPr>
                <a:xfrm>
                  <a:off x="2656256" y="4705287"/>
                  <a:ext cx="2484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613B5522-C18D-47C6-B906-BA5C669FFA09}"/>
                    </a:ext>
                  </a:extLst>
                </p14:cNvPr>
                <p14:cNvContentPartPr/>
                <p14:nvPr/>
              </p14:nvContentPartPr>
              <p14:xfrm>
                <a:off x="2708816" y="4697367"/>
                <a:ext cx="38880" cy="220680"/>
              </p14:xfrm>
            </p:contentPart>
          </mc:Choice>
          <mc:Fallback xmlns="">
            <p:pic>
              <p:nvPicPr>
                <p:cNvPr id="23" name="Ink 22">
                  <a:extLst>
                    <a:ext uri="{FF2B5EF4-FFF2-40B4-BE49-F238E27FC236}">
                      <a16:creationId xmlns:a16="http://schemas.microsoft.com/office/drawing/2014/main" id="{613B5522-C18D-47C6-B906-BA5C669FFA09}"/>
                    </a:ext>
                  </a:extLst>
                </p:cNvPr>
                <p:cNvPicPr/>
                <p:nvPr/>
              </p:nvPicPr>
              <p:blipFill>
                <a:blip r:embed="rId20"/>
                <a:stretch>
                  <a:fillRect/>
                </a:stretch>
              </p:blipFill>
              <p:spPr>
                <a:xfrm>
                  <a:off x="2699816" y="4688367"/>
                  <a:ext cx="56520" cy="238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15C87651-09EF-4977-A190-E7F39C08727E}"/>
                  </a:ext>
                </a:extLst>
              </p14:cNvPr>
              <p14:cNvContentPartPr/>
              <p14:nvPr/>
            </p14:nvContentPartPr>
            <p14:xfrm>
              <a:off x="1963256" y="5233047"/>
              <a:ext cx="142560" cy="124560"/>
            </p14:xfrm>
          </p:contentPart>
        </mc:Choice>
        <mc:Fallback xmlns="">
          <p:pic>
            <p:nvPicPr>
              <p:cNvPr id="25" name="Ink 24">
                <a:extLst>
                  <a:ext uri="{FF2B5EF4-FFF2-40B4-BE49-F238E27FC236}">
                    <a16:creationId xmlns:a16="http://schemas.microsoft.com/office/drawing/2014/main" id="{15C87651-09EF-4977-A190-E7F39C08727E}"/>
                  </a:ext>
                </a:extLst>
              </p:cNvPr>
              <p:cNvPicPr/>
              <p:nvPr/>
            </p:nvPicPr>
            <p:blipFill>
              <a:blip r:embed="rId22"/>
              <a:stretch>
                <a:fillRect/>
              </a:stretch>
            </p:blipFill>
            <p:spPr>
              <a:xfrm>
                <a:off x="1954616" y="5224407"/>
                <a:ext cx="160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A9FCBC3A-2329-4ACD-88C6-2154EF2B51A6}"/>
                  </a:ext>
                </a:extLst>
              </p14:cNvPr>
              <p14:cNvContentPartPr/>
              <p14:nvPr/>
            </p14:nvContentPartPr>
            <p14:xfrm>
              <a:off x="1975856" y="5659287"/>
              <a:ext cx="119160" cy="120600"/>
            </p14:xfrm>
          </p:contentPart>
        </mc:Choice>
        <mc:Fallback xmlns="">
          <p:pic>
            <p:nvPicPr>
              <p:cNvPr id="26" name="Ink 25">
                <a:extLst>
                  <a:ext uri="{FF2B5EF4-FFF2-40B4-BE49-F238E27FC236}">
                    <a16:creationId xmlns:a16="http://schemas.microsoft.com/office/drawing/2014/main" id="{A9FCBC3A-2329-4ACD-88C6-2154EF2B51A6}"/>
                  </a:ext>
                </a:extLst>
              </p:cNvPr>
              <p:cNvPicPr/>
              <p:nvPr/>
            </p:nvPicPr>
            <p:blipFill>
              <a:blip r:embed="rId24"/>
              <a:stretch>
                <a:fillRect/>
              </a:stretch>
            </p:blipFill>
            <p:spPr>
              <a:xfrm>
                <a:off x="1966856" y="5650287"/>
                <a:ext cx="1368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599668A6-F884-4508-8E1C-CDF66282EFB8}"/>
                  </a:ext>
                </a:extLst>
              </p14:cNvPr>
              <p14:cNvContentPartPr/>
              <p14:nvPr/>
            </p14:nvContentPartPr>
            <p14:xfrm>
              <a:off x="2218496" y="4784127"/>
              <a:ext cx="12960" cy="102600"/>
            </p14:xfrm>
          </p:contentPart>
        </mc:Choice>
        <mc:Fallback xmlns="">
          <p:pic>
            <p:nvPicPr>
              <p:cNvPr id="28" name="Ink 27">
                <a:extLst>
                  <a:ext uri="{FF2B5EF4-FFF2-40B4-BE49-F238E27FC236}">
                    <a16:creationId xmlns:a16="http://schemas.microsoft.com/office/drawing/2014/main" id="{599668A6-F884-4508-8E1C-CDF66282EFB8}"/>
                  </a:ext>
                </a:extLst>
              </p:cNvPr>
              <p:cNvPicPr/>
              <p:nvPr/>
            </p:nvPicPr>
            <p:blipFill>
              <a:blip r:embed="rId26"/>
              <a:stretch>
                <a:fillRect/>
              </a:stretch>
            </p:blipFill>
            <p:spPr>
              <a:xfrm>
                <a:off x="2209856" y="4775487"/>
                <a:ext cx="30600" cy="120240"/>
              </a:xfrm>
              <a:prstGeom prst="rect">
                <a:avLst/>
              </a:prstGeom>
            </p:spPr>
          </p:pic>
        </mc:Fallback>
      </mc:AlternateContent>
      <p:sp>
        <p:nvSpPr>
          <p:cNvPr id="29" name="TextBox 28">
            <a:extLst>
              <a:ext uri="{FF2B5EF4-FFF2-40B4-BE49-F238E27FC236}">
                <a16:creationId xmlns:a16="http://schemas.microsoft.com/office/drawing/2014/main" id="{D9705CE9-078E-48B1-A57D-D1D7698F8ACA}"/>
              </a:ext>
            </a:extLst>
          </p:cNvPr>
          <p:cNvSpPr txBox="1"/>
          <p:nvPr/>
        </p:nvSpPr>
        <p:spPr>
          <a:xfrm>
            <a:off x="5029200" y="1676400"/>
            <a:ext cx="3476593" cy="830997"/>
          </a:xfrm>
          <a:prstGeom prst="rect">
            <a:avLst/>
          </a:prstGeom>
          <a:noFill/>
        </p:spPr>
        <p:txBody>
          <a:bodyPr wrap="none" rtlCol="0">
            <a:spAutoFit/>
          </a:bodyPr>
          <a:lstStyle/>
          <a:p>
            <a:r>
              <a:rPr lang="en-US" sz="2400" dirty="0"/>
              <a:t>Redraw Circuit with Inputs</a:t>
            </a:r>
          </a:p>
          <a:p>
            <a:r>
              <a:rPr lang="en-US" sz="2400" dirty="0"/>
              <a:t> and Outputs grouped</a:t>
            </a:r>
          </a:p>
        </p:txBody>
      </p:sp>
      <p:sp>
        <p:nvSpPr>
          <p:cNvPr id="31" name="TextBox 30">
            <a:extLst>
              <a:ext uri="{FF2B5EF4-FFF2-40B4-BE49-F238E27FC236}">
                <a16:creationId xmlns:a16="http://schemas.microsoft.com/office/drawing/2014/main" id="{AECA07B4-2DAA-4197-AA79-2149E62FBE34}"/>
              </a:ext>
            </a:extLst>
          </p:cNvPr>
          <p:cNvSpPr txBox="1"/>
          <p:nvPr/>
        </p:nvSpPr>
        <p:spPr>
          <a:xfrm>
            <a:off x="5105400" y="3538834"/>
            <a:ext cx="2245743" cy="461665"/>
          </a:xfrm>
          <a:prstGeom prst="rect">
            <a:avLst/>
          </a:prstGeom>
          <a:noFill/>
        </p:spPr>
        <p:txBody>
          <a:bodyPr wrap="none" rtlCol="0">
            <a:spAutoFit/>
          </a:bodyPr>
          <a:lstStyle/>
          <a:p>
            <a:r>
              <a:rPr lang="en-US" sz="2400" dirty="0" err="1"/>
              <a:t>DeMorgan’s</a:t>
            </a:r>
            <a:r>
              <a:rPr lang="en-US" sz="2400" dirty="0"/>
              <a:t> Law</a:t>
            </a:r>
          </a:p>
        </p:txBody>
      </p:sp>
      <p:sp>
        <p:nvSpPr>
          <p:cNvPr id="32" name="TextBox 31">
            <a:extLst>
              <a:ext uri="{FF2B5EF4-FFF2-40B4-BE49-F238E27FC236}">
                <a16:creationId xmlns:a16="http://schemas.microsoft.com/office/drawing/2014/main" id="{BA1DEB3F-522B-40AD-A1F3-09C56586C739}"/>
              </a:ext>
            </a:extLst>
          </p:cNvPr>
          <p:cNvSpPr txBox="1"/>
          <p:nvPr/>
        </p:nvSpPr>
        <p:spPr>
          <a:xfrm>
            <a:off x="5168858" y="5064494"/>
            <a:ext cx="2364430" cy="461665"/>
          </a:xfrm>
          <a:prstGeom prst="rect">
            <a:avLst/>
          </a:prstGeom>
          <a:noFill/>
        </p:spPr>
        <p:txBody>
          <a:bodyPr wrap="none" rtlCol="0">
            <a:spAutoFit/>
          </a:bodyPr>
          <a:lstStyle/>
          <a:p>
            <a:r>
              <a:rPr lang="en-US" sz="2400" dirty="0"/>
              <a:t>Equivalent Circuit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Wired-AND Data Bus (continued)</a:t>
            </a:r>
          </a:p>
        </p:txBody>
      </p:sp>
      <p:sp>
        <p:nvSpPr>
          <p:cNvPr id="4" name="TextBox 3">
            <a:extLst>
              <a:ext uri="{FF2B5EF4-FFF2-40B4-BE49-F238E27FC236}">
                <a16:creationId xmlns:a16="http://schemas.microsoft.com/office/drawing/2014/main" id="{16A96874-0673-4829-97ED-1FFA682A11FE}"/>
              </a:ext>
            </a:extLst>
          </p:cNvPr>
          <p:cNvSpPr txBox="1"/>
          <p:nvPr/>
        </p:nvSpPr>
        <p:spPr>
          <a:xfrm>
            <a:off x="416663" y="1676400"/>
            <a:ext cx="8310673" cy="1938992"/>
          </a:xfrm>
          <a:prstGeom prst="rect">
            <a:avLst/>
          </a:prstGeom>
          <a:noFill/>
        </p:spPr>
        <p:txBody>
          <a:bodyPr wrap="none" rtlCol="0">
            <a:spAutoFit/>
          </a:bodyPr>
          <a:lstStyle/>
          <a:p>
            <a:r>
              <a:rPr lang="en-US" sz="2400" dirty="0"/>
              <a:t>Wired-AND data bus ends up with transmitters </a:t>
            </a:r>
            <a:r>
              <a:rPr lang="en-US" sz="2400" dirty="0" err="1"/>
              <a:t>Ored</a:t>
            </a:r>
            <a:r>
              <a:rPr lang="en-US" sz="2400" dirty="0"/>
              <a:t> to receivers.</a:t>
            </a:r>
          </a:p>
          <a:p>
            <a:r>
              <a:rPr lang="en-US" sz="2400" dirty="0"/>
              <a:t>Each transmitter can put its data on the bus if it is enabled.</a:t>
            </a:r>
          </a:p>
          <a:p>
            <a:endParaRPr lang="en-US" sz="2400" dirty="0"/>
          </a:p>
          <a:p>
            <a:r>
              <a:rPr lang="en-US" sz="2400" dirty="0"/>
              <a:t>Disadvantage is slower propagation of signal through the gates.</a:t>
            </a:r>
          </a:p>
          <a:p>
            <a:endParaRPr lang="en-US" sz="2400" dirty="0"/>
          </a:p>
        </p:txBody>
      </p:sp>
    </p:spTree>
    <p:extLst>
      <p:ext uri="{BB962C8B-B14F-4D97-AF65-F5344CB8AC3E}">
        <p14:creationId xmlns:p14="http://schemas.microsoft.com/office/powerpoint/2010/main" val="251358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Tristate Bus</a:t>
            </a:r>
          </a:p>
        </p:txBody>
      </p:sp>
      <p:pic>
        <p:nvPicPr>
          <p:cNvPr id="4" name="Picture 3">
            <a:extLst>
              <a:ext uri="{FF2B5EF4-FFF2-40B4-BE49-F238E27FC236}">
                <a16:creationId xmlns:a16="http://schemas.microsoft.com/office/drawing/2014/main" id="{25A76479-91DF-45FB-B955-DF27A6CDAB9D}"/>
              </a:ext>
            </a:extLst>
          </p:cNvPr>
          <p:cNvPicPr>
            <a:picLocks noChangeAspect="1"/>
          </p:cNvPicPr>
          <p:nvPr/>
        </p:nvPicPr>
        <p:blipFill>
          <a:blip r:embed="rId2"/>
          <a:stretch>
            <a:fillRect/>
          </a:stretch>
        </p:blipFill>
        <p:spPr>
          <a:xfrm>
            <a:off x="533400" y="3408054"/>
            <a:ext cx="8223099" cy="2251773"/>
          </a:xfrm>
          <a:prstGeom prst="rect">
            <a:avLst/>
          </a:prstGeom>
        </p:spPr>
      </p:pic>
      <p:sp>
        <p:nvSpPr>
          <p:cNvPr id="5" name="TextBox 4">
            <a:extLst>
              <a:ext uri="{FF2B5EF4-FFF2-40B4-BE49-F238E27FC236}">
                <a16:creationId xmlns:a16="http://schemas.microsoft.com/office/drawing/2014/main" id="{5AFBD9BE-1805-4DFA-9F36-8A36F6047FD0}"/>
              </a:ext>
            </a:extLst>
          </p:cNvPr>
          <p:cNvSpPr txBox="1"/>
          <p:nvPr/>
        </p:nvSpPr>
        <p:spPr>
          <a:xfrm>
            <a:off x="914400" y="1524000"/>
            <a:ext cx="6036653" cy="461665"/>
          </a:xfrm>
          <a:prstGeom prst="rect">
            <a:avLst/>
          </a:prstGeom>
          <a:noFill/>
        </p:spPr>
        <p:txBody>
          <a:bodyPr wrap="none" rtlCol="0">
            <a:spAutoFit/>
          </a:bodyPr>
          <a:lstStyle/>
          <a:p>
            <a:r>
              <a:rPr lang="en-US" sz="2400" dirty="0"/>
              <a:t>Faster signal propagation than Wired-AND bus.</a:t>
            </a:r>
          </a:p>
        </p:txBody>
      </p:sp>
      <p:sp>
        <p:nvSpPr>
          <p:cNvPr id="7" name="TextBox 6">
            <a:extLst>
              <a:ext uri="{FF2B5EF4-FFF2-40B4-BE49-F238E27FC236}">
                <a16:creationId xmlns:a16="http://schemas.microsoft.com/office/drawing/2014/main" id="{A64D0564-986F-4874-AC57-3DB688AABE09}"/>
              </a:ext>
            </a:extLst>
          </p:cNvPr>
          <p:cNvSpPr txBox="1"/>
          <p:nvPr/>
        </p:nvSpPr>
        <p:spPr>
          <a:xfrm>
            <a:off x="3048000" y="2755612"/>
            <a:ext cx="2830390" cy="584775"/>
          </a:xfrm>
          <a:prstGeom prst="rect">
            <a:avLst/>
          </a:prstGeom>
          <a:noFill/>
        </p:spPr>
        <p:txBody>
          <a:bodyPr wrap="none" rtlCol="0">
            <a:spAutoFit/>
          </a:bodyPr>
          <a:lstStyle/>
          <a:p>
            <a:r>
              <a:rPr lang="en-US" sz="3200" dirty="0"/>
              <a:t>Tristate Inverter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9"/>
            <a:ext cx="8229600" cy="1143000"/>
          </a:xfrm>
        </p:spPr>
        <p:txBody>
          <a:bodyPr/>
          <a:lstStyle/>
          <a:p>
            <a:r>
              <a:rPr lang="en-US" dirty="0"/>
              <a:t>Tristate Bus</a:t>
            </a:r>
          </a:p>
        </p:txBody>
      </p:sp>
      <p:sp>
        <p:nvSpPr>
          <p:cNvPr id="5" name="TextBox 4"/>
          <p:cNvSpPr txBox="1"/>
          <p:nvPr/>
        </p:nvSpPr>
        <p:spPr>
          <a:xfrm>
            <a:off x="914400" y="5638800"/>
            <a:ext cx="7239000" cy="830997"/>
          </a:xfrm>
          <a:prstGeom prst="rect">
            <a:avLst/>
          </a:prstGeom>
          <a:noFill/>
        </p:spPr>
        <p:txBody>
          <a:bodyPr wrap="square" rtlCol="0">
            <a:spAutoFit/>
          </a:bodyPr>
          <a:lstStyle/>
          <a:p>
            <a:r>
              <a:rPr lang="en-US" sz="2400" dirty="0"/>
              <a:t>Note:  This circuit of inverters provides the same functionality as the previous Wired- AND bus.</a:t>
            </a:r>
          </a:p>
        </p:txBody>
      </p:sp>
      <p:pic>
        <p:nvPicPr>
          <p:cNvPr id="4" name="Picture 3">
            <a:extLst>
              <a:ext uri="{FF2B5EF4-FFF2-40B4-BE49-F238E27FC236}">
                <a16:creationId xmlns:a16="http://schemas.microsoft.com/office/drawing/2014/main" id="{F21CDE6C-09C5-4A0D-8CF4-AF76CE2D71A3}"/>
              </a:ext>
            </a:extLst>
          </p:cNvPr>
          <p:cNvPicPr>
            <a:picLocks noChangeAspect="1"/>
          </p:cNvPicPr>
          <p:nvPr/>
        </p:nvPicPr>
        <p:blipFill>
          <a:blip r:embed="rId2"/>
          <a:stretch>
            <a:fillRect/>
          </a:stretch>
        </p:blipFill>
        <p:spPr>
          <a:xfrm>
            <a:off x="473675" y="1143000"/>
            <a:ext cx="4060225" cy="412823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6F4C37F-DFD2-4A14-8D7E-6502930C6C9D}"/>
                  </a:ext>
                </a:extLst>
              </p14:cNvPr>
              <p14:cNvContentPartPr/>
              <p14:nvPr/>
            </p14:nvContentPartPr>
            <p14:xfrm>
              <a:off x="931136" y="1893687"/>
              <a:ext cx="10080" cy="178560"/>
            </p14:xfrm>
          </p:contentPart>
        </mc:Choice>
        <mc:Fallback xmlns="">
          <p:pic>
            <p:nvPicPr>
              <p:cNvPr id="6" name="Ink 5">
                <a:extLst>
                  <a:ext uri="{FF2B5EF4-FFF2-40B4-BE49-F238E27FC236}">
                    <a16:creationId xmlns:a16="http://schemas.microsoft.com/office/drawing/2014/main" id="{96F4C37F-DFD2-4A14-8D7E-6502930C6C9D}"/>
                  </a:ext>
                </a:extLst>
              </p:cNvPr>
              <p:cNvPicPr/>
              <p:nvPr/>
            </p:nvPicPr>
            <p:blipFill>
              <a:blip r:embed="rId4"/>
              <a:stretch>
                <a:fillRect/>
              </a:stretch>
            </p:blipFill>
            <p:spPr>
              <a:xfrm>
                <a:off x="922496" y="1884687"/>
                <a:ext cx="277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9F281EE-FC00-464E-8EBD-BE8173B52BBC}"/>
                  </a:ext>
                </a:extLst>
              </p14:cNvPr>
              <p14:cNvContentPartPr/>
              <p14:nvPr/>
            </p14:nvContentPartPr>
            <p14:xfrm>
              <a:off x="896936" y="3227487"/>
              <a:ext cx="130320" cy="136440"/>
            </p14:xfrm>
          </p:contentPart>
        </mc:Choice>
        <mc:Fallback xmlns="">
          <p:pic>
            <p:nvPicPr>
              <p:cNvPr id="7" name="Ink 6">
                <a:extLst>
                  <a:ext uri="{FF2B5EF4-FFF2-40B4-BE49-F238E27FC236}">
                    <a16:creationId xmlns:a16="http://schemas.microsoft.com/office/drawing/2014/main" id="{59F281EE-FC00-464E-8EBD-BE8173B52BBC}"/>
                  </a:ext>
                </a:extLst>
              </p:cNvPr>
              <p:cNvPicPr/>
              <p:nvPr/>
            </p:nvPicPr>
            <p:blipFill>
              <a:blip r:embed="rId6"/>
              <a:stretch>
                <a:fillRect/>
              </a:stretch>
            </p:blipFill>
            <p:spPr>
              <a:xfrm>
                <a:off x="888296" y="3218847"/>
                <a:ext cx="1479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255E20C6-21B1-484A-96F2-CBECD0716E47}"/>
                  </a:ext>
                </a:extLst>
              </p14:cNvPr>
              <p14:cNvContentPartPr/>
              <p14:nvPr/>
            </p14:nvContentPartPr>
            <p14:xfrm>
              <a:off x="874256" y="4554447"/>
              <a:ext cx="109440" cy="139680"/>
            </p14:xfrm>
          </p:contentPart>
        </mc:Choice>
        <mc:Fallback xmlns="">
          <p:pic>
            <p:nvPicPr>
              <p:cNvPr id="8" name="Ink 7">
                <a:extLst>
                  <a:ext uri="{FF2B5EF4-FFF2-40B4-BE49-F238E27FC236}">
                    <a16:creationId xmlns:a16="http://schemas.microsoft.com/office/drawing/2014/main" id="{255E20C6-21B1-484A-96F2-CBECD0716E47}"/>
                  </a:ext>
                </a:extLst>
              </p:cNvPr>
              <p:cNvPicPr/>
              <p:nvPr/>
            </p:nvPicPr>
            <p:blipFill>
              <a:blip r:embed="rId8"/>
              <a:stretch>
                <a:fillRect/>
              </a:stretch>
            </p:blipFill>
            <p:spPr>
              <a:xfrm>
                <a:off x="865256" y="4545807"/>
                <a:ext cx="1270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D16C018-91F7-49CA-A76E-AE9898E060A5}"/>
                  </a:ext>
                </a:extLst>
              </p14:cNvPr>
              <p14:cNvContentPartPr/>
              <p14:nvPr/>
            </p14:nvContentPartPr>
            <p14:xfrm>
              <a:off x="3146216" y="3973767"/>
              <a:ext cx="360" cy="360"/>
            </p14:xfrm>
          </p:contentPart>
        </mc:Choice>
        <mc:Fallback xmlns="">
          <p:pic>
            <p:nvPicPr>
              <p:cNvPr id="9" name="Ink 8">
                <a:extLst>
                  <a:ext uri="{FF2B5EF4-FFF2-40B4-BE49-F238E27FC236}">
                    <a16:creationId xmlns:a16="http://schemas.microsoft.com/office/drawing/2014/main" id="{4D16C018-91F7-49CA-A76E-AE9898E060A5}"/>
                  </a:ext>
                </a:extLst>
              </p:cNvPr>
              <p:cNvPicPr/>
              <p:nvPr/>
            </p:nvPicPr>
            <p:blipFill>
              <a:blip r:embed="rId10"/>
              <a:stretch>
                <a:fillRect/>
              </a:stretch>
            </p:blipFill>
            <p:spPr>
              <a:xfrm>
                <a:off x="3137216" y="3965127"/>
                <a:ext cx="18000" cy="18000"/>
              </a:xfrm>
              <a:prstGeom prst="rect">
                <a:avLst/>
              </a:prstGeom>
            </p:spPr>
          </p:pic>
        </mc:Fallback>
      </mc:AlternateContent>
      <p:grpSp>
        <p:nvGrpSpPr>
          <p:cNvPr id="19" name="Group 18">
            <a:extLst>
              <a:ext uri="{FF2B5EF4-FFF2-40B4-BE49-F238E27FC236}">
                <a16:creationId xmlns:a16="http://schemas.microsoft.com/office/drawing/2014/main" id="{F7A3153D-6B67-479A-B9F6-FCC40D410600}"/>
              </a:ext>
            </a:extLst>
          </p:cNvPr>
          <p:cNvGrpSpPr/>
          <p:nvPr/>
        </p:nvGrpSpPr>
        <p:grpSpPr>
          <a:xfrm>
            <a:off x="2962976" y="1217607"/>
            <a:ext cx="196200" cy="209520"/>
            <a:chOff x="2962976" y="1217607"/>
            <a:chExt cx="196200" cy="209520"/>
          </a:xfrm>
        </p:grpSpPr>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2B8E56E4-2281-4FC3-ABC1-947DDBEC68C5}"/>
                    </a:ext>
                  </a:extLst>
                </p14:cNvPr>
                <p14:cNvContentPartPr/>
                <p14:nvPr/>
              </p14:nvContentPartPr>
              <p14:xfrm>
                <a:off x="2963696" y="1239207"/>
                <a:ext cx="44280" cy="187560"/>
              </p14:xfrm>
            </p:contentPart>
          </mc:Choice>
          <mc:Fallback xmlns="">
            <p:pic>
              <p:nvPicPr>
                <p:cNvPr id="10" name="Ink 9">
                  <a:extLst>
                    <a:ext uri="{FF2B5EF4-FFF2-40B4-BE49-F238E27FC236}">
                      <a16:creationId xmlns:a16="http://schemas.microsoft.com/office/drawing/2014/main" id="{2B8E56E4-2281-4FC3-ABC1-947DDBEC68C5}"/>
                    </a:ext>
                  </a:extLst>
                </p:cNvPr>
                <p:cNvPicPr/>
                <p:nvPr/>
              </p:nvPicPr>
              <p:blipFill>
                <a:blip r:embed="rId12"/>
                <a:stretch>
                  <a:fillRect/>
                </a:stretch>
              </p:blipFill>
              <p:spPr>
                <a:xfrm>
                  <a:off x="2954696" y="1230567"/>
                  <a:ext cx="6192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0ED949F4-8920-47F3-BA0B-ACC4068C3FB2}"/>
                    </a:ext>
                  </a:extLst>
                </p14:cNvPr>
                <p14:cNvContentPartPr/>
                <p14:nvPr/>
              </p14:nvContentPartPr>
              <p14:xfrm>
                <a:off x="2962976" y="1217607"/>
                <a:ext cx="141480" cy="209520"/>
              </p14:xfrm>
            </p:contentPart>
          </mc:Choice>
          <mc:Fallback xmlns="">
            <p:pic>
              <p:nvPicPr>
                <p:cNvPr id="11" name="Ink 10">
                  <a:extLst>
                    <a:ext uri="{FF2B5EF4-FFF2-40B4-BE49-F238E27FC236}">
                      <a16:creationId xmlns:a16="http://schemas.microsoft.com/office/drawing/2014/main" id="{0ED949F4-8920-47F3-BA0B-ACC4068C3FB2}"/>
                    </a:ext>
                  </a:extLst>
                </p:cNvPr>
                <p:cNvPicPr/>
                <p:nvPr/>
              </p:nvPicPr>
              <p:blipFill>
                <a:blip r:embed="rId14"/>
                <a:stretch>
                  <a:fillRect/>
                </a:stretch>
              </p:blipFill>
              <p:spPr>
                <a:xfrm>
                  <a:off x="2954336" y="1208607"/>
                  <a:ext cx="1591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89B5BDB6-A0E5-455D-B484-8F87A20D561A}"/>
                    </a:ext>
                  </a:extLst>
                </p14:cNvPr>
                <p14:cNvContentPartPr/>
                <p14:nvPr/>
              </p14:nvContentPartPr>
              <p14:xfrm>
                <a:off x="3140456" y="1347207"/>
                <a:ext cx="18720" cy="54000"/>
              </p14:xfrm>
            </p:contentPart>
          </mc:Choice>
          <mc:Fallback xmlns="">
            <p:pic>
              <p:nvPicPr>
                <p:cNvPr id="13" name="Ink 12">
                  <a:extLst>
                    <a:ext uri="{FF2B5EF4-FFF2-40B4-BE49-F238E27FC236}">
                      <a16:creationId xmlns:a16="http://schemas.microsoft.com/office/drawing/2014/main" id="{89B5BDB6-A0E5-455D-B484-8F87A20D561A}"/>
                    </a:ext>
                  </a:extLst>
                </p:cNvPr>
                <p:cNvPicPr/>
                <p:nvPr/>
              </p:nvPicPr>
              <p:blipFill>
                <a:blip r:embed="rId16"/>
                <a:stretch>
                  <a:fillRect/>
                </a:stretch>
              </p:blipFill>
              <p:spPr>
                <a:xfrm>
                  <a:off x="3131456" y="1338567"/>
                  <a:ext cx="36360" cy="71640"/>
                </a:xfrm>
                <a:prstGeom prst="rect">
                  <a:avLst/>
                </a:prstGeom>
              </p:spPr>
            </p:pic>
          </mc:Fallback>
        </mc:AlternateContent>
      </p:grpSp>
      <p:grpSp>
        <p:nvGrpSpPr>
          <p:cNvPr id="18" name="Group 17">
            <a:extLst>
              <a:ext uri="{FF2B5EF4-FFF2-40B4-BE49-F238E27FC236}">
                <a16:creationId xmlns:a16="http://schemas.microsoft.com/office/drawing/2014/main" id="{527EFBEC-9359-4A2A-A7B7-F1BAB11030E0}"/>
              </a:ext>
            </a:extLst>
          </p:cNvPr>
          <p:cNvGrpSpPr/>
          <p:nvPr/>
        </p:nvGrpSpPr>
        <p:grpSpPr>
          <a:xfrm>
            <a:off x="3279416" y="1226247"/>
            <a:ext cx="468360" cy="206640"/>
            <a:chOff x="3279416" y="1226247"/>
            <a:chExt cx="468360" cy="206640"/>
          </a:xfrm>
        </p:grpSpPr>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149AD7A8-5C8C-4210-A8AA-9F8953A39E27}"/>
                    </a:ext>
                  </a:extLst>
                </p14:cNvPr>
                <p14:cNvContentPartPr/>
                <p14:nvPr/>
              </p14:nvContentPartPr>
              <p14:xfrm>
                <a:off x="3279416" y="1269447"/>
                <a:ext cx="114120" cy="163440"/>
              </p14:xfrm>
            </p:contentPart>
          </mc:Choice>
          <mc:Fallback xmlns="">
            <p:pic>
              <p:nvPicPr>
                <p:cNvPr id="14" name="Ink 13">
                  <a:extLst>
                    <a:ext uri="{FF2B5EF4-FFF2-40B4-BE49-F238E27FC236}">
                      <a16:creationId xmlns:a16="http://schemas.microsoft.com/office/drawing/2014/main" id="{149AD7A8-5C8C-4210-A8AA-9F8953A39E27}"/>
                    </a:ext>
                  </a:extLst>
                </p:cNvPr>
                <p:cNvPicPr/>
                <p:nvPr/>
              </p:nvPicPr>
              <p:blipFill>
                <a:blip r:embed="rId18"/>
                <a:stretch>
                  <a:fillRect/>
                </a:stretch>
              </p:blipFill>
              <p:spPr>
                <a:xfrm>
                  <a:off x="3270416" y="1260807"/>
                  <a:ext cx="131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7D8B0E0-3F05-462D-8779-70C412A2CEBE}"/>
                    </a:ext>
                  </a:extLst>
                </p14:cNvPr>
                <p14:cNvContentPartPr/>
                <p14:nvPr/>
              </p14:nvContentPartPr>
              <p14:xfrm>
                <a:off x="3461576" y="1313007"/>
                <a:ext cx="74160" cy="102960"/>
              </p14:xfrm>
            </p:contentPart>
          </mc:Choice>
          <mc:Fallback xmlns="">
            <p:pic>
              <p:nvPicPr>
                <p:cNvPr id="15" name="Ink 14">
                  <a:extLst>
                    <a:ext uri="{FF2B5EF4-FFF2-40B4-BE49-F238E27FC236}">
                      <a16:creationId xmlns:a16="http://schemas.microsoft.com/office/drawing/2014/main" id="{C7D8B0E0-3F05-462D-8779-70C412A2CEBE}"/>
                    </a:ext>
                  </a:extLst>
                </p:cNvPr>
                <p:cNvPicPr/>
                <p:nvPr/>
              </p:nvPicPr>
              <p:blipFill>
                <a:blip r:embed="rId20"/>
                <a:stretch>
                  <a:fillRect/>
                </a:stretch>
              </p:blipFill>
              <p:spPr>
                <a:xfrm>
                  <a:off x="3452936" y="1304007"/>
                  <a:ext cx="918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DD55A6D8-4932-4C37-A5E5-0888AC9B0E88}"/>
                    </a:ext>
                  </a:extLst>
                </p14:cNvPr>
                <p14:cNvContentPartPr/>
                <p14:nvPr/>
              </p14:nvContentPartPr>
              <p14:xfrm>
                <a:off x="3634376" y="1226247"/>
                <a:ext cx="36360" cy="200880"/>
              </p14:xfrm>
            </p:contentPart>
          </mc:Choice>
          <mc:Fallback xmlns="">
            <p:pic>
              <p:nvPicPr>
                <p:cNvPr id="16" name="Ink 15">
                  <a:extLst>
                    <a:ext uri="{FF2B5EF4-FFF2-40B4-BE49-F238E27FC236}">
                      <a16:creationId xmlns:a16="http://schemas.microsoft.com/office/drawing/2014/main" id="{DD55A6D8-4932-4C37-A5E5-0888AC9B0E88}"/>
                    </a:ext>
                  </a:extLst>
                </p:cNvPr>
                <p:cNvPicPr/>
                <p:nvPr/>
              </p:nvPicPr>
              <p:blipFill>
                <a:blip r:embed="rId22"/>
                <a:stretch>
                  <a:fillRect/>
                </a:stretch>
              </p:blipFill>
              <p:spPr>
                <a:xfrm>
                  <a:off x="3625376" y="1217247"/>
                  <a:ext cx="540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ED4465D7-A67E-4B3D-A0AD-8CBC2EE1B37B}"/>
                    </a:ext>
                  </a:extLst>
                </p14:cNvPr>
                <p14:cNvContentPartPr/>
                <p14:nvPr/>
              </p14:nvContentPartPr>
              <p14:xfrm>
                <a:off x="3596576" y="1294647"/>
                <a:ext cx="151200" cy="9720"/>
              </p14:xfrm>
            </p:contentPart>
          </mc:Choice>
          <mc:Fallback xmlns="">
            <p:pic>
              <p:nvPicPr>
                <p:cNvPr id="17" name="Ink 16">
                  <a:extLst>
                    <a:ext uri="{FF2B5EF4-FFF2-40B4-BE49-F238E27FC236}">
                      <a16:creationId xmlns:a16="http://schemas.microsoft.com/office/drawing/2014/main" id="{ED4465D7-A67E-4B3D-A0AD-8CBC2EE1B37B}"/>
                    </a:ext>
                  </a:extLst>
                </p:cNvPr>
                <p:cNvPicPr/>
                <p:nvPr/>
              </p:nvPicPr>
              <p:blipFill>
                <a:blip r:embed="rId24"/>
                <a:stretch>
                  <a:fillRect/>
                </a:stretch>
              </p:blipFill>
              <p:spPr>
                <a:xfrm>
                  <a:off x="3587576" y="1285647"/>
                  <a:ext cx="168840" cy="27360"/>
                </a:xfrm>
                <a:prstGeom prst="rect">
                  <a:avLst/>
                </a:prstGeom>
              </p:spPr>
            </p:pic>
          </mc:Fallback>
        </mc:AlternateContent>
      </p:grpSp>
      <p:grpSp>
        <p:nvGrpSpPr>
          <p:cNvPr id="22" name="Group 21">
            <a:extLst>
              <a:ext uri="{FF2B5EF4-FFF2-40B4-BE49-F238E27FC236}">
                <a16:creationId xmlns:a16="http://schemas.microsoft.com/office/drawing/2014/main" id="{3D5C3CD5-7458-473A-83DD-F9EA6F6252AD}"/>
              </a:ext>
            </a:extLst>
          </p:cNvPr>
          <p:cNvGrpSpPr/>
          <p:nvPr/>
        </p:nvGrpSpPr>
        <p:grpSpPr>
          <a:xfrm>
            <a:off x="2339816" y="2671647"/>
            <a:ext cx="301320" cy="183960"/>
            <a:chOff x="2339816" y="2671647"/>
            <a:chExt cx="301320" cy="183960"/>
          </a:xfrm>
        </p:grpSpPr>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1B9F5549-013C-4FBA-9952-2136CCDFABAB}"/>
                    </a:ext>
                  </a:extLst>
                </p14:cNvPr>
                <p14:cNvContentPartPr/>
                <p14:nvPr/>
              </p14:nvContentPartPr>
              <p14:xfrm>
                <a:off x="2339816" y="2671647"/>
                <a:ext cx="244800" cy="183960"/>
              </p14:xfrm>
            </p:contentPart>
          </mc:Choice>
          <mc:Fallback xmlns="">
            <p:pic>
              <p:nvPicPr>
                <p:cNvPr id="20" name="Ink 19">
                  <a:extLst>
                    <a:ext uri="{FF2B5EF4-FFF2-40B4-BE49-F238E27FC236}">
                      <a16:creationId xmlns:a16="http://schemas.microsoft.com/office/drawing/2014/main" id="{1B9F5549-013C-4FBA-9952-2136CCDFABAB}"/>
                    </a:ext>
                  </a:extLst>
                </p:cNvPr>
                <p:cNvPicPr/>
                <p:nvPr/>
              </p:nvPicPr>
              <p:blipFill>
                <a:blip r:embed="rId26"/>
                <a:stretch>
                  <a:fillRect/>
                </a:stretch>
              </p:blipFill>
              <p:spPr>
                <a:xfrm>
                  <a:off x="2330816" y="2663007"/>
                  <a:ext cx="2624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6DB20915-FB5F-4E28-BDF7-0DD8AF2A5910}"/>
                    </a:ext>
                  </a:extLst>
                </p14:cNvPr>
                <p14:cNvContentPartPr/>
                <p14:nvPr/>
              </p14:nvContentPartPr>
              <p14:xfrm>
                <a:off x="2487056" y="2816007"/>
                <a:ext cx="154080" cy="9720"/>
              </p14:xfrm>
            </p:contentPart>
          </mc:Choice>
          <mc:Fallback xmlns="">
            <p:pic>
              <p:nvPicPr>
                <p:cNvPr id="21" name="Ink 20">
                  <a:extLst>
                    <a:ext uri="{FF2B5EF4-FFF2-40B4-BE49-F238E27FC236}">
                      <a16:creationId xmlns:a16="http://schemas.microsoft.com/office/drawing/2014/main" id="{6DB20915-FB5F-4E28-BDF7-0DD8AF2A5910}"/>
                    </a:ext>
                  </a:extLst>
                </p:cNvPr>
                <p:cNvPicPr/>
                <p:nvPr/>
              </p:nvPicPr>
              <p:blipFill>
                <a:blip r:embed="rId28"/>
                <a:stretch>
                  <a:fillRect/>
                </a:stretch>
              </p:blipFill>
              <p:spPr>
                <a:xfrm>
                  <a:off x="2478416" y="2807007"/>
                  <a:ext cx="171720" cy="27360"/>
                </a:xfrm>
                <a:prstGeom prst="rect">
                  <a:avLst/>
                </a:prstGeom>
              </p:spPr>
            </p:pic>
          </mc:Fallback>
        </mc:AlternateContent>
      </p:grpSp>
      <p:grpSp>
        <p:nvGrpSpPr>
          <p:cNvPr id="25" name="Group 24">
            <a:extLst>
              <a:ext uri="{FF2B5EF4-FFF2-40B4-BE49-F238E27FC236}">
                <a16:creationId xmlns:a16="http://schemas.microsoft.com/office/drawing/2014/main" id="{6C29A656-2582-4AED-A8D8-006A1C883603}"/>
              </a:ext>
            </a:extLst>
          </p:cNvPr>
          <p:cNvGrpSpPr/>
          <p:nvPr/>
        </p:nvGrpSpPr>
        <p:grpSpPr>
          <a:xfrm>
            <a:off x="2344136" y="4056567"/>
            <a:ext cx="324720" cy="142920"/>
            <a:chOff x="2344136" y="4056567"/>
            <a:chExt cx="324720" cy="142920"/>
          </a:xfrm>
        </p:grpSpPr>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12E13B05-02A1-4497-88A6-6230C441DDFB}"/>
                    </a:ext>
                  </a:extLst>
                </p14:cNvPr>
                <p14:cNvContentPartPr/>
                <p14:nvPr/>
              </p14:nvContentPartPr>
              <p14:xfrm>
                <a:off x="2344136" y="4056567"/>
                <a:ext cx="324720" cy="134280"/>
              </p14:xfrm>
            </p:contentPart>
          </mc:Choice>
          <mc:Fallback xmlns="">
            <p:pic>
              <p:nvPicPr>
                <p:cNvPr id="23" name="Ink 22">
                  <a:extLst>
                    <a:ext uri="{FF2B5EF4-FFF2-40B4-BE49-F238E27FC236}">
                      <a16:creationId xmlns:a16="http://schemas.microsoft.com/office/drawing/2014/main" id="{12E13B05-02A1-4497-88A6-6230C441DDFB}"/>
                    </a:ext>
                  </a:extLst>
                </p:cNvPr>
                <p:cNvPicPr/>
                <p:nvPr/>
              </p:nvPicPr>
              <p:blipFill>
                <a:blip r:embed="rId30"/>
                <a:stretch>
                  <a:fillRect/>
                </a:stretch>
              </p:blipFill>
              <p:spPr>
                <a:xfrm>
                  <a:off x="2335496" y="4047927"/>
                  <a:ext cx="3423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D58EB0E3-2BC6-4997-B0EF-D372638BCEED}"/>
                    </a:ext>
                  </a:extLst>
                </p14:cNvPr>
                <p14:cNvContentPartPr/>
                <p14:nvPr/>
              </p14:nvContentPartPr>
              <p14:xfrm>
                <a:off x="2509016" y="4181487"/>
                <a:ext cx="154080" cy="18000"/>
              </p14:xfrm>
            </p:contentPart>
          </mc:Choice>
          <mc:Fallback xmlns="">
            <p:pic>
              <p:nvPicPr>
                <p:cNvPr id="24" name="Ink 23">
                  <a:extLst>
                    <a:ext uri="{FF2B5EF4-FFF2-40B4-BE49-F238E27FC236}">
                      <a16:creationId xmlns:a16="http://schemas.microsoft.com/office/drawing/2014/main" id="{D58EB0E3-2BC6-4997-B0EF-D372638BCEED}"/>
                    </a:ext>
                  </a:extLst>
                </p:cNvPr>
                <p:cNvPicPr/>
                <p:nvPr/>
              </p:nvPicPr>
              <p:blipFill>
                <a:blip r:embed="rId32"/>
                <a:stretch>
                  <a:fillRect/>
                </a:stretch>
              </p:blipFill>
              <p:spPr>
                <a:xfrm>
                  <a:off x="2500016" y="4172487"/>
                  <a:ext cx="17172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7063AF72-9610-4414-A015-6D6A0E56BCAF}"/>
                  </a:ext>
                </a:extLst>
              </p14:cNvPr>
              <p14:cNvContentPartPr/>
              <p14:nvPr/>
            </p14:nvContentPartPr>
            <p14:xfrm>
              <a:off x="2318216" y="1525047"/>
              <a:ext cx="283680" cy="360"/>
            </p14:xfrm>
          </p:contentPart>
        </mc:Choice>
        <mc:Fallback xmlns="">
          <p:pic>
            <p:nvPicPr>
              <p:cNvPr id="28" name="Ink 27">
                <a:extLst>
                  <a:ext uri="{FF2B5EF4-FFF2-40B4-BE49-F238E27FC236}">
                    <a16:creationId xmlns:a16="http://schemas.microsoft.com/office/drawing/2014/main" id="{7063AF72-9610-4414-A015-6D6A0E56BCAF}"/>
                  </a:ext>
                </a:extLst>
              </p:cNvPr>
              <p:cNvPicPr/>
              <p:nvPr/>
            </p:nvPicPr>
            <p:blipFill>
              <a:blip r:embed="rId34"/>
              <a:stretch>
                <a:fillRect/>
              </a:stretch>
            </p:blipFill>
            <p:spPr>
              <a:xfrm>
                <a:off x="2309216" y="1516407"/>
                <a:ext cx="301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5" name="Ink 34">
                <a:extLst>
                  <a:ext uri="{FF2B5EF4-FFF2-40B4-BE49-F238E27FC236}">
                    <a16:creationId xmlns:a16="http://schemas.microsoft.com/office/drawing/2014/main" id="{07F5975C-CF14-4B67-8ECC-CA4C8FC03C6C}"/>
                  </a:ext>
                </a:extLst>
              </p14:cNvPr>
              <p14:cNvContentPartPr/>
              <p14:nvPr/>
            </p14:nvContentPartPr>
            <p14:xfrm>
              <a:off x="3479576" y="1845807"/>
              <a:ext cx="403560" cy="359640"/>
            </p14:xfrm>
          </p:contentPart>
        </mc:Choice>
        <mc:Fallback xmlns="">
          <p:pic>
            <p:nvPicPr>
              <p:cNvPr id="35" name="Ink 34">
                <a:extLst>
                  <a:ext uri="{FF2B5EF4-FFF2-40B4-BE49-F238E27FC236}">
                    <a16:creationId xmlns:a16="http://schemas.microsoft.com/office/drawing/2014/main" id="{07F5975C-CF14-4B67-8ECC-CA4C8FC03C6C}"/>
                  </a:ext>
                </a:extLst>
              </p:cNvPr>
              <p:cNvPicPr/>
              <p:nvPr/>
            </p:nvPicPr>
            <p:blipFill>
              <a:blip r:embed="rId36"/>
              <a:stretch>
                <a:fillRect/>
              </a:stretch>
            </p:blipFill>
            <p:spPr>
              <a:xfrm>
                <a:off x="3470576" y="1836807"/>
                <a:ext cx="42120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 name="Ink 35">
                <a:extLst>
                  <a:ext uri="{FF2B5EF4-FFF2-40B4-BE49-F238E27FC236}">
                    <a16:creationId xmlns:a16="http://schemas.microsoft.com/office/drawing/2014/main" id="{B367BE14-5AE8-47FB-B741-867EC7C81B91}"/>
                  </a:ext>
                </a:extLst>
              </p14:cNvPr>
              <p14:cNvContentPartPr/>
              <p14:nvPr/>
            </p14:nvContentPartPr>
            <p14:xfrm>
              <a:off x="3452216" y="3267447"/>
              <a:ext cx="443520" cy="255960"/>
            </p14:xfrm>
          </p:contentPart>
        </mc:Choice>
        <mc:Fallback xmlns="">
          <p:pic>
            <p:nvPicPr>
              <p:cNvPr id="36" name="Ink 35">
                <a:extLst>
                  <a:ext uri="{FF2B5EF4-FFF2-40B4-BE49-F238E27FC236}">
                    <a16:creationId xmlns:a16="http://schemas.microsoft.com/office/drawing/2014/main" id="{B367BE14-5AE8-47FB-B741-867EC7C81B91}"/>
                  </a:ext>
                </a:extLst>
              </p:cNvPr>
              <p:cNvPicPr/>
              <p:nvPr/>
            </p:nvPicPr>
            <p:blipFill>
              <a:blip r:embed="rId38"/>
              <a:stretch>
                <a:fillRect/>
              </a:stretch>
            </p:blipFill>
            <p:spPr>
              <a:xfrm>
                <a:off x="3443576" y="3258447"/>
                <a:ext cx="4611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7" name="Ink 36">
                <a:extLst>
                  <a:ext uri="{FF2B5EF4-FFF2-40B4-BE49-F238E27FC236}">
                    <a16:creationId xmlns:a16="http://schemas.microsoft.com/office/drawing/2014/main" id="{AC3702C6-1908-4F6E-A9AF-0154B1418312}"/>
                  </a:ext>
                </a:extLst>
              </p14:cNvPr>
              <p14:cNvContentPartPr/>
              <p14:nvPr/>
            </p14:nvContentPartPr>
            <p14:xfrm>
              <a:off x="3457256" y="4459047"/>
              <a:ext cx="447120" cy="373320"/>
            </p14:xfrm>
          </p:contentPart>
        </mc:Choice>
        <mc:Fallback xmlns="">
          <p:pic>
            <p:nvPicPr>
              <p:cNvPr id="37" name="Ink 36">
                <a:extLst>
                  <a:ext uri="{FF2B5EF4-FFF2-40B4-BE49-F238E27FC236}">
                    <a16:creationId xmlns:a16="http://schemas.microsoft.com/office/drawing/2014/main" id="{AC3702C6-1908-4F6E-A9AF-0154B1418312}"/>
                  </a:ext>
                </a:extLst>
              </p:cNvPr>
              <p:cNvPicPr/>
              <p:nvPr/>
            </p:nvPicPr>
            <p:blipFill>
              <a:blip r:embed="rId40"/>
              <a:stretch>
                <a:fillRect/>
              </a:stretch>
            </p:blipFill>
            <p:spPr>
              <a:xfrm>
                <a:off x="3448256" y="4450047"/>
                <a:ext cx="46476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 name="Ink 40">
                <a:extLst>
                  <a:ext uri="{FF2B5EF4-FFF2-40B4-BE49-F238E27FC236}">
                    <a16:creationId xmlns:a16="http://schemas.microsoft.com/office/drawing/2014/main" id="{14FC349E-8E2A-43CA-83CD-1BBD56E94EB1}"/>
                  </a:ext>
                </a:extLst>
              </p14:cNvPr>
              <p14:cNvContentPartPr/>
              <p14:nvPr/>
            </p14:nvContentPartPr>
            <p14:xfrm>
              <a:off x="3445016" y="3492807"/>
              <a:ext cx="120240" cy="77040"/>
            </p14:xfrm>
          </p:contentPart>
        </mc:Choice>
        <mc:Fallback xmlns="">
          <p:pic>
            <p:nvPicPr>
              <p:cNvPr id="41" name="Ink 40">
                <a:extLst>
                  <a:ext uri="{FF2B5EF4-FFF2-40B4-BE49-F238E27FC236}">
                    <a16:creationId xmlns:a16="http://schemas.microsoft.com/office/drawing/2014/main" id="{14FC349E-8E2A-43CA-83CD-1BBD56E94EB1}"/>
                  </a:ext>
                </a:extLst>
              </p:cNvPr>
              <p:cNvPicPr/>
              <p:nvPr/>
            </p:nvPicPr>
            <p:blipFill>
              <a:blip r:embed="rId42"/>
              <a:stretch>
                <a:fillRect/>
              </a:stretch>
            </p:blipFill>
            <p:spPr>
              <a:xfrm>
                <a:off x="3436016" y="3483807"/>
                <a:ext cx="137880" cy="94680"/>
              </a:xfrm>
              <a:prstGeom prst="rect">
                <a:avLst/>
              </a:prstGeom>
            </p:spPr>
          </p:pic>
        </mc:Fallback>
      </mc:AlternateContent>
      <p:sp>
        <p:nvSpPr>
          <p:cNvPr id="42" name="TextBox 41">
            <a:extLst>
              <a:ext uri="{FF2B5EF4-FFF2-40B4-BE49-F238E27FC236}">
                <a16:creationId xmlns:a16="http://schemas.microsoft.com/office/drawing/2014/main" id="{082D847E-553B-4E6E-B7D7-45FCF5369C4F}"/>
              </a:ext>
            </a:extLst>
          </p:cNvPr>
          <p:cNvSpPr txBox="1"/>
          <p:nvPr/>
        </p:nvSpPr>
        <p:spPr>
          <a:xfrm>
            <a:off x="4984658" y="1527433"/>
            <a:ext cx="3886200" cy="1938992"/>
          </a:xfrm>
          <a:prstGeom prst="rect">
            <a:avLst/>
          </a:prstGeom>
          <a:noFill/>
        </p:spPr>
        <p:txBody>
          <a:bodyPr wrap="square" rtlCol="0">
            <a:spAutoFit/>
          </a:bodyPr>
          <a:lstStyle/>
          <a:p>
            <a:r>
              <a:rPr lang="en-US" sz="2400" dirty="0"/>
              <a:t>With Enables set to (1,0,0),</a:t>
            </a:r>
          </a:p>
          <a:p>
            <a:r>
              <a:rPr lang="en-US" sz="2400" dirty="0"/>
              <a:t>D1 OUT is connected to the bus.</a:t>
            </a:r>
          </a:p>
          <a:p>
            <a:r>
              <a:rPr lang="en-US" sz="2400" dirty="0"/>
              <a:t>D2 OUT and D3 OUT are </a:t>
            </a:r>
          </a:p>
          <a:p>
            <a:r>
              <a:rPr lang="en-US" sz="2400" dirty="0"/>
              <a:t>disconnected from the bus.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of Integrated Circuits</a:t>
            </a:r>
          </a:p>
        </p:txBody>
      </p:sp>
      <p:sp>
        <p:nvSpPr>
          <p:cNvPr id="3" name="Content Placeholder 2"/>
          <p:cNvSpPr>
            <a:spLocks noGrp="1"/>
          </p:cNvSpPr>
          <p:nvPr>
            <p:ph idx="1"/>
          </p:nvPr>
        </p:nvSpPr>
        <p:spPr/>
        <p:txBody>
          <a:bodyPr>
            <a:normAutofit fontScale="70000" lnSpcReduction="20000"/>
          </a:bodyPr>
          <a:lstStyle/>
          <a:p>
            <a:pPr>
              <a:buNone/>
            </a:pPr>
            <a:r>
              <a:rPr lang="en-US" dirty="0"/>
              <a:t>Standard circuits and algorithms are used repeatedly in digital electronics.  These are MASS PRODUCED which (1)Lowers production costs, and (2)Lowers DESIGN costs, since the cost is shared by millions of IC’s.  </a:t>
            </a:r>
          </a:p>
          <a:p>
            <a:pPr>
              <a:buNone/>
            </a:pPr>
            <a:endParaRPr lang="en-US" dirty="0"/>
          </a:p>
          <a:p>
            <a:pPr>
              <a:buNone/>
            </a:pPr>
            <a:r>
              <a:rPr lang="en-US" dirty="0"/>
              <a:t>Chips are categorized according to complexity (the number of gates per chip).</a:t>
            </a:r>
          </a:p>
          <a:p>
            <a:pPr>
              <a:buNone/>
            </a:pPr>
            <a:r>
              <a:rPr lang="en-US" dirty="0"/>
              <a:t>SSI (Small Scale Integration) 1-20 gates per chip.</a:t>
            </a:r>
          </a:p>
          <a:p>
            <a:pPr>
              <a:buNone/>
            </a:pPr>
            <a:r>
              <a:rPr lang="en-US" dirty="0"/>
              <a:t>MSI (Medium Scale Integration) 20-100 gates/chip.</a:t>
            </a:r>
          </a:p>
          <a:p>
            <a:pPr>
              <a:buNone/>
            </a:pPr>
            <a:r>
              <a:rPr lang="en-US" dirty="0"/>
              <a:t>LSI (Large Scale Integration) 100-1000 gates/chip.</a:t>
            </a:r>
          </a:p>
          <a:p>
            <a:pPr>
              <a:buNone/>
            </a:pPr>
            <a:r>
              <a:rPr lang="en-US" dirty="0"/>
              <a:t>VLSI (Very Large Scale Integration) &gt;1000 gates/chip.</a:t>
            </a:r>
          </a:p>
          <a:p>
            <a:pPr>
              <a:buNone/>
            </a:pPr>
            <a:endParaRPr lang="en-US" dirty="0"/>
          </a:p>
          <a:p>
            <a:pPr>
              <a:buNone/>
            </a:pPr>
            <a:r>
              <a:rPr lang="en-US" dirty="0"/>
              <a:t>Generally, TTL is used for SSI and MSI.  CMOS is used for LSI and VLSI.  CMOS is simpler, with a smaller area, and low power.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8230</TotalTime>
  <Words>1418</Words>
  <Application>Microsoft Office PowerPoint</Application>
  <PresentationFormat>On-screen Show (4:3)</PresentationFormat>
  <Paragraphs>195</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Digital Systems</vt:lpstr>
      <vt:lpstr>Bus Notation</vt:lpstr>
      <vt:lpstr>Bi-directional Data Bus</vt:lpstr>
      <vt:lpstr>Wired-And Data Bus</vt:lpstr>
      <vt:lpstr>Wired-AND Data Bus (continued)</vt:lpstr>
      <vt:lpstr>Wired-AND Data Bus (continued)</vt:lpstr>
      <vt:lpstr>Tristate Bus</vt:lpstr>
      <vt:lpstr>Tristate Bus</vt:lpstr>
      <vt:lpstr>Scale of Integrated Circuits</vt:lpstr>
      <vt:lpstr>CMOS Circuits</vt:lpstr>
      <vt:lpstr>8-7 MOS Technology</vt:lpstr>
      <vt:lpstr>CMOS   NAND Gate</vt:lpstr>
      <vt:lpstr>A Simple Multiplexer </vt:lpstr>
      <vt:lpstr>A Simple Multiplexer </vt:lpstr>
      <vt:lpstr>PowerPoint Presentation</vt:lpstr>
      <vt:lpstr>PowerPoint Presentation</vt:lpstr>
      <vt:lpstr>PowerPoint Presentation</vt:lpstr>
      <vt:lpstr>PowerPoint Presentation</vt:lpstr>
      <vt:lpstr>PowerPoint Presentation</vt:lpstr>
      <vt:lpstr>Testing 2  Inputs at Same Time</vt:lpstr>
      <vt:lpstr>MUX ASM with Large Number of States</vt:lpstr>
      <vt:lpstr>MUX ASM with Large Number of States</vt:lpstr>
      <vt:lpstr>Example Multiplexing ASM Inputs</vt:lpstr>
      <vt:lpstr>Example Multiplexing ASM Inputs</vt:lpstr>
      <vt:lpstr>Circuit for Tram with MUX</vt:lpstr>
      <vt:lpstr>Airport Tram ASM chart</vt:lpstr>
      <vt:lpstr>Circuit for Tram with MUX</vt:lpstr>
    </vt:vector>
  </TitlesOfParts>
  <Company>Appalachian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Laboratory Automation</dc:title>
  <dc:creator>Ace Build</dc:creator>
  <cp:lastModifiedBy>Clements, J. Sid</cp:lastModifiedBy>
  <cp:revision>758</cp:revision>
  <dcterms:created xsi:type="dcterms:W3CDTF">2009-01-13T13:45:09Z</dcterms:created>
  <dcterms:modified xsi:type="dcterms:W3CDTF">2023-08-28T03:57:24Z</dcterms:modified>
</cp:coreProperties>
</file>