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85" r:id="rId4"/>
    <p:sldId id="290" r:id="rId5"/>
    <p:sldId id="286" r:id="rId6"/>
    <p:sldId id="288" r:id="rId7"/>
    <p:sldId id="303" r:id="rId8"/>
    <p:sldId id="291" r:id="rId9"/>
    <p:sldId id="292" r:id="rId10"/>
    <p:sldId id="293" r:id="rId11"/>
    <p:sldId id="294" r:id="rId12"/>
    <p:sldId id="304" r:id="rId13"/>
    <p:sldId id="295" r:id="rId14"/>
    <p:sldId id="297" r:id="rId15"/>
    <p:sldId id="296" r:id="rId16"/>
    <p:sldId id="298" r:id="rId17"/>
    <p:sldId id="299" r:id="rId18"/>
    <p:sldId id="301" r:id="rId19"/>
    <p:sldId id="302" r:id="rId20"/>
    <p:sldId id="300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 autoAdjust="0"/>
    <p:restoredTop sz="94628" autoAdjust="0"/>
  </p:normalViewPr>
  <p:slideViewPr>
    <p:cSldViewPr>
      <p:cViewPr varScale="1">
        <p:scale>
          <a:sx n="98" d="100"/>
          <a:sy n="98" d="100"/>
        </p:scale>
        <p:origin x="193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07:02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1002 69 24575,'-20'0'0,"5"1"0,0-2 0,0 1 0,-1-2 0,-28-6 0,15 0 0,-1 0 0,-32-4 0,29 9 0,-53-4 0,-53 7 0,134 0 0,-1-1 0,1 0 0,-1 0 0,1 0 0,0-1 0,-6-2 0,6 2 0,-1 0 0,1 0 0,0 1 0,-1 0 0,1 0 0,-6 0 0,-34 2 0,0 2 0,-52 11 0,92-13 0,0 0 0,0 1 0,1-1 0,-1 1 0,0 0 0,1 0 0,-1 1 0,1-1 0,0 1 0,0 0 0,0 0 0,0 0 0,0 1 0,1-1 0,-1 1 0,1 0 0,0 0 0,0 0 0,0 0 0,1 1 0,0-1 0,-4 9 0,-9 24 0,8-22 0,0 0 0,2 1 0,-6 21 0,4-8 0,-14 37 0,19-61 0,-4 10 0,-13 22 0,15-28 0,-1-1 0,1 0 0,0 1 0,1 0 0,0 0 0,0 0 0,1 0 0,-2 11 0,2 39 0,2-50 0,1 0 0,0 0 0,0 0 0,4 12 0,-4-18 0,0-1 0,0 0 0,0 1 0,0-1 0,0 0 0,0 0 0,1 0 0,-1 0 0,1 0 0,-1-1 0,1 1 0,0 0 0,0-1 0,0 1 0,0-1 0,4 3 0,1-1 0,0 0 0,1-1 0,14 3 0,2 2 0,-7-2 0,0-1 0,0-1 0,0 0 0,0-1 0,21 0 0,-11-1 0,47 8 0,-31 3 0,-31-9 0,1 1 0,22 2 0,8-4 0,24 3 0,-23-1 0,85-2 0,-62-4 0,75 10 0,-29-2 0,-100-4 0,-1 1 0,18 6 0,11 2 0,-1-5 0,-1-2 0,70-3 0,-92 0 0,0 1 0,0 1 0,0 0 0,31 11 0,3 0 0,-31-10 0,22 1 0,-26-4 0,0 1 0,0 1 0,16 5 0,-12-2 0,0-1 0,0 0 0,0-2 0,0 0 0,36 0 0,423-5 0,-454 1 0,1-2 0,0-1 0,42-12 0,-29 6 0,109-25 0,-143 34 0,0-1 0,-1 1 0,1-1 0,0 0 0,-1 0 0,1 0 0,-1-1 0,0 1 0,0-1 0,0 0 0,0 0 0,0-1 0,5-6 0,23-23 0,-11 11 0,23-30 0,-39 45 0,0 0 0,-1-1 0,1 1 0,-2-1 0,1 0 0,-1 0 0,0 0 0,3-17 0,-3 13 0,0 0 0,7-19 0,3-7 0,-11 29 0,0 0 0,-1 1 0,0-1 0,0 0 0,-1 1 0,0-1 0,-1 0 0,0 0 0,0 1 0,-1-1 0,0 0 0,0 1 0,-1 0 0,-4-9 0,-6-10 0,5 9 0,-15-22 0,19 34 0,0 1 0,0 0 0,-1 0 0,1 0 0,-1 0 0,0 1 0,-11-7 0,5 4 0,-1 0 0,0 2 0,0-1 0,0 2 0,0-1 0,-1 2 0,0-1 0,0 2 0,0 0 0,-24-1 0,22 2 0,0-1 0,-1 0 0,1-2 0,-17-5 0,17 5 0,-1 0 0,0 0 0,-26-2 0,18 6 0,11 0 0,1 0 0,0-1 0,0-1 0,-18-3 0,12 0 0,-1 1 0,0 1 0,-27-1 0,-59 4 0,45 1 0,-77-7 0,-6 1 0,-98 5 0,230 1 0,0 0 0,0 1 0,0 1 0,0 0 0,0 0 0,1 1 0,-18 9 0,15-7 0,0 0 0,0-2 0,0 1 0,-21 3 0,18-6 0,-21 3 0,-45 1 0,65-5 0,0 0 0,-30 8 0,10-2 0,3-3-410,-69-2 0,92-2-135,-5 0-6281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2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24575,'2'0'0,"5"0"0,1-5 0,2 0 0,2-1 0,2 2 0,1 1 0,-3-1 0,1-2 0,0 1 0,3-4 0,-1 0 0,3 2 0,-1 2 0,-3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2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24575,'2'0'0,"3"0"0,5 0 0,2 0 0,-1-4 0,1-2 0,3 1 0,4 0 0,1 2 0,0 1 0,0 1 0,0 1 0,-4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29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24575,'0'14'0,"1"2"0,-2-1 0,0 1 0,0 0 0,-6 24 0,2-19 0,1-1 0,1 1 0,0 0 0,2 36 0,-1-28-1365,0-19-5461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3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24575,'1'1'0,"0"0"0,-1 0 0,1 1 0,0-1 0,0 0 0,0 0 0,0 0 0,0 0 0,1 1 0,5 5 0,4 10 0,16 34 0,-17-30 0,13 20 0,-19-33 0,0 1 0,0-1 0,-1 1 0,0 0 0,-1-1 0,1 1 0,1 17 0,1 6 0,-5-30 0,1-1 0,-1 0 0,1 1 0,-1-1 0,1 0 0,-1 0 0,1 1 0,0-1 0,-1 0 0,1 0 0,0 0 0,2 2 0,-3-3 0,0 0 0,0 1 0,1-1 0,-1 0 0,0 0 0,1 0 0,-1 0 0,0 0 0,1 1 0,-1-1 0,0 0 0,1 0 0,-1 0 0,0 0 0,0 0 0,1 0 0,-1 0 0,0 0 0,1 0 0,-1 0 0,1-1 0,0 1 0,-1 0 0,1-1 0,0 1 0,-1-1 0,1 1 0,-1-1 0,1 1 0,-1-1 0,1 1 0,-1-1 0,1 1 0,-1-1 0,1-1 0,1-3 0,1-1 0,-1 1 0,0-1 0,-1 0 0,1 1 0,-1-1 0,0-11 0,0 10 0,0 0 0,0-1 0,0 1 0,1 0 0,3-8 0,3-3 0,25-50 0,-26 57 0,-1-1 0,-1 1 0,7-23 0,4-11-1365,-12 31-5461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0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24575,'0'3'0,"-1"0"0,1-1 0,-1 1 0,1 0 0,-1-1 0,0 1 0,0-1 0,0 1 0,0-1 0,-1 1 0,-1 2 0,-21 25 0,11-16 0,13-14 0,-7 9 0,0-1 0,1 1 0,0 0 0,-9 18 0,14-24 0,0 0 0,0-1 0,0 1 0,1 0 0,-1 0 0,1 0 0,-1 0 0,1 0 0,0 0 0,0 0 0,1 0 0,-1 0 0,1 0 0,-1 0 0,1 0 0,0 0 0,0 0 0,0-1 0,0 1 0,1 0 0,-1-1 0,4 5 0,-2-3 0,0-1 0,0 1 0,1-1 0,0 0 0,-1 0 0,1 0 0,0 0 0,1 0 0,-1-1 0,0 0 0,1 0 0,-1 0 0,9 2 0,-4-3 0,-1 1 0,0-1 0,0 0 0,1-1 0,-1 0 0,0 0 0,12-2 0,-15 1 0,0 0 0,0 0 0,-1-1 0,1 0 0,0 0 0,0 0 0,7-4 0,-10 4 0,-1 1 0,1 0 0,0 0 0,-1-1 0,1 1 0,-1-1 0,1 1 0,-1-1 0,0 0 0,1 0 0,-1 0 0,0 1 0,0-1 0,-1 0 0,1 0 0,0 0 0,-1 0 0,1-1 0,-1 1 0,1-3 0,-1-3 0,-1 0 0,0 0 0,0 0 0,-1 0 0,1 0 0,-2 0 0,1 1 0,-5-9 0,1 3 0,-1 0 0,-1 1 0,-14-20 0,2 14-1365,11 10-5461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0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38 24575,'-23'0'0,"-65"-2"0,74 1 0,0-1 0,0-1 0,0 0 0,-17-7 0,18 6-195,-1 0 0,0 1 0,0 1 0,0 0 0,0 1 0,-21 0 0,20 2-6631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3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24575,'0'2'0,"0"-1"0,-1 1 0,1-1 0,-1 1 0,1-1 0,-1 1 0,0-1 0,0 1 0,1-1 0,-3 2 0,-3 8 0,2 2 0,0-1 0,0 2 0,2-1 0,-2 16 0,0 54 0,3-33 0,-9 39-1365,9-76-5461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36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24575,'0'-2'0,"0"-3"0,4 0 0,4-4 0,0-2 0,1 1 0,3 1 0,1 4 0,3 1 0,1 2 0,-1 2 0,1 0 0,0 6 0,-3 7 0,0 1 0,-2-1 0,-3-1-8191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37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24575,'2'0'0,"5"0"0,3 0 0,4 0 0,2 0 0,2 2 0,0 1 0,-1-1 0,1 0 0,3 4 0,1 0 0,0 2 0,-2-1 0,-3 3 0,-2-1 0,-2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38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24575,'0'-2'0,"0"-2"0,4-2 0,4 2 0,6 0 0,9 4 0,3 1 0,-2 1 0,1 0 0,-4 0 0,0-1 0,-2 0 0,0 1 0,-1 1 0,-4-1-8191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07:08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1000 124 24575,'-15'-2'0,"0"0"0,1 0 0,-1-1 0,1-1 0,-26-11 0,-7-1 0,-76-28 0,86 32 0,24 7 0,-1 1 0,1 0 0,-1 1 0,-18-2 0,2 3 0,0 2 0,-1 1 0,1 1 0,0 2 0,-34 8 0,52-9 0,-1 0 0,0 0 0,0 1 0,0 0 0,0 2 0,1-1 0,-18 11 0,-85 59 0,105-68 0,1 0 0,-1 2 0,1-1 0,0 1 0,1 0 0,0 1 0,0 0 0,1 0 0,-7 15 0,7-10 0,0 0 0,1 1 0,1 0 0,0 0 0,1 1 0,-2 22 0,-1 22 0,1 63 0,7-22 0,0-95 0,0-1 0,1 1 0,-1-1 0,1 1 0,1-1 0,-1 0 0,1 0 0,0 0 0,6 8 0,0-1 0,1 1 0,19 18 0,-21-24 0,1 0 0,0-2 0,0 1 0,0-1 0,1 0 0,0-1 0,12 6 0,-11-8 0,0-1 0,-1 0 0,1 0 0,0-1 0,19 0 0,9 1 0,9 2 0,55 8 0,-4 10 0,-76-19 0,0 0 0,-1-2 0,41-2 0,-14-1 0,104 2 0,-149 0 0,0 0 0,1 0 0,-1-1 0,0 0 0,0 0 0,0 0 0,0 0 0,0-1 0,-1 1 0,1-1 0,7-4 0,-2-1 0,0 0 0,15-17 0,-18 18 0,-4 3 0,0 1 0,0-1 0,0 1 0,-1-1 0,1 0 0,-1 0 0,1 0 0,-1 0 0,1-4 0,5-29 0,-7 28 0,2 0 0,-1 1 0,5-15 0,41-75 0,-43 84 0,0 0 0,-1 0 0,2-24 0,-3 19 0,2-34 0,-3-80 0,-3 58 0,3 42 0,0 12 0,-3-31 0,1 47-227,0 1-1,0-1 1,0 0-1,0 1 1,-3-6-1,-1 0-6598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39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24575,'-1'0'0,"1"0"0,-1 0 0,1 0 0,0 0 0,-1 1 0,1-1 0,0 0 0,-1 0 0,1 1 0,0-1 0,-1 0 0,1 1 0,0-1 0,0 0 0,-1 1 0,1-1 0,0 0 0,0 1 0,0-1 0,-1 0 0,1 1 0,0-1 0,0 1 0,0 0 0,-3 12 0,3-12 0,-11 52 0,5-29 0,-2 26 0,5 10 8,2-35-466,-1 1 1,-6 31-1,4-43-6368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41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24575,'8'18'0,"1"6"0,1-1 0,1 0 0,19 29 0,4 16 0,-22-43 0,-2-3 0,-7-13 0,1-1 0,0 1 0,1-1 0,-1 0 0,2 0 0,6 7 0,-12-14 0,0-1 0,1 1 0,-1-1 0,0 0 0,0 1 0,1-1 0,-1 0 0,0 0 0,1 1 0,-1-1 0,0 0 0,1 0 0,-1 1 0,0-1 0,1 0 0,-1 0 0,1 0 0,-1 1 0,0-1 0,1 0 0,-1 0 0,1 0 0,-1 0 0,1 0 0,-1 0 0,0 0 0,1 0 0,-1 0 0,1 0 0,-1 0 0,1 0 0,-1-1 0,0 1 0,1 0 0,-1 0 0,1 0 0,-1-1 0,0 1 0,1 0 0,-1 0 0,0-1 0,1 1 0,-1 0 0,0 0 0,0-1 0,1 0 0,1-1 0,-1-1 0,1-1 0,-1 1 0,0 0 0,2-4 0,0-3 0,2-5 0,-1-1 0,-1-1 0,0 1 0,1-22 0,-2 14 0,-2 23 0,2-15 0,0 1 0,8-29 0,10-34-1365,-17 67-5461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19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4 24575,'-3'1'0,"-1"-1"0,1 1 0,0 0 0,0 0 0,0 0 0,0 0 0,0 0 0,0 1 0,0-1 0,1 1 0,-1 0 0,0-1 0,1 1 0,-5 5 0,-1 2 0,-1 0 0,-9 15 0,12-17 0,2 0 0,-1 0 0,1 1 0,0-1 0,-5 17 0,8-20 0,0 1 0,0-1 0,0 0 0,1 0 0,-1 1 0,1-1 0,0 0 0,1 1 0,-1-1 0,1 0 0,0 0 0,0 1 0,3 6 0,0-1 0,0-1 0,1 1 0,0-1 0,6 9 0,-9-16 0,0 1 0,0-1 0,0 0 0,1 1 0,-1-1 0,1 0 0,-1 0 0,1-1 0,-1 1 0,1 0 0,0-1 0,0 0 0,0 0 0,0 0 0,0 0 0,0 0 0,5 0 0,-1 0 0,1-1 0,-1 1 0,0-2 0,14-1 0,-17 1 0,0 0 0,-1 0 0,1 0 0,-1-1 0,1 1 0,-1-1 0,0 0 0,0 0 0,0 0 0,0-1 0,4-3 0,-2 1 0,-1 1 0,1-1 0,-1-1 0,0 1 0,-1-1 0,1 1 0,-1-1 0,0 0 0,-1 0 0,0-1 0,0 1 0,0 0 0,0-1 0,-1 1 0,0-1 0,-1 0 0,1-9 0,-4-88 0,3 102 0,0 1 0,-1-1 0,1 1 0,0-1 0,0 1 0,-1-1 0,1 1 0,-1 0 0,1-1 0,-1 1 0,0 0 0,1-1 0,-1 1 0,0 0 0,0 0 0,0-1 0,0 1 0,0 0 0,0 0 0,0 0 0,0 0 0,-1 1 0,1-1 0,-1-1 0,-2 1 0,0 0 0,0 0 0,0 0 0,0 1 0,0-1 0,0 1 0,-7 0 0,-58 3-1365,55-3-5461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22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24575,'3'-1'0,"-1"1"0,1-1 0,0 1 0,-1-1 0,1 0 0,0 0 0,-1 0 0,4-2 0,19-13 0,-24 16 0,7-6 0,1 2 0,0-1 0,0 1 0,0 0 0,0 1 0,1 0 0,-1 1 0,1 0 0,13-1 0,11 1 0,47 3 0,-25 0 0,269-1 0,-310 1 0,0 1 0,0 0 0,18 6 0,0-1 0,3 0 0,-1-2 0,47 1 0,-11 0 0,-5 0 0,18-1 0,9 1 0,-63-5 0,40 5 0,-21-1 0,90-4 0,-69-2 0,-54 1-1365,-2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14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15 24575,'0'-1'0,"-1"1"0,1-1 0,0 1 0,0-1 0,0 1 0,0 0 0,-1-1 0,1 1 0,0-1 0,0 1 0,-1 0 0,1-1 0,0 1 0,-1 0 0,1-1 0,-1 1 0,1 0 0,0 0 0,-1-1 0,1 1 0,-1 0 0,1 0 0,0 0 0,-1-1 0,1 1 0,-1 0 0,0 0 0,-15-2 0,13 1 0,-2 1 0,-4-1 0,1 0 0,-1 1 0,0 0 0,-16 2 0,23-2 0,0 1 0,0-1 0,1 1 0,-1-1 0,0 1 0,0 0 0,0 0 0,0 0 0,1 0 0,-1 0 0,0 0 0,1 1 0,-1-1 0,1 1 0,-1-1 0,1 1 0,0-1 0,0 1 0,-1 0 0,1-1 0,1 1 0,-1 0 0,0 0 0,0 0 0,0 0 0,0 2 0,0 6 0,-1-1 0,1 1 0,1 0 0,0 0 0,0-1 0,1 1 0,0 0 0,3 11 0,-3-17 0,1 0 0,-1 0 0,1-1 0,0 1 0,0-1 0,0 0 0,1 1 0,-1-1 0,1 0 0,0 0 0,0-1 0,0 1 0,0-1 0,0 1 0,0-1 0,1 0 0,-1 0 0,1 0 0,-1-1 0,1 1 0,0-1 0,7 2 0,5 0 0,0-1 0,0-1 0,0 0 0,20-2 0,-27 1 0,-5 0 0,0 0 0,0 0 0,1-1 0,-1 0 0,0 1 0,0-2 0,0 1 0,0 0 0,6-3 0,-8 2 0,-1 1 0,1 0 0,0-1 0,0 0 0,0 1 0,-1-1 0,1 0 0,-1 0 0,0 0 0,1 0 0,-1 0 0,0 0 0,0 0 0,0 0 0,0 0 0,-1-1 0,1 1 0,0-4 0,0 3 0,-1-1 0,0 1 0,1-1 0,-1 1 0,-1 0 0,1-1 0,0 1 0,-1-1 0,0 1 0,1 0 0,-1 0 0,-1-1 0,1 1 0,0 0 0,-1 0 0,0 0 0,1 0 0,-1 0 0,0 1 0,-1-1 0,-2-3 0,0 2 0,0 0 0,0 1 0,0-1 0,0 1 0,0 0 0,-1 1 0,1-1 0,-1 1 0,0 0 0,0 0 0,-8-1 0,9 2-137,0-1 0,0 1-1,0-1 1,0-1 0,-9-4 0,11 5-405,-9-5-6284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16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24575,'20'0'0,"-11"1"0,0-1 0,1 0 0,-1-1 0,1 0 0,-1 0 0,0-1 0,10-3 0,2-2 0,1 1 0,30-4 0,-48 10 0,22-3 0,-1 1 0,31 2 0,-30 0 0,-16 1 25,0 0 0,0 1 0,0 0 0,12 4 0,18 4-1515,-26-8-5336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33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24575,'25'0'0,"-16"-1"0,1 1 0,0 0 0,0 0 0,-1 1 0,1 1 0,0 0 0,14 4 0,-8-1 0,0 0 0,0-1 0,23 2 0,-21-3 0,1 0 0,21 7 0,-17-3 0,40 6 0,-41-9 0,1 0 0,23 10 0,91 29 0,-117-37 0,0-1 0,1 0 0,27 1 0,-5 0 0,-35-5 0,1 1 0,10 5 0,-12-4 0,1-1 0,13 3 0,-2-2 0,21 3 0,53 0 0,78-6 0,-161-1 27,-1 0-1,1-1 1,-1 0-1,13-4 0,-10 3-774,19-4-1,-13 5-6077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39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 24575,'0'183'0,"-1"-172"0,0-1 0,-1 0 0,0 0 0,-4 14 0,2-12 0,1 0 0,-2 17 0,2 24-65,2-28-260,-1 1 0,-1-1 0,-9 38 0,6-45-6501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41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24575,'22'21'0,"6"6"0,7 19 0,39 65 0,-66-97 0,9 10 0,-13-19 0,0 0 0,-1 0 0,1 0 0,-1 0 0,0 0 0,-1 1 0,1 0 0,-1-1 0,2 12 0,-2-5 0,-2 1 0,0 21 0,2-43 0,1 1 0,3-11 0,1-1 0,3-11 0,3-6 0,-2-1 0,9-56 0,-19 84 0,1 0 0,0 0 0,0 0 0,1 0 0,0 1 0,1-1 0,0 1 0,7-12 0,-5 11-1365,-1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43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0 24575,'-1'3'0,"0"-1"0,0 1 0,0-1 0,0 1 0,0-1 0,-1 0 0,1 1 0,-1-1 0,0 0 0,-3 3 0,0 0 0,-1-1 0,0 1 0,0-1 0,-10 4 0,9-4 0,-1 0 0,0-1 0,0 0 0,0-1 0,0 0 0,-15 2 0,14-2 0,-1 0 0,1 0 0,0 1 0,-11 4 0,18-6 0,-1 1 0,1 0 0,-1 0 0,1 0 0,0 0 0,-1 0 0,1 0 0,0 0 0,1 1 0,-4 4 0,2-2 0,1-1 0,0 1 0,-1 0 0,2 0 0,-3 7 0,2 0 0,0 1 0,0-1 0,2 1 0,-1 0 0,2-1 0,-1 1 0,2-1 0,0 1 0,0-1 0,1 0 0,6 15 0,-8-24 0,2 1 0,-1-1 0,0 0 0,1 1 0,-1-1 0,1 0 0,0-1 0,0 1 0,0 0 0,0-1 0,0 0 0,1 0 0,-1 0 0,1 0 0,-1 0 0,1-1 0,0 1 0,6 0 0,-1 1 0,1-1 0,-1-1 0,0 0 0,1 0 0,0-1 0,17-2 0,-16 0 0,19-6 0,5-1 0,3 2-1365,-24 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07:12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461 26 24575,'-21'0'0,"0"0"0,-35 3 0,48-1 0,1-1 0,0 1 0,0 0 0,-1 1 0,1 0 0,1 0 0,-1 0 0,-9 6 0,13-6 0,0 0 0,0 0 0,-1 0 0,2 0 0,-1 0 0,0 0 0,1 1 0,0-1 0,-1 1 0,1 0 0,1 0 0,-1 0 0,-2 7 0,0 1 0,-1-4 0,1 0 0,-1 0 0,-1 0 0,0-1 0,0 0 0,-11 10 0,2-1 0,1-1 0,1 0 0,1 1 0,-13 21 0,-17 27 0,25-41 0,-19 36 0,32-51 0,0 1 0,1 0 0,0 0 0,0 0 0,1 0 0,0 0 0,0 0 0,1 13 0,0-10 0,0 13 0,5 42 0,-3-63 0,0 0 0,0 1 0,1-1 0,-1 0 0,1 0 0,0 0 0,0 0 0,1 0 0,-1 0 0,6 5 0,-1 0 0,2-1 0,16 14 0,-19-18 0,0 0 0,0-1 0,0 0 0,1 0 0,-1 0 0,1 0 0,0-1 0,0 0 0,0-1 0,10 2 0,7-2 0,43-1 0,-26-1 0,185 0 0,-219 1 0,-1 0 0,0 0 0,1-1 0,-1 0 0,1-1 0,-1 0 0,12-4 0,-15 4 0,0 1 0,0-1 0,0 0 0,-1 0 0,1 0 0,0 0 0,-1 0 0,0 0 0,1-1 0,-1 1 0,0-1 0,0 0 0,0 0 0,-1 1 0,1-1 0,-1 0 0,2-5 0,0 0 0,1-1 0,-1 1 0,1 0 0,1 0 0,9-12 0,-9 11 0,0 0 0,0 0 0,6-19 0,0 2 0,2-4 0,-2 0 0,9-33 0,-17 44 0,0 1 0,1-33 0,-5-39 0,0 30 0,1 55 0,0 1 0,0-1 0,-1 1 0,0-1 0,1 0 0,-2 1 0,1-1 0,0 1 0,-1 0 0,0 0 0,-3-7 0,2 8 0,1 0 0,-1 0 0,0 0 0,1 1 0,-1-1 0,0 1 0,-1-1 0,1 1 0,0 0 0,-1 0 0,1 1 0,-1-1 0,1 1 0,-6-2 0,-7-2 0,1-2 0,-29-15 0,5 1 0,27 15-227,-1 0-1,0 1 1,1 0-1,-2 1 1,-22-4-1,22 7-6598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45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24575,'0'22'0,"0"0"0,-2 0 0,-1 0 0,-5 22 0,-13 61 0,-5 4 0,7-29-1365,16-61-5461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47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24575,'0'161'0,"0"-150"0,2 0 0,0 0 0,0 0 0,5 14 0,2 8 0,-7-23 0,16 60 0,-17-65 0,2 1 0,-1 0 0,0-1 0,1 0 0,0 1 0,1-1 0,-1 0 0,1-1 0,6 7 0,-10-10 0,1 0 0,0-1 0,0 1 0,-1 0 0,1-1 0,0 1 0,0-1 0,0 1 0,0-1 0,0 1 0,0-1 0,0 0 0,0 1 0,0-1 0,0 0 0,0 0 0,1 0 0,-2 0 0,1 0 0,0 0 0,-1 0 0,1-1 0,-1 1 0,1 0 0,-1-1 0,1 1 0,-1 0 0,1-1 0,-1 1 0,0 0 0,1-1 0,-1 1 0,1-1 0,-1 1 0,0-1 0,1 1 0,-1-1 0,0 1 0,1-2 0,0-3 0,0 0 0,1 0 0,-2 0 0,1 0 0,0-7 0,-1 7 0,2-21 0,1 1 0,10-45 0,0 41 0,-11 23 0,1 0 0,-1 1 0,0-1 0,3-12 0,7-81-1365,-11 85-5461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3:49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242 24 24575,'0'0'0,"0"-1"0,-1 1 0,1 0 0,0-1 0,0 1 0,-1-1 0,1 1 0,0-1 0,-1 1 0,1-1 0,0 1 0,-1 0 0,1-1 0,-1 1 0,1 0 0,0 0 0,-1-1 0,1 1 0,-1 0 0,1 0 0,-1-1 0,1 1 0,-1 0 0,1 0 0,-1 0 0,1 0 0,-2 0 0,-16-3 0,15 3 0,-28-6 0,26 4 0,-1 1 0,1 0 0,0 0 0,-7 0 0,9 1 0,1 0 0,-1 0 0,1 1 0,0-1 0,-1 1 0,1 0 0,-1 0 0,1-1 0,0 2 0,0-1 0,-1 0 0,-3 3 0,3-1 0,-1 1 0,1-1 0,0 1 0,-1 0 0,2 0 0,-1 0 0,-3 7 0,-11 15 0,6-14 0,5-6 0,1 1 0,-9 11 0,11-12 0,-1 1 0,1-1 0,-1 0 0,2 1 0,-1 0 0,1 0 0,0-1 0,0 1 0,-1 15 0,3-12 0,-1 0 0,1 0 0,1 0 0,-1 0 0,5 17 0,-5-25 0,1 1 0,0 0 0,0-1 0,0 1 0,0-1 0,1 1 0,-1-1 0,1 0 0,-1 0 0,1 1 0,0-1 0,0 0 0,0 0 0,0-1 0,0 1 0,0 0 0,1-1 0,-1 1 0,0-1 0,1 0 0,-1 0 0,1 0 0,0 0 0,-1 0 0,4 1 0,10-1 0,-1 1 0,1-2 0,26-2 0,-7 0 0,-20 1 67,18-3 0,4-2-1566,-23 5-5327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17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24575,'0'263'0,"0"-257"-273,0-1 0,-1 1 0,1-1 0,-3 8 0,-2 3-6553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20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24575,'1'-2'0,"0"1"0,0-1 0,0 1 0,1 0 0,-1-1 0,0 1 0,1 0 0,-1 0 0,1 0 0,0 0 0,-1 0 0,1 1 0,0-1 0,-1 0 0,1 1 0,3-1 0,4-1 0,17-2 0,-24 4 0,1 0 0,7-1 0,1 0 0,-1 0 0,1 1 0,0 1 0,-1 0 0,21 4 0,-29-4 0,-1 0 0,1 0 0,0 0 0,-1 0 0,0 0 0,1 0 0,-1 0 0,0 0 0,1 0 0,-1 1 0,0-1 0,2 3 0,10 22 0,-8-15 0,-2-5 0,0 0 0,-1-1 0,0 1 0,0 0 0,2 11 0,-4-16 0,1 1 0,-1-1 0,0 0 0,0 1 0,0-1 0,0 1 0,0-1 0,0 0 0,-1 1 0,1-1 0,0 0 0,-1 1 0,1-1 0,-1 0 0,1 1 0,-1-1 0,0 0 0,1 0 0,-1 0 0,0 1 0,0-1 0,0 0 0,0 0 0,0 0 0,0 0 0,0-1 0,0 1 0,-1 0 0,1 0 0,0-1 0,-2 2 0,-6 0 0,1 0 0,-1-1 0,0 0 0,0 0 0,0-1 0,0 0 0,-17-2 0,-2 0 0,21 2 0,0 0 0,1 0 0,-1 1 0,0 0 0,1 0 0,-1 0 0,1 1 0,-1 0 0,-6 3 0,12-4 0,4-1 0,12-1 0,20-5 0,-33 5 0,0 1 0,0 0 0,0 0 0,0 0 0,0 0 0,1 0 0,-1 0 0,0 0 0,0 1 0,0-1 0,0 1 0,0-1 0,0 1 0,0 0 0,0 0 0,0 0 0,0 0 0,-1 0 0,1 1 0,0-1 0,-1 0 0,1 1 0,0-1 0,-1 1 0,0 0 0,1-1 0,0 3 0,4 6 0,-1-1 0,-1 1 0,0-1 0,4 14 0,-4-11 0,-2-6 0,0 0 0,0 0 0,0 1 0,-1-1 0,0 11 0,-1-15 0,0 1 0,0-1 0,0 1 0,0-1 0,-1 0 0,1 1 0,-1-1 0,0 1 0,0-1 0,0 0 0,0 0 0,0 0 0,0 0 0,-1 1 0,1-1 0,-1-1 0,1 1 0,-3 2 0,-2 1-151,0 0-1,0-1 0,0 0 0,-1 0 1,0 0-1,1 0 0,-1-1 1,-13 3-1,4-2-6674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22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1 24575,'-1'0'0,"-1"0"0,1 0 0,-1 1 0,1-1 0,0 0 0,0 1 0,-1-1 0,1 1 0,0 0 0,0-1 0,0 1 0,0 0 0,-1 0 0,1 0 0,0 0 0,0 0 0,1 0 0,-1 0 0,0 0 0,0 0 0,0 0 0,0 2 0,-2 3 0,-1 1 0,-3 13 0,3-8 0,-20 40 0,5-3 0,12-33 0,0 1 0,-5 24 0,7-23-73,-1 0 0,-8 18-1,7-19-1071,1-3-5681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23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24575,'4'0'0,"1"1"0,-1-1 0,1 1 0,-1 0 0,1 1 0,-1-1 0,1 1 0,-1 0 0,0 0 0,0 0 0,6 4 0,4 4 0,21 22 0,-29-27 0,0 2 12,0-1 0,0 1 0,-1 1 0,0-1 0,0 1 0,-1-1 0,0 1 0,0 1 0,2 8 0,-2-4-260,0 1 1,-1-1-1,-1 1 1,0 0-1,0 15 1,-2-16-6579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25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 24575,'2'0'0,"5"0"0,1-4 0,1-1 0,4 0 0,1 0 0,0 2 0,3 0 0,-3-1-8191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28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24575,'0'4'0,"0"4"0,0 2 0,2 0 0,1 1 0,-1 2 0,3 3 0,3-2 0,1-1 0,-2-3-8191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30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24575,'0'0'0,"0"0"0,-1 0 0,1 1 0,-1-1 0,1 0 0,0 0 0,-1 1 0,1-1 0,0 0 0,-1 0 0,1 1 0,0-1 0,0 0 0,-1 1 0,1-1 0,0 0 0,0 1 0,-1-1 0,1 1 0,0-1 0,0 0 0,0 1 0,0-1 0,0 1 0,-3 13 0,3-13 0,-2 18 0,1 0 0,1 23 0,1-20 0,-3 27 0,1-41 0,-1-1 0,0-1 0,-4 11 0,4-9 0,-1-1 0,-2 13 0,3 8-32,1 57 0,2-47-1269,-1-23-5525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1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24575,'-1'2'0,"1"-1"0,-1 1 0,1 0 0,-1 0 0,0 0 0,1 0 0,-1-1 0,0 1 0,0 0 0,0-1 0,-3 3 0,-16 19 0,17-20 0,-73 73 0,72-72 0,0 0 0,0-1 0,-1 1 0,0-1 0,-6 3 0,-13 10 0,18-12 0,1 1 0,0 0 0,0 0 0,0 1 0,1-1 0,0 1 0,0 0 0,0 0 0,1 1 0,-4 9 0,6-14 0,0 1 0,0 0 0,0 0 0,1 0 0,-1 0 0,1 0 0,0 0 0,0 0 0,0 0 0,0 0 0,0 0 0,1 0 0,-1 0 0,1 0 0,0 0 0,0 0 0,0-1 0,0 1 0,1 0 0,-1 0 0,1-1 0,-1 1 0,1-1 0,0 0 0,0 1 0,4 3 0,-2-3 0,0-1 0,0 1 0,0 0 0,1-1 0,-1 0 0,1 0 0,-1 0 0,1-1 0,0 1 0,-1-1 0,1 0 0,0 0 0,0-1 0,0 0 0,0 1 0,0-2 0,0 1 0,-1-1 0,1 1 0,6-3 0,0 0 0,0 0 0,-1-1 0,1-1 0,-1 1 0,0-2 0,-1 1 0,17-13 0,-20 12 0,-1 0 0,1 0 0,-1 0 0,0-1 0,5-9 0,-3 4 0,-4 7 0,-1 1 0,1-1 0,-1 0 0,-1 0 0,1 0 0,-1 0 0,1 0 0,-2 0 0,2-7 0,-1-8 0,-2-22 0,0 17 0,-2-7-1365,0 21-5461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34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1 24575,'7'0'0,"0"0"0,1 1 0,-1 0 0,0 1 0,0-1 0,0 1 0,0 1 0,0-1 0,9 6 0,0 2 0,-2-1 0,25 22 0,-11-11 0,7 6 0,-32-24 0,-1 1 0,1 0 0,0 0 0,-1 0 0,0 0 0,0 0 0,0 0 0,3 7 0,1 4 0,9 26 0,-14-36 0,0 0 0,0 1 0,0-1 0,-1 1 0,1-1 0,-1 9 0,-1-12 0,1 0 0,0 1 0,-1-1 0,1 0 0,-1 0 0,1 0 0,-1 0 0,1 0 0,-1 0 0,0 0 0,1 0 0,-1 0 0,0 0 0,0 0 0,0 0 0,0 0 0,0 0 0,0-1 0,0 1 0,0 0 0,0-1 0,0 1 0,0-1 0,0 1 0,0-1 0,-1 0 0,1 0 0,-2 1 0,-4 0 0,0 0 0,0-1 0,-13 0 0,13 0 0,-22-3 0,-44-8 0,37 4 0,30 6 0,4 1 0,-1 0 0,1 0 0,0 0 0,0-1 0,0 1 0,1-1 0,-1 1 0,0-1 0,0 0 0,0 0 0,0 0 0,0 0 0,-2-2 0,4 3 0,0 0 0,0 0 0,0 0 0,0 0 0,0 0 0,0 0 0,0-1 0,0 1 0,0 0 0,0 0 0,0 0 0,0 0 0,0 0 0,0 0 0,0 0 0,0-1 0,0 1 0,0 0 0,0 0 0,0 0 0,0 0 0,0 0 0,0 0 0,0 0 0,0-1 0,0 1 0,0 0 0,0 0 0,0 0 0,0 0 0,1 0 0,-1 0 0,0 0 0,0 0 0,0 0 0,0 0 0,0 0 0,0-1 0,0 1 0,0 0 0,1 0 0,-1 0 0,0 0 0,0 0 0,0 0 0,0 0 0,0 0 0,8-1 0,-3 2 0,1-1 0,0 1 0,0 1 0,-1-1 0,1 1 0,0 0 0,-1 0 0,8 5 0,4 2 0,21 17 0,-31-21 0,12 9 0,28 25 0,-45-37 0,0 0 0,0 0 0,-1 0 0,1 0 0,-1 0 0,0 0 0,1 1 0,-1-1 0,0 1 0,0-1 0,-1 0 0,1 1 0,0 0 0,-1-1 0,0 1 0,1-1 0,-1 1 0,0 0 0,0-1 0,-1 4 0,1-4 0,-1 0 0,0 0 0,1 0 0,-1-1 0,0 1 0,0 0 0,0 0 0,0 0 0,0-1 0,0 1 0,-1 0 0,1-1 0,0 1 0,-1-1 0,0 0 0,1 1 0,-1-1 0,0 0 0,1 0 0,-1 0 0,0 0 0,0-1 0,0 1 0,0 0 0,-4 0 0,-27 8 0,23-6 0,1 0 0,-1-1 0,0 0 0,0-1 0,0 0 0,-1 0 0,-17-2 0,-41-6 0,47 6 0,20 1 4,1-1-1,-1 1 1,0 0 0,0-1-1,1 1 1,-1-1 0,0 0-1,1 1 1,-1-1-1,0 0 1,1 0 0,-1 0-1,1 0 1,-1 0-1,1-1 1,0 1 0,0 0-1,-1-1 1,1 1-1,0 0 1,0-1 0,0 0-1,0 1 1,1-1-1,-1 1 1,0-1 0,1 0-1,-1-3 1,-1-4-214,1 0 0,0 1 0,0-1 0,2-14 0,-1 16-210,1-8-6406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37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0 24575,'0'1'0,"-1"0"0,1-1 0,0 1 0,-1 0 0,1-1 0,-1 1 0,1-1 0,-1 1 0,1-1 0,-1 1 0,0-1 0,0 1 0,-3 3 0,0 0 0,0 1 0,1 0 0,0 1 0,0-1 0,-4 10 0,-8 16 0,3-12 0,-17 42 0,2-3 0,17-38-341,1 0 0,0 1-1,-7 31 1,13-40-6485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39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24575,'2'0'0,"-1"1"0,0-1 0,1 1 0,-1-1 0,1 1 0,-1-1 0,0 1 0,1 0 0,-1 0 0,0-1 0,0 1 0,0 0 0,0 0 0,0 0 0,0 0 0,0 1 0,0-1 0,0 0 0,1 2 0,3 5 0,7 16 0,-10-18 0,4 9 0,0 1 0,-1 0 0,-1 1 0,-1-1 0,0 1 0,0 26 0,-2-34-124,0-1 0,0 1 0,0-1 0,1 1 0,1-1 0,-1 0-1,1 0 1,1 0 0,-1 0 0,8 11 0,-5-11-6702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24:55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24575,'2'-2'0,"3"-1"0,2 1 0,1-2 0,2-1 0,0 0 0,0 0 0,3 0 0,-1-2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19:52.5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35,'1'0,"-1"0,0-1,0 1,0-1,0 1,1-1,-1 1,0 0,0-1,1 1,-1-1,0 1,1 0,-1-1,0 1,1 0,-1 0,0-1,1 1,-1 0,1 0,-1 0,1-1,-1 1,0 0,1 0,0 0,16-3,-15 3,45-5,75-4,512 9,-621 1,1 1,-1 0,22 6,-19-4,29 4,2-3,40 2,91-7,-157-1,0-1,31-7,-29 4,39-3,20 2,27 0,-84 7,-14-1,0 1,0-2,-1 1,21-5,-16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19:56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15,'77'-6,"-11"0,-21 4,1 2,65 9,-71-5,1-1,48-4,-27 0,28 1,-76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19:58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1,'459'0,"-422"2,55 9,-82-8,1-1,-1 2,14 5,6 3,-18-9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20:34.99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99,'0'-1,"1"0,-1 0,0 0,1 0,-1 0,0 0,1 0,-1 0,1 0,0 0,-1 0,1 1,0-1,-1 0,1 0,0 1,0-1,0 0,0 1,1-2,21-8,-22 9,12-4,0 1,0 1,1 0,-1 1,18-1,71 3,-44 1,273-1,-312-1,23-4,17 0,8 5,44-1,-92-2,0 0,20-8,21-3,-20 10,1 2,-1 1,45 6,-13-1,345-3,210-10,-417 10,443-1,-433 7,-67-1,-80 0,1 0,-54-5,-1 1,25 6,-21-3,26 2,-27-6,61 6,-22-2,86-4,-68-2,46 1,-112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20:39.4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50,'1'0,"1"0,-1-1,1 1,-1-1,1 0,-1 1,1-1,-1 0,1 0,-1 0,0 0,0 0,2-2,7-4,-4 2,1 2,-1-1,1 1,0 0,0 0,0 1,1 0,-1 0,1 1,14-1,173 1,-108 2,-65 0,-1 2,29 5,-28-3,47 3,48-9,54 2,-88 8,-48-4,69 0,131-27,-185 16,58 2,50 9,-45-1,235 0,-336-4,0 2,0 0,0 0,20 7,-16-4,23 4,35-4,-49-3,0 0,29 6,-37-5,1-1,-1-1,1-1,24-2,7 0,77 3,104-2,-211-1,0 0,-1-1,1-1,35-12,-35 10,1 1,0 1,1 0,35 0,-3-1,34 0,241 5,-300 1,0 2,50 12,-57-10,38 11,-44-11,1 0,0-1,0-1,23 1,79-5,-48-10,-28 5,-30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20:43.3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1,'11'0,"0"0,0 1,1 0,-1 1,13 3,73 15,-76-17,-2 0,32-2,-38-1,0 0,0 0,1 2,-1 0,18 4,-11 1,1-1,1-1,-1-1,0-1,35 0,-15-3,59 8,94 8,2-16,-79-1,-40 2,86-3,-140 0,-1-2,0-1,27-9,-2 1,-28 9,-1 1,36-2,38 6,-33 1,-33-3,43-6,-15 3,-37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1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24575,'0'2'0,"-1"-1"0,1 1 0,0-1 0,-1 1 0,1 0 0,-1-1 0,0 1 0,0-1 0,1 0 0,-1 1 0,0-1 0,0 0 0,-2 2 0,-17 17 0,14-14 0,2-2 0,0 0 0,0 1 0,1 0 0,0-1 0,0 1 0,0 1 0,0-1 0,1 0 0,0 1 0,0-1 0,1 1 0,-1-1 0,1 1 0,-1 8 0,2-8 0,0-1 0,0 0 0,0 0 0,0 0 0,1 0 0,0 0 0,0 0 0,1 0 0,-1 0 0,1 0 0,0 0 0,0-1 0,0 1 0,1-1 0,0 1 0,5 6 0,-6-10 0,-1 0 0,0 0 0,1 0 0,-1 0 0,1 0 0,0 0 0,-1 0 0,1 0 0,0-1 0,-1 1 0,1 0 0,0-1 0,0 0 0,0 1 0,-1-1 0,1 0 0,0 0 0,0 0 0,0 0 0,0 0 0,-1-1 0,1 1 0,0 0 0,0-1 0,-1 0 0,1 1 0,0-1 0,-1 0 0,4-1 0,-2 0 0,0 0 0,0 0 0,0 0 0,0-1 0,0 1 0,0-1 0,-1 1 0,1-1 0,-1 0 0,0 0 0,0 0 0,0-1 0,0 1 0,2-4 0,-2-5-9,0 0 0,0 0-1,-1 0 1,-1 1 0,0-1-1,-2-19 1,0-4-1291,2 20-5526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20:45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0,'168'7,"106"-1,-165-7,-56 1,191 7,-35-1,-142-7,-56 2,-1 0,1 1,-1 0,18 6,7 2,21 0,33 10,-69-15,0-1,1 0,23 0,61-2,-96-2,28-1,66 1,-102 0,0 0,1 0,-1 0,0 0,0 0,1 0,-1 1,0-1,0 0,1 0,-1 1,0-1,0 1,0-1,0 1,1 0,-1-1,0 1,0 0,0 0,0 0,-1-1,2 3,0 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21:04.53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18,'78'-1,"86"2,-111 5,-38-3,1-1,-1-1,1-1,-1 0,24-3,-9-3,44-8,-57 11,-4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21:06.93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62,'0'0,"1"-1,-1 0,0 0,0 0,1 0,-1 0,0 0,1 1,-1-1,1 0,-1 0,1 1,-1-1,1 0,0 1,-1-1,1 0,0 1,0-1,-1 1,1-1,0 1,0 0,0-1,-1 1,1 0,0-1,1 1,4-1,-1-1,1 1,7 0,-11 1,157-2,-84 4,6-2,89-1,-165 1,1-1,-1 1,1-1,-1-1,0 1,1-1,-1 0,0 0,8-5,-7 4,0 0,1 0,-1 1,0 0,1 0,9-1,-12 2,0 1,0 0,0 0,0 0,0 0,0 0,0 1,0 0,0 0,0 0,7 3,-11-4,1 1,-1-1,1 1,0-1,-1 1,1-1,-1 1,1-1,-1 1,1 0,-1-1,0 1,1 0,-1-1,0 1,1 0,-1-1,0 1,0 1,2 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21:13.20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14,'53'0,"57"8,33 4,-97-9,13 3,40 8,114 2,102-14,-174-3,-129 1,0-2,0 1,19-7,-16 4,23-2,-14 4,-9 1,0-1,0 0,0 0,15-6,-6 0,0 1,1 2,41-5,77 5,462 6,-592-1,0 1,1 1,23 6,40 17,-16-5,-7-5,1-2,0-2,104 5,71-18,-153-4,6-1,43 0,-49 2,42-6,-103 10,1-2,21-5,-23 4,1 0,29-1,33 4,51-2,-52-2,75-8,-111 7,1 1,57 1,-18 5,-65-1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5:21:17.17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15,'159'0,"-146"0,-1 2,23 4,-5 0,12-1,56-2,-22-1,24 9,-77-9,-1 2,30 8,-30-6,0-1,34 3,163-6,-108-4,144 2,-229-1,0-2,40-8,-36 5,-16 2,0 0,16-7,-19 7,1 0,0 0,15-2,-24 5,44-5,60-2,-84 8,-11 1,0-1,0 0,0-1,0 0,23-7,-20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54:56.82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62,'0'0,"0"-1,0 0,1 1,-1-1,0 0,1 1,-1-1,1 0,-1 1,0-1,1 1,-1-1,1 1,0-1,-1 1,1 0,-1-1,1 1,0 0,-1-1,1 1,0 0,17-6,-18 5,34-9,-14 4,42-8,-31 9,-12 2,0 0,1 2,-1 0,28 2,-40 1,-1 0,1 0,-1 1,0 0,1 0,-1 0,-1 1,12 8,8 6,25 7,-15-9,-30-14,1 1,-1-1,1 0,0-1,0 1,0-1,0 0,0-1,0 1,0-1,0 0,0-1,0 0,0 0,0 0,-1 0,9-4,-10 4,14-5,0 0,1 2,28-4,-33 6,-1 0,19-6,-18 4,0 1,18-2,1 4,-19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55:00.7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13,'2'-1,"-1"0,1 0,-1 0,1 0,0 0,-1 1,1-1,0 0,-1 1,1 0,0-1,2 1,24-2,-19 2,258-1,-136 2,125-1,-240 1,0 0,0 2,17 4,-15-3,0-1,22 2,97-6,-119-1,-4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55:03.21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1,'2'2,"0"0,0 0,0 0,0 0,1 0,-1-1,1 1,-1-1,1 0,-1 1,1-1,0 0,4 1,4 2,0 0,0 0,0 0,0-1,0-1,0 0,1 0,12 0,78-3,-43 1,-44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55:05.0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37,'229'0,"-219"-1,0 0,1-1,-1 0,0-1,18-6,-16 4,0 2,1-1,13-1,-10 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55:20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86,'2'0,"0"-1,0 0,0 1,0-1,0 0,0 0,0 0,0 0,0 0,-1-1,4-1,10-8,8 1,-1 0,1 2,1 1,38-7,-35 9,-13 3,0 0,0 0,0 1,0 1,0 0,20 4,1 4,63 24,-80-26,1 1,-1-2,2-1,32 4,-24-4,36 9,-35-7,30 4,134-7,-107-4,-18 1,-55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1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0 24575,'-2'0'0,"-2"0"0,-6 0 0,-2 0 0,-4 0 0,0 0 0,1 4 0,0 2 0,-4-1 0,0-1 0,0-1 0,0-1 0,1-1 0,-1-1 0,1 0 0,0 0 0,2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55:22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1,'47'0,"207"7,-39-2,-150-6,-52 2,1 0,-1 1,21 6,-19-4,31 4,80-7,-73-2,-24 0,48-10,-7 2,-50 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55:24.7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3,'44'-1,"-18"0,42 4,-60-2,-1 1,13 4,9 2,-3-4,-1-2,38-1,-35-2,46 6,-57-3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55:45.4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49,'164'0,"-152"-1,-1 0,1-1,-1 0,0-1,14-6,-11 5,0-1,22-2,-18 5,120-10,135 12,-202 6,-4 0,-28-6,-24-1,-1 0,0 2,0 0,1 1,22 5,-21-3,-1 0,1-1,0-1,31 1,64-10,-71 3,53 2,-76 4,-4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55:56.55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0,'149'0,"-139"1,1 0,-1 1,0 0,0 1,17 6,-16-5,1 0,0-1,21 4,142-5,-91-4,-36 2,-16-1,0 1,-1 1,52 10,-61-4,-17-5,-1 0,1-1,0 1,-1-1,7 0,90-2,-36-1,-58 2,-1 0,0 0,0 0,0 1,1 0,-1 0,0 1,0-1,0 1,-1 0,1 1,10 5,-4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50:56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 0 24575,'-1'0'0,"0"1"0,0-1 0,0 0 0,0 0 0,0 1 0,0-1 0,0 1 0,0-1 0,0 1 0,0-1 0,1 1 0,-1 0 0,0-1 0,0 1 0,1 0 0,-1 0 0,1-1 0,-2 3 0,-10 17 0,10-15 0,1-4 0,-6 10 0,1 1 0,1 0 0,0-1 0,0 2 0,1-1 0,-3 17 0,5-19 0,0-1 0,-6 16 0,5-16 0,0-1 0,1 1 0,-3 17 0,4-15 0,1 0 0,0 1 0,0-1 0,1 0 0,1 0 0,5 20 0,-6-27 0,1 1 0,-1-1 0,1 0 0,1 1 0,-1-1 0,0 0 0,1-1 0,0 1 0,0 0 0,0-1 0,0 0 0,1 1 0,0-1 0,-1-1 0,1 1 0,0 0 0,0-1 0,0 0 0,5 2 0,9 2 0,23 5 0,6 1 0,-44-11 0,55 17 0,-49-16 0,0 0 0,0-1 0,0 0 0,14 0 0,-20-1 0,0-1 0,0 1 0,0 0 0,1-1 0,-1 0 0,0 0 0,-1 0 0,1 0 0,0 0 0,0 0 0,0-1 0,-1 0 0,1 1 0,0-1 0,-1 0 0,0 0 0,1 0 0,-1-1 0,0 1 0,0 0 0,0-1 0,-1 1 0,1-1 0,-1 0 0,1 0 0,-1 0 0,0 1 0,0-1 0,1-4 0,1-7 0,-1 0 0,-1-1 0,0 1 0,-1 0 0,-1-16 0,0 10 0,1-51 0,-1-27 0,1 96 0,0 0 0,-1-1 0,1 1 0,0 0 0,-1 0 0,1 0 0,-1 0 0,0 0 0,0 0 0,0 0 0,0 0 0,0 0 0,0 1 0,0-1 0,0 0 0,-1 0 0,1 1 0,-1-1 0,-1-1 0,0 2 0,0-1 0,0 1 0,-1-1 0,1 1 0,0 0 0,0 0 0,-1 0 0,1 1 0,0-1 0,-1 1 0,-3-1 0,-31 1 0,26 1 0,1-1 0,-1 0 0,0-1 0,0-1 0,-13-3 0,9 0-1365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50:58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24575,'0'344'-1365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51:03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0 123 24575,'1'-3'0,"-1"0"0,1 0 0,-1 0 0,1 0 0,0 0 0,0 0 0,0 0 0,1 0 0,-1 1 0,1-1 0,-1 1 0,1-1 0,0 1 0,4-5 0,4-3 0,22-16 0,-24 20 0,-2 1 0,0 1 0,0-1 0,1 1 0,-1 1 0,12-5 0,-15 7 0,1 0 0,-1 0 0,1 0 0,0 0 0,-1 1 0,1 0 0,0 0 0,0 0 0,-1 0 0,1 0 0,0 1 0,0 0 0,4 1 0,0 1 0,0 0 0,-1 0 0,0 0 0,1 1 0,-1 1 0,0-1 0,-1 1 0,1 0 0,-1 0 0,0 1 0,0 0 0,-1 0 0,0 1 0,0-1 0,0 1 0,-1 0 0,0 0 0,0 0 0,-1 1 0,0 0 0,0-1 0,1 10 0,1 17 0,-1 0 0,-2 0 0,-4 49 0,1-19 0,1-58 0,-1 1 0,0 0 0,0 0 0,-1 0 0,-3 10 0,-16 31 0,20-45 0,-5 10 0,-1-1 0,-1 0 0,0 0 0,0 0 0,-1-1 0,-1 0 0,0-1 0,-12 10 0,12-10 0,5-6 0,0 1 0,0-1 0,0 0 0,-8 5 0,12-9 0,-1 1 0,1 0 0,0-1 0,-1 1 0,1-1 0,0 1 0,-1-1 0,1 0 0,-1 0 0,1 0 0,0 0 0,-1 0 0,1 0 0,-1 0 0,1 0 0,0 0 0,-1-1 0,1 1 0,-1 0 0,1-1 0,0 1 0,0-1 0,-1 0 0,1 1 0,-2-3 0,-4-3 0,1-1 0,0 0 0,0 0 0,0-1 0,1 1 0,-7-15 0,9 16 0,1 3 0,0-1 0,1 0 0,-1 1 0,1-1 0,0 0 0,0 0 0,0 0 0,0 0 0,1 0 0,0 0 0,0 0 0,0 0 0,0 0 0,0 0 0,1 0 0,0 0 0,1-5 0,1 2 0,0 0 0,0 1 0,0 0 0,1-1 0,0 1 0,0 0 0,1 1 0,9-11 0,-11 13 0,0 0 0,0 0 0,1 1 0,-1-1 0,1 1 0,0-1 0,0 1 0,-1 0 0,1 1 0,1-1 0,-1 1 0,0 0 0,0 0 0,0 0 0,1 0 0,-1 1 0,6-1 0,-5 2 0,-1-1 0,1 1 0,-1 0 0,1 1 0,-1-1 0,1 1 0,-1 0 0,0 0 0,0 0 0,0 0 0,6 5 0,0 2 0,0 0 0,15 18 0,-22-23 0,21 23 0,-11-13 0,-1-1 0,0 2 0,11 17 0,-14-15-116,34 63-1133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51:09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 0 24575,'2'3'0,"-1"1"0,1-1 0,-1 0 0,1 0 0,0 0 0,0 0 0,0-1 0,1 1 0,-1 0 0,1-1 0,-1 0 0,7 5 0,1-1 0,0-1 0,17 8 0,-17-9 0,-1 0 0,0 0 0,14 10 0,-21-11 0,1-1 0,0 1 0,-1 0 0,1 0 0,-1 0 0,0 0 0,0 0 0,2 5 0,11 31 0,-11-29 0,-1-1 0,-1 0 0,0 0 0,0 1 0,-1-1 0,0 10 0,-3 46 0,1-61 0,0 0 0,1 0 0,-1 0 0,-1 0 0,1 0 0,0 0 0,-1 0 0,0-1 0,0 1 0,0 0 0,-1-1 0,1 0 0,-1 1 0,1-1 0,-1 0 0,0-1 0,-1 1 0,1 0 0,0-1 0,-1 0 0,1 1 0,-1-1 0,0-1 0,1 1 0,-1-1 0,0 1 0,0-1 0,0 0 0,-7 0 0,-8 0 0,-22-2 0,27 0 0,0 1 0,-1 0 0,-16 3 0,21 0 0,14-2 0,-1 0 0,0-1 0,-1 0 0,1 0 0,0 0 0,3-1 0,4-3 0,0 0 0,-1-1 0,0 0 0,14-9 0,-17 9 0,0 1 0,1 0 0,0 0 0,-1 1 0,1 0 0,1 0 0,-1 0 0,0 1 0,15-3 0,-15 5 0,0-1 0,-1 1 0,1 1 0,0-1 0,7 2 0,-12-1 0,0-1 0,0 1 0,0 0 0,0-1 0,0 1 0,0 0 0,0 0 0,-1 0 0,1 1 0,0-1 0,-1 0 0,1 1 0,-1-1 0,1 1 0,-1-1 0,0 1 0,1 0 0,-1-1 0,0 1 0,1 3 0,3 9 0,5 19 0,-1 1 0,-4-17 0,-1 0 0,-1 0 0,-1 1 0,0-1 0,-1 1 0,-1-1 0,-2 19 0,1-32 0,1 0 0,-1 0 0,0 0 0,-1 0 0,1 0 0,-1 0 0,0-1 0,1 1 0,-2-1 0,1 1 0,0-1 0,-6 6 0,-2 2 0,-2 0 0,-13 9 0,0 1 0,13-11 0,-27 16 0,19-13 0,16-10 0,0-1 0,-1 1 0,0-1 0,1 0 0,-1 0 0,-7 2 0,9-4 0,0 1 0,0-1 0,0 0 0,0 0 0,0 0 0,1 0 0,-1 0 0,0-1 0,0 1 0,0-1 0,0 0 0,1 0 0,-4-1 0,-10-4 0,11 4 0,0 0 0,1 0 0,-7-4 0,9 5 0,1 0 0,0 0 0,-1-1 0,1 1 0,0 0 0,0 0 0,-1-1 0,1 1 0,0-1 0,1 1 0,-1-1 0,0 0 0,-1-2 0,0-3-341,1 1 0,0-1-1,-1-9 1,1-2-6485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1:51:35.56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86,'0'-1,"1"-1,-1 1,0-1,1 1,0-1,-1 1,1 0,0-1,-1 1,1 0,0-1,0 1,0 0,0 0,0 0,1 0,-1 0,0 0,2-1,2-1,0 0,0 1,0-1,6-1,2 0,20-2,9-3,-23 5,-1 1,1 0,1 2,25 0,6 0,7-5,10 0,210 5,-144 2,-124 0,0 0,-1 1,1 0,0 0,10 5,10 3,2-2,-6 0,1-2,0 0,1-2,29 1,-46-5,0-1,1 0,13-3,-14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50:56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 0 24575,'-1'0'0,"0"1"0,0-1 0,0 0 0,0 0 0,0 1 0,0-1 0,0 1 0,0-1 0,0 1 0,0-1 0,1 1 0,-1 0 0,0-1 0,0 1 0,1 0 0,-1 0 0,1-1 0,-2 3 0,-10 17 0,10-15 0,1-4 0,-6 10 0,1 1 0,1 0 0,0-1 0,0 2 0,1-1 0,-3 17 0,5-19 0,0-1 0,-6 16 0,5-16 0,0-1 0,1 1 0,-3 17 0,4-15 0,1 0 0,0 1 0,0-1 0,1 0 0,1 0 0,5 20 0,-6-27 0,1 1 0,-1-1 0,1 0 0,1 1 0,-1-1 0,0 0 0,1-1 0,0 1 0,0 0 0,0-1 0,0 0 0,1 1 0,0-1 0,-1-1 0,1 1 0,0 0 0,0-1 0,0 0 0,5 2 0,9 2 0,23 5 0,6 1 0,-44-11 0,55 17 0,-49-16 0,0 0 0,0-1 0,0 0 0,14 0 0,-20-1 0,0-1 0,0 1 0,0 0 0,1-1 0,-1 0 0,0 0 0,-1 0 0,1 0 0,0 0 0,0 0 0,0-1 0,-1 0 0,1 1 0,0-1 0,-1 0 0,0 0 0,1 0 0,-1-1 0,0 1 0,0 0 0,0-1 0,-1 1 0,1-1 0,-1 0 0,1 0 0,-1 0 0,0 1 0,0-1 0,1-4 0,1-7 0,-1 0 0,-1-1 0,0 1 0,-1 0 0,-1-16 0,0 10 0,1-51 0,-1-27 0,1 96 0,0 0 0,-1-1 0,1 1 0,0 0 0,-1 0 0,1 0 0,-1 0 0,0 0 0,0 0 0,0 0 0,0 0 0,0 0 0,0 1 0,0-1 0,0 0 0,-1 0 0,1 1 0,-1-1 0,-1-1 0,0 2 0,0-1 0,0 1 0,-1-1 0,1 1 0,0 0 0,0 0 0,-1 0 0,1 1 0,0-1 0,-1 1 0,-3-1 0,-31 1 0,26 1 0,1-1 0,-1 0 0,0-1 0,0-1 0,-13-3 0,9 0-1365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1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41 24575,'-3'0'0,"1"1"0,0-1 0,0 1 0,0 0 0,0-1 0,0 1 0,0 0 0,-3 2 0,-8 3 0,2-2 0,1-1 0,0 1 0,-14 8 0,20-10 0,0 1 0,1 0 0,0-1 0,-1 1 0,1 0 0,0 1 0,0-1 0,1 1 0,-1-1 0,1 1 0,-4 6 0,1 1 0,1 0 0,0 1 0,0-1 0,1 1 0,0 0 0,1-1 0,1 1 0,0 0 0,0 1 0,1-1 0,3 22 0,-2-27 0,0 0 0,0-1 0,0 0 0,0 1 0,4 7 0,-4-12 0,0 0 0,0 0 0,0 0 0,0 0 0,1-1 0,-1 1 0,0 0 0,1-1 0,-1 1 0,1-1 0,-1 0 0,1 0 0,0 1 0,0-1 0,0 0 0,0 0 0,3 1 0,3 0 0,0 0 0,0 0 0,1-1 0,-1 0 0,10-1 0,41-2 0,-56 1 0,0 1 0,0-1 0,0 0 0,-1 0 0,1 0 0,0 0 0,0 0 0,-1-1 0,1 1 0,-1-1 0,1 0 0,-1 0 0,4-3 0,2-4 0,0 0 0,7-12 0,3-3 0,-12 17 0,0-1 0,-1 1 0,0-1 0,-1 0 0,0-1 0,0 1 0,-1-1 0,0 0 0,3-17 0,-3 8 0,-1 1 0,-1-1 0,0 0 0,-2-21 0,0 36 0,1 0 0,0-1 0,-1 1 0,0 0 0,1 0 0,-1 0 0,-1 0 0,1 0 0,0 0 0,-1 0 0,1 0 0,-1 0 0,0 0 0,0 1 0,-3-4 0,2 3 0,0 1 0,0 0 0,0 0 0,0 1 0,0-1 0,-1 0 0,1 1 0,0 0 0,-1 0 0,1 0 0,-1 0 0,1 1 0,-8-1 0,1 0 0,0 0 0,0 2 0,-19 1 0,26-1 0,0 0 0,0-1 0,0 1 0,0 1 0,0-1 0,0 0 0,0 1 0,0-1 0,1 1 0,-1 0 0,1 0 0,-1 0 0,1 0 0,0 1 0,0-1 0,-3 4 0,-4 6-1365,0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50:58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24575,'0'455'-1365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51:03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0 123 24575,'1'-3'0,"-1"0"0,1 0 0,-1 0 0,1 0 0,0 0 0,0 0 0,0 0 0,1 0 0,-1 1 0,1-1 0,-1 1 0,1-1 0,0 1 0,4-5 0,4-3 0,22-16 0,-24 20 0,-2 1 0,0 1 0,0-1 0,1 1 0,-1 1 0,12-5 0,-15 7 0,1 0 0,-1 0 0,1 0 0,0 0 0,-1 1 0,1 0 0,0 0 0,0 0 0,-1 0 0,1 0 0,0 1 0,0 0 0,4 1 0,0 1 0,0 0 0,-1 0 0,0 0 0,1 1 0,-1 1 0,0-1 0,-1 1 0,1 0 0,-1 0 0,0 1 0,0 0 0,-1 0 0,0 1 0,0-1 0,0 1 0,-1 0 0,0 0 0,0 0 0,-1 1 0,0 0 0,0-1 0,1 10 0,1 17 0,-1 0 0,-2 0 0,-4 49 0,1-19 0,1-58 0,-1 1 0,0 0 0,0 0 0,-1 0 0,-3 10 0,-16 31 0,20-45 0,-5 10 0,-1-1 0,-1 0 0,0 0 0,0 0 0,-1-1 0,-1 0 0,0-1 0,-12 10 0,12-10 0,5-6 0,0 1 0,0-1 0,0 0 0,-8 5 0,12-9 0,-1 1 0,1 0 0,0-1 0,-1 1 0,1-1 0,0 1 0,-1-1 0,1 0 0,-1 0 0,1 0 0,0 0 0,-1 0 0,1 0 0,-1 0 0,1 0 0,0 0 0,-1-1 0,1 1 0,-1 0 0,1-1 0,0 1 0,0-1 0,-1 0 0,1 1 0,-2-3 0,-4-3 0,1-1 0,0 0 0,0 0 0,0-1 0,1 1 0,-7-15 0,9 16 0,1 3 0,0-1 0,1 0 0,-1 1 0,1-1 0,0 0 0,0 0 0,0 0 0,0 0 0,1 0 0,0 0 0,0 0 0,0 0 0,0 0 0,0 0 0,1 0 0,0 0 0,1-5 0,1 2 0,0 0 0,0 1 0,0 0 0,1-1 0,0 1 0,0 0 0,1 1 0,9-11 0,-11 13 0,0 0 0,0 0 0,1 1 0,-1-1 0,1 1 0,0-1 0,0 1 0,-1 0 0,1 1 0,1-1 0,-1 1 0,0 0 0,0 0 0,0 0 0,1 0 0,-1 1 0,6-1 0,-5 2 0,-1-1 0,1 1 0,-1 0 0,1 1 0,-1-1 0,1 1 0,-1 0 0,0 0 0,0 0 0,0 0 0,6 5 0,0 2 0,0 0 0,15 18 0,-22-23 0,21 23 0,-11-13 0,-1-1 0,0 2 0,11 17 0,-14-15-116,34 63-1133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1:51:09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 0 24575,'2'3'0,"-1"1"0,1-1 0,-1 0 0,1 0 0,0 0 0,0 0 0,0-1 0,1 1 0,-1 0 0,1-1 0,-1 0 0,7 5 0,1-1 0,0-1 0,17 8 0,-17-9 0,-1 0 0,0 0 0,14 10 0,-21-11 0,1-1 0,0 1 0,-1 0 0,1 0 0,-1 0 0,0 0 0,0 0 0,2 5 0,11 31 0,-11-29 0,-1-1 0,-1 0 0,0 0 0,0 1 0,-1-1 0,0 10 0,-3 46 0,1-61 0,0 0 0,1 0 0,-1 0 0,-1 0 0,1 0 0,0 0 0,-1 0 0,0-1 0,0 1 0,0 0 0,-1-1 0,1 0 0,-1 1 0,1-1 0,-1 0 0,0-1 0,-1 1 0,1 0 0,0-1 0,-1 0 0,1 1 0,-1-1 0,0-1 0,1 1 0,-1-1 0,0 1 0,0-1 0,0 0 0,-7 0 0,-8 0 0,-22-2 0,27 0 0,0 1 0,-1 0 0,-16 3 0,21 0 0,14-2 0,-1 0 0,0-1 0,-1 0 0,1 0 0,0 0 0,3-1 0,4-3 0,0 0 0,-1-1 0,0 0 0,14-9 0,-17 9 0,0 1 0,1 0 0,0 0 0,-1 1 0,1 0 0,1 0 0,-1 0 0,0 1 0,15-3 0,-15 5 0,0-1 0,-1 1 0,1 1 0,0-1 0,7 2 0,-12-1 0,0-1 0,0 1 0,0 0 0,0-1 0,0 1 0,0 0 0,0 0 0,-1 0 0,1 1 0,0-1 0,-1 0 0,1 1 0,-1-1 0,1 1 0,-1-1 0,0 1 0,1 0 0,-1-1 0,0 1 0,1 3 0,3 9 0,5 19 0,-1 1 0,-4-17 0,-1 0 0,-1 0 0,-1 1 0,0-1 0,-1 1 0,-1-1 0,-2 19 0,1-32 0,1 0 0,-1 0 0,0 0 0,-1 0 0,1 0 0,-1 0 0,0-1 0,1 1 0,-2-1 0,1 1 0,0-1 0,-6 6 0,-2 2 0,-2 0 0,-13 9 0,0 1 0,13-11 0,-27 16 0,19-13 0,16-10 0,0-1 0,-1 1 0,0-1 0,1 0 0,-1 0 0,-7 2 0,9-4 0,0 1 0,0-1 0,0 0 0,0 0 0,0 0 0,1 0 0,-1 0 0,0-1 0,0 1 0,0-1 0,0 0 0,1 0 0,-4-1 0,-10-4 0,11 4 0,0 0 0,1 0 0,-7-4 0,9 5 0,1 0 0,0 0 0,-1-1 0,1 1 0,0 0 0,0 0 0,-1-1 0,1 1 0,0-1 0,1 1 0,-1-1 0,0 0 0,-1-2 0,0-3-341,1 1 0,0-1-1,-1-9 1,1-2-6485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1:51:35.56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86,'0'-1,"1"-1,-1 1,0-1,1 1,0-1,-1 1,1 0,0-1,-1 1,1 0,0-1,0 1,0 0,0 0,0 0,1 0,-1 0,0 0,2-1,2-1,0 0,0 1,0-1,6-1,2 0,20-2,9-3,-23 5,-1 1,1 0,1 2,25 0,6 0,7-5,10 0,210 5,-144 2,-124 0,0 0,-1 1,1 0,0 0,10 5,10 3,2-2,-6 0,1-2,0 0,1-2,29 1,-46-5,0-1,1 0,13-3,-14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2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24575,'0'315'-1365,"0"-301"-5461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04:18:25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24575,'0'-2'0,"3"-1"0,1-3 0,4-2 0,-1-1 0,3 2 0,0-2 0,1 2 0,1 2 0,2 2 0,0 1 0,2 3 0,0 2 0,2-1 0,-3 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47867-37AC-445B-A43B-E8409647F68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F9152-80A3-4ED8-B7D3-C2B11A0E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22B2-6DCA-4F5E-AA3B-82B5EBDAE1D8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EA41-BC86-4BD7-903F-8C1BEF3C8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61.png"/><Relationship Id="rId18" Type="http://schemas.openxmlformats.org/officeDocument/2006/relationships/customXml" Target="../ink/ink51.xml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customXml" Target="../ink/ink48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image" Target="../media/image55.png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60.png"/><Relationship Id="rId24" Type="http://schemas.openxmlformats.org/officeDocument/2006/relationships/customXml" Target="../ink/ink54.xml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10" Type="http://schemas.openxmlformats.org/officeDocument/2006/relationships/customXml" Target="../ink/ink47.xml"/><Relationship Id="rId19" Type="http://schemas.openxmlformats.org/officeDocument/2006/relationships/image" Target="../media/image64.png"/><Relationship Id="rId4" Type="http://schemas.openxmlformats.org/officeDocument/2006/relationships/customXml" Target="../ink/ink44.xml"/><Relationship Id="rId9" Type="http://schemas.openxmlformats.org/officeDocument/2006/relationships/image" Target="../media/image59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customXml" Target="../ink/ink60.xml"/><Relationship Id="rId18" Type="http://schemas.openxmlformats.org/officeDocument/2006/relationships/image" Target="../media/image78.png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12" Type="http://schemas.openxmlformats.org/officeDocument/2006/relationships/image" Target="../media/image75.png"/><Relationship Id="rId17" Type="http://schemas.openxmlformats.org/officeDocument/2006/relationships/customXml" Target="../ink/ink62.xml"/><Relationship Id="rId2" Type="http://schemas.openxmlformats.org/officeDocument/2006/relationships/image" Target="../media/image70.png"/><Relationship Id="rId16" Type="http://schemas.openxmlformats.org/officeDocument/2006/relationships/image" Target="../media/image77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10" Type="http://schemas.openxmlformats.org/officeDocument/2006/relationships/image" Target="../media/image74.png"/><Relationship Id="rId19" Type="http://schemas.openxmlformats.org/officeDocument/2006/relationships/customXml" Target="../ink/ink63.xml"/><Relationship Id="rId4" Type="http://schemas.openxmlformats.org/officeDocument/2006/relationships/image" Target="../media/image71.png"/><Relationship Id="rId9" Type="http://schemas.openxmlformats.org/officeDocument/2006/relationships/customXml" Target="../ink/ink58.xml"/><Relationship Id="rId1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customXml" Target="../ink/ink68.xml"/><Relationship Id="rId3" Type="http://schemas.openxmlformats.org/officeDocument/2006/relationships/image" Target="../media/image82.emf"/><Relationship Id="rId7" Type="http://schemas.openxmlformats.org/officeDocument/2006/relationships/customXml" Target="../ink/ink65.xml"/><Relationship Id="rId12" Type="http://schemas.openxmlformats.org/officeDocument/2006/relationships/image" Target="../media/image8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customXml" Target="../ink/ink67.xml"/><Relationship Id="rId5" Type="http://schemas.openxmlformats.org/officeDocument/2006/relationships/customXml" Target="../ink/ink64.xml"/><Relationship Id="rId10" Type="http://schemas.openxmlformats.org/officeDocument/2006/relationships/image" Target="../media/image86.png"/><Relationship Id="rId4" Type="http://schemas.openxmlformats.org/officeDocument/2006/relationships/image" Target="../media/image83.png"/><Relationship Id="rId9" Type="http://schemas.openxmlformats.org/officeDocument/2006/relationships/customXml" Target="../ink/ink66.xml"/><Relationship Id="rId1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customXml" Target="../ink/ink73.xml"/><Relationship Id="rId3" Type="http://schemas.openxmlformats.org/officeDocument/2006/relationships/image" Target="../media/image82.emf"/><Relationship Id="rId7" Type="http://schemas.openxmlformats.org/officeDocument/2006/relationships/customXml" Target="../ink/ink70.xml"/><Relationship Id="rId12" Type="http://schemas.openxmlformats.org/officeDocument/2006/relationships/image" Target="../media/image8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customXml" Target="../ink/ink72.xml"/><Relationship Id="rId5" Type="http://schemas.openxmlformats.org/officeDocument/2006/relationships/customXml" Target="../ink/ink69.xml"/><Relationship Id="rId10" Type="http://schemas.openxmlformats.org/officeDocument/2006/relationships/image" Target="../media/image86.png"/><Relationship Id="rId4" Type="http://schemas.openxmlformats.org/officeDocument/2006/relationships/image" Target="../media/image83.png"/><Relationship Id="rId9" Type="http://schemas.openxmlformats.org/officeDocument/2006/relationships/customXml" Target="../ink/ink71.xml"/><Relationship Id="rId1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13.xml"/><Relationship Id="rId42" Type="http://schemas.openxmlformats.org/officeDocument/2006/relationships/image" Target="../media/image29.png"/><Relationship Id="rId47" Type="http://schemas.openxmlformats.org/officeDocument/2006/relationships/customXml" Target="../ink/ink26.xml"/><Relationship Id="rId63" Type="http://schemas.openxmlformats.org/officeDocument/2006/relationships/customXml" Target="../ink/ink34.xml"/><Relationship Id="rId68" Type="http://schemas.openxmlformats.org/officeDocument/2006/relationships/image" Target="../media/image42.png"/><Relationship Id="rId16" Type="http://schemas.openxmlformats.org/officeDocument/2006/relationships/image" Target="../media/image16.png"/><Relationship Id="rId11" Type="http://schemas.openxmlformats.org/officeDocument/2006/relationships/customXml" Target="../ink/ink8.xml"/><Relationship Id="rId32" Type="http://schemas.openxmlformats.org/officeDocument/2006/relationships/image" Target="../media/image24.png"/><Relationship Id="rId37" Type="http://schemas.openxmlformats.org/officeDocument/2006/relationships/customXml" Target="../ink/ink21.xml"/><Relationship Id="rId53" Type="http://schemas.openxmlformats.org/officeDocument/2006/relationships/customXml" Target="../ink/ink29.xml"/><Relationship Id="rId58" Type="http://schemas.openxmlformats.org/officeDocument/2006/relationships/image" Target="../media/image37.png"/><Relationship Id="rId74" Type="http://schemas.openxmlformats.org/officeDocument/2006/relationships/image" Target="../media/image45.png"/><Relationship Id="rId79" Type="http://schemas.openxmlformats.org/officeDocument/2006/relationships/customXml" Target="../ink/ink42.xml"/><Relationship Id="rId5" Type="http://schemas.openxmlformats.org/officeDocument/2006/relationships/customXml" Target="../ink/ink5.xml"/><Relationship Id="rId61" Type="http://schemas.openxmlformats.org/officeDocument/2006/relationships/customXml" Target="../ink/ink33.xml"/><Relationship Id="rId82" Type="http://schemas.openxmlformats.org/officeDocument/2006/relationships/image" Target="../media/image49.png"/><Relationship Id="rId19" Type="http://schemas.openxmlformats.org/officeDocument/2006/relationships/customXml" Target="../ink/ink12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6.xml"/><Relationship Id="rId30" Type="http://schemas.openxmlformats.org/officeDocument/2006/relationships/image" Target="../media/image23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64" Type="http://schemas.openxmlformats.org/officeDocument/2006/relationships/image" Target="../media/image40.png"/><Relationship Id="rId69" Type="http://schemas.openxmlformats.org/officeDocument/2006/relationships/customXml" Target="../ink/ink37.xml"/><Relationship Id="rId77" Type="http://schemas.openxmlformats.org/officeDocument/2006/relationships/customXml" Target="../ink/ink41.xml"/><Relationship Id="rId8" Type="http://schemas.openxmlformats.org/officeDocument/2006/relationships/image" Target="../media/image12.png"/><Relationship Id="rId51" Type="http://schemas.openxmlformats.org/officeDocument/2006/relationships/customXml" Target="../ink/ink28.xml"/><Relationship Id="rId72" Type="http://schemas.openxmlformats.org/officeDocument/2006/relationships/image" Target="../media/image44.png"/><Relationship Id="rId80" Type="http://schemas.openxmlformats.org/officeDocument/2006/relationships/image" Target="../media/image48.png"/><Relationship Id="rId3" Type="http://schemas.openxmlformats.org/officeDocument/2006/relationships/customXml" Target="../ink/ink4.xml"/><Relationship Id="rId12" Type="http://schemas.openxmlformats.org/officeDocument/2006/relationships/image" Target="../media/image14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32.xml"/><Relationship Id="rId67" Type="http://schemas.openxmlformats.org/officeDocument/2006/relationships/customXml" Target="../ink/ink36.xml"/><Relationship Id="rId20" Type="http://schemas.openxmlformats.org/officeDocument/2006/relationships/image" Target="../media/image18.png"/><Relationship Id="rId41" Type="http://schemas.openxmlformats.org/officeDocument/2006/relationships/customXml" Target="../ink/ink23.xml"/><Relationship Id="rId54" Type="http://schemas.openxmlformats.org/officeDocument/2006/relationships/image" Target="../media/image35.png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75" Type="http://schemas.openxmlformats.org/officeDocument/2006/relationships/customXml" Target="../ink/ink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image" Target="../media/image13.png"/><Relationship Id="rId31" Type="http://schemas.openxmlformats.org/officeDocument/2006/relationships/customXml" Target="../ink/ink18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Relationship Id="rId65" Type="http://schemas.openxmlformats.org/officeDocument/2006/relationships/customXml" Target="../ink/ink35.xml"/><Relationship Id="rId73" Type="http://schemas.openxmlformats.org/officeDocument/2006/relationships/customXml" Target="../ink/ink39.xml"/><Relationship Id="rId78" Type="http://schemas.openxmlformats.org/officeDocument/2006/relationships/image" Target="../media/image47.png"/><Relationship Id="rId81" Type="http://schemas.openxmlformats.org/officeDocument/2006/relationships/customXml" Target="../ink/ink43.xml"/><Relationship Id="rId4" Type="http://schemas.openxmlformats.org/officeDocument/2006/relationships/image" Target="../media/image10.png"/><Relationship Id="rId9" Type="http://schemas.openxmlformats.org/officeDocument/2006/relationships/customXml" Target="../ink/ink7.xml"/><Relationship Id="rId13" Type="http://schemas.openxmlformats.org/officeDocument/2006/relationships/customXml" Target="../ink/ink9.xml"/><Relationship Id="rId18" Type="http://schemas.openxmlformats.org/officeDocument/2006/relationships/image" Target="../media/image17.png"/><Relationship Id="rId39" Type="http://schemas.openxmlformats.org/officeDocument/2006/relationships/customXml" Target="../ink/ink22.xml"/><Relationship Id="rId34" Type="http://schemas.openxmlformats.org/officeDocument/2006/relationships/image" Target="../media/image25.png"/><Relationship Id="rId50" Type="http://schemas.openxmlformats.org/officeDocument/2006/relationships/image" Target="../media/image33.png"/><Relationship Id="rId55" Type="http://schemas.openxmlformats.org/officeDocument/2006/relationships/customXml" Target="../ink/ink30.xml"/><Relationship Id="rId76" Type="http://schemas.openxmlformats.org/officeDocument/2006/relationships/image" Target="../media/image46.png"/><Relationship Id="rId7" Type="http://schemas.openxmlformats.org/officeDocument/2006/relationships/customXml" Target="../ink/ink6.xml"/><Relationship Id="rId71" Type="http://schemas.openxmlformats.org/officeDocument/2006/relationships/customXml" Target="../ink/ink38.xml"/><Relationship Id="rId2" Type="http://schemas.openxmlformats.org/officeDocument/2006/relationships/image" Target="../media/image9.png"/><Relationship Id="rId29" Type="http://schemas.openxmlformats.org/officeDocument/2006/relationships/customXml" Target="../ink/ink17.xml"/><Relationship Id="rId24" Type="http://schemas.openxmlformats.org/officeDocument/2006/relationships/image" Target="../media/image20.png"/><Relationship Id="rId40" Type="http://schemas.openxmlformats.org/officeDocument/2006/relationships/image" Target="../media/image28.png"/><Relationship Id="rId45" Type="http://schemas.openxmlformats.org/officeDocument/2006/relationships/customXml" Target="../ink/ink25.xml"/><Relationship Id="rId66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Physics 5430</a:t>
            </a:r>
          </a:p>
          <a:p>
            <a:endParaRPr lang="en-US" dirty="0"/>
          </a:p>
          <a:p>
            <a:r>
              <a:rPr lang="en-US" dirty="0" err="1"/>
              <a:t>Wiatrowski</a:t>
            </a:r>
            <a:r>
              <a:rPr lang="en-US" dirty="0"/>
              <a:t> Chapter 3 Decoders, Registers, Counters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959DD-D24F-40F1-9213-4233D3BF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38200"/>
            <a:ext cx="6411399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FA52B-E38C-448A-9D99-C6BAFAA82133}"/>
              </a:ext>
            </a:extLst>
          </p:cNvPr>
          <p:cNvSpPr txBox="1"/>
          <p:nvPr/>
        </p:nvSpPr>
        <p:spPr>
          <a:xfrm>
            <a:off x="1044656" y="0"/>
            <a:ext cx="705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Solution to ASM – MUX Problem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6F180-D01C-4239-B694-A7BD9FC9D6BC}"/>
              </a:ext>
            </a:extLst>
          </p:cNvPr>
          <p:cNvSpPr txBox="1"/>
          <p:nvPr/>
        </p:nvSpPr>
        <p:spPr>
          <a:xfrm>
            <a:off x="228600" y="5196711"/>
            <a:ext cx="87282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“snapshot” of inputs with ROM output D2.</a:t>
            </a:r>
          </a:p>
          <a:p>
            <a:r>
              <a:rPr lang="en-US" sz="2400" dirty="0"/>
              <a:t>Then cycle through them using the MUX in multiple ASM states.</a:t>
            </a:r>
          </a:p>
          <a:p>
            <a:r>
              <a:rPr lang="en-US" sz="2400" dirty="0"/>
              <a:t>ROM sees values relative to each other at same time.</a:t>
            </a:r>
          </a:p>
          <a:p>
            <a:r>
              <a:rPr lang="en-US" sz="2400" dirty="0"/>
              <a:t>However, takes more states, and misses input changes during cycling.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DFA98-B9A1-4B27-B14A-3A1F84488878}"/>
              </a:ext>
            </a:extLst>
          </p:cNvPr>
          <p:cNvSpPr txBox="1"/>
          <p:nvPr/>
        </p:nvSpPr>
        <p:spPr>
          <a:xfrm>
            <a:off x="76200" y="3048000"/>
            <a:ext cx="2121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Also notice the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State Register.</a:t>
            </a:r>
          </a:p>
        </p:txBody>
      </p:sp>
    </p:spTree>
    <p:extLst>
      <p:ext uri="{BB962C8B-B14F-4D97-AF65-F5344CB8AC3E}">
        <p14:creationId xmlns:p14="http://schemas.microsoft.com/office/powerpoint/2010/main" val="397099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1200" y="1219200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ASM outputs can be stored in registers W, X, Y, Z.</a:t>
            </a:r>
          </a:p>
          <a:p>
            <a:r>
              <a:rPr lang="en-US" sz="2000" dirty="0"/>
              <a:t>[ 1]  Can have many outputs using small ROM.</a:t>
            </a:r>
          </a:p>
          <a:p>
            <a:endParaRPr lang="en-US" sz="2000" dirty="0"/>
          </a:p>
          <a:p>
            <a:r>
              <a:rPr lang="en-US" sz="2000" dirty="0"/>
              <a:t>[ 2]  Outputs are NOT mutually exclusive.</a:t>
            </a:r>
          </a:p>
          <a:p>
            <a:endParaRPr lang="en-US" sz="2000" dirty="0"/>
          </a:p>
          <a:p>
            <a:r>
              <a:rPr lang="en-US" sz="2000" dirty="0"/>
              <a:t>[ 3]  Outputs remain on or off AFTER the ASM exits the state, and do not have to be asserted in every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63BC7-AAF6-46CA-864B-B2BA9F49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5562600" cy="5995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371F6-83F9-4E04-9098-A86E472CBAC9}"/>
              </a:ext>
            </a:extLst>
          </p:cNvPr>
          <p:cNvSpPr txBox="1"/>
          <p:nvPr/>
        </p:nvSpPr>
        <p:spPr>
          <a:xfrm>
            <a:off x="990600" y="-72196"/>
            <a:ext cx="8458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Expanding Outputs with Registers</a:t>
            </a:r>
          </a:p>
        </p:txBody>
      </p:sp>
    </p:spTree>
    <p:extLst>
      <p:ext uri="{BB962C8B-B14F-4D97-AF65-F5344CB8AC3E}">
        <p14:creationId xmlns:p14="http://schemas.microsoft.com/office/powerpoint/2010/main" val="60734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5000" y="752912"/>
            <a:ext cx="327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[ 4]  Disadvantage: </a:t>
            </a:r>
          </a:p>
          <a:p>
            <a:r>
              <a:rPr lang="en-US" sz="2000" dirty="0"/>
              <a:t>ROM output (DCBA) is “loaded” into ONE register at a time as selected by decoder (SMA,SMB).  Takes 4 states.</a:t>
            </a:r>
          </a:p>
          <a:p>
            <a:r>
              <a:rPr lang="en-US" sz="2000" dirty="0"/>
              <a:t>Can only change 4 outputs simultaneously at a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63BC7-AAF6-46CA-864B-B2BA9F49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5562600" cy="5995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371F6-83F9-4E04-9098-A86E472CBAC9}"/>
              </a:ext>
            </a:extLst>
          </p:cNvPr>
          <p:cNvSpPr txBox="1"/>
          <p:nvPr/>
        </p:nvSpPr>
        <p:spPr>
          <a:xfrm>
            <a:off x="990600" y="-72196"/>
            <a:ext cx="8458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Expanding Outputs with Registers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4A3A4-8D30-2C0D-78AD-DFBA51E8DB19}"/>
              </a:ext>
            </a:extLst>
          </p:cNvPr>
          <p:cNvSpPr txBox="1"/>
          <p:nvPr/>
        </p:nvSpPr>
        <p:spPr>
          <a:xfrm>
            <a:off x="5738070" y="3493182"/>
            <a:ext cx="2897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LMEN is used to disable all 4 </a:t>
            </a:r>
          </a:p>
          <a:p>
            <a:r>
              <a:rPr lang="en-US" dirty="0"/>
              <a:t>register so they keep their</a:t>
            </a:r>
          </a:p>
          <a:p>
            <a:r>
              <a:rPr lang="en-US" dirty="0"/>
              <a:t>values after they are loaded.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E7C81-E6B1-FB95-E7DA-18F05D635F1E}"/>
              </a:ext>
            </a:extLst>
          </p:cNvPr>
          <p:cNvSpPr txBox="1"/>
          <p:nvPr/>
        </p:nvSpPr>
        <p:spPr>
          <a:xfrm>
            <a:off x="5679347" y="4914907"/>
            <a:ext cx="3464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NOT required, but you would</a:t>
            </a:r>
          </a:p>
          <a:p>
            <a:r>
              <a:rPr lang="en-US" dirty="0"/>
              <a:t>have to tie EN to GND, and keep reloading one of the registers every clock cycle by putting its values on the ABCD bus,</a:t>
            </a:r>
          </a:p>
          <a:p>
            <a:r>
              <a:rPr lang="en-US" dirty="0"/>
              <a:t>and selecting it with SMA/SMB.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4EC3F-461C-AC70-F5BD-745A405AE500}"/>
              </a:ext>
            </a:extLst>
          </p:cNvPr>
          <p:cNvSpPr txBox="1"/>
          <p:nvPr/>
        </p:nvSpPr>
        <p:spPr>
          <a:xfrm>
            <a:off x="5867400" y="3105718"/>
            <a:ext cx="20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Why is LMEN used?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93E15-BB55-FF85-7F8B-4FB6EE665535}"/>
              </a:ext>
            </a:extLst>
          </p:cNvPr>
          <p:cNvSpPr txBox="1"/>
          <p:nvPr/>
        </p:nvSpPr>
        <p:spPr>
          <a:xfrm>
            <a:off x="5882315" y="4416512"/>
            <a:ext cx="147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Is it required?</a:t>
            </a:r>
          </a:p>
        </p:txBody>
      </p:sp>
    </p:spTree>
    <p:extLst>
      <p:ext uri="{BB962C8B-B14F-4D97-AF65-F5344CB8AC3E}">
        <p14:creationId xmlns:p14="http://schemas.microsoft.com/office/powerpoint/2010/main" val="26291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25778" y="2459504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Enable pins so can chain counters.</a:t>
            </a:r>
          </a:p>
          <a:p>
            <a:endParaRPr lang="en-US" sz="2400" dirty="0"/>
          </a:p>
          <a:p>
            <a:r>
              <a:rPr lang="en-US" sz="2400" dirty="0"/>
              <a:t>Important output: CO = carry out.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A6B6-7381-49C8-BF10-BA8A6D0D7ECF}"/>
              </a:ext>
            </a:extLst>
          </p:cNvPr>
          <p:cNvSpPr txBox="1"/>
          <p:nvPr/>
        </p:nvSpPr>
        <p:spPr>
          <a:xfrm>
            <a:off x="3544218" y="76200"/>
            <a:ext cx="2055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Counters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A7A9E-E381-4CD0-8738-DC56DDF0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84086"/>
            <a:ext cx="5769670" cy="3787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41D164-2AB7-4C0A-8897-ADD8104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784086"/>
            <a:ext cx="2802757" cy="15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4581C5-E9BF-4F96-BFE2-CE1D53190A2B}"/>
                  </a:ext>
                </a:extLst>
              </p14:cNvPr>
              <p14:cNvContentPartPr/>
              <p14:nvPr/>
            </p14:nvContentPartPr>
            <p14:xfrm>
              <a:off x="407140" y="2128047"/>
              <a:ext cx="635400" cy="16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4581C5-E9BF-4F96-BFE2-CE1D53190A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140" y="2020407"/>
                <a:ext cx="743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7B6CE86-4928-4016-BA0E-9472E1F1781E}"/>
                  </a:ext>
                </a:extLst>
              </p14:cNvPr>
              <p14:cNvContentPartPr/>
              <p14:nvPr/>
            </p14:nvContentPartPr>
            <p14:xfrm>
              <a:off x="389860" y="1329207"/>
              <a:ext cx="245880" cy="6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7B6CE86-4928-4016-BA0E-9472E1F178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220" y="1221567"/>
                <a:ext cx="3535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166936-A732-4DF5-9FE9-A1F6A93F9487}"/>
                  </a:ext>
                </a:extLst>
              </p14:cNvPr>
              <p14:cNvContentPartPr/>
              <p14:nvPr/>
            </p14:nvContentPartPr>
            <p14:xfrm>
              <a:off x="953260" y="1334247"/>
              <a:ext cx="246960" cy="16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166936-A732-4DF5-9FE9-A1F6A93F94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9620" y="1226607"/>
                <a:ext cx="354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6384E6-ED26-4138-8429-DA4C790FF329}"/>
                  </a:ext>
                </a:extLst>
              </p14:cNvPr>
              <p14:cNvContentPartPr/>
              <p14:nvPr/>
            </p14:nvContentPartPr>
            <p14:xfrm>
              <a:off x="1520980" y="2092047"/>
              <a:ext cx="1602720" cy="3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6384E6-ED26-4138-8429-DA4C790FF3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6980" y="1984047"/>
                <a:ext cx="17103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99B743-06E9-47C5-91DF-5EAF31E96106}"/>
                  </a:ext>
                </a:extLst>
              </p14:cNvPr>
              <p14:cNvContentPartPr/>
              <p14:nvPr/>
            </p14:nvContentPartPr>
            <p14:xfrm>
              <a:off x="3440500" y="2101047"/>
              <a:ext cx="152424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99B743-06E9-47C5-91DF-5EAF31E961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86860" y="1993047"/>
                <a:ext cx="16318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7A3B62-4072-45B1-B992-320DEB1BE0F9}"/>
                  </a:ext>
                </a:extLst>
              </p14:cNvPr>
              <p14:cNvContentPartPr/>
              <p14:nvPr/>
            </p14:nvContentPartPr>
            <p14:xfrm>
              <a:off x="2010580" y="1030767"/>
              <a:ext cx="714960" cy="3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7A3B62-4072-45B1-B992-320DEB1BE0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56940" y="923127"/>
                <a:ext cx="822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DF2304-A1EC-4CFC-A7BB-61CC540A780D}"/>
                  </a:ext>
                </a:extLst>
              </p14:cNvPr>
              <p14:cNvContentPartPr/>
              <p14:nvPr/>
            </p14:nvContentPartPr>
            <p14:xfrm>
              <a:off x="3952060" y="996567"/>
              <a:ext cx="635040" cy="4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DF2304-A1EC-4CFC-A7BB-61CC540A78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8060" y="888567"/>
                <a:ext cx="742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440A64A-CC32-4710-8DD8-E3008A505D11}"/>
                  </a:ext>
                </a:extLst>
              </p14:cNvPr>
              <p14:cNvContentPartPr/>
              <p14:nvPr/>
            </p14:nvContentPartPr>
            <p14:xfrm>
              <a:off x="5338780" y="4257447"/>
              <a:ext cx="196560" cy="1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440A64A-CC32-4710-8DD8-E3008A505D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85140" y="4149807"/>
                <a:ext cx="304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31D106-E415-4815-A3A8-8CE0FF0FF039}"/>
                  </a:ext>
                </a:extLst>
              </p14:cNvPr>
              <p14:cNvContentPartPr/>
              <p14:nvPr/>
            </p14:nvContentPartPr>
            <p14:xfrm>
              <a:off x="5334460" y="1298967"/>
              <a:ext cx="257400" cy="22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31D106-E415-4815-A3A8-8CE0FF0FF0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80460" y="1191327"/>
                <a:ext cx="3650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E33405A-6F36-4A0C-BBD4-673102F9AE18}"/>
                  </a:ext>
                </a:extLst>
              </p14:cNvPr>
              <p14:cNvContentPartPr/>
              <p14:nvPr/>
            </p14:nvContentPartPr>
            <p14:xfrm>
              <a:off x="1542580" y="4315407"/>
              <a:ext cx="1589040" cy="41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E33405A-6F36-4A0C-BBD4-673102F9AE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8940" y="4207767"/>
                <a:ext cx="1696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1CE2A2-738F-458F-B967-5A5175BE9477}"/>
                  </a:ext>
                </a:extLst>
              </p14:cNvPr>
              <p14:cNvContentPartPr/>
              <p14:nvPr/>
            </p14:nvContentPartPr>
            <p14:xfrm>
              <a:off x="398500" y="4302087"/>
              <a:ext cx="686160" cy="32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1CE2A2-738F-458F-B967-5A5175BE94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4860" y="4194087"/>
                <a:ext cx="793800" cy="2480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F69E234-D86F-44EF-AB1A-9951318A7519}"/>
              </a:ext>
            </a:extLst>
          </p:cNvPr>
          <p:cNvSpPr txBox="1"/>
          <p:nvPr/>
        </p:nvSpPr>
        <p:spPr>
          <a:xfrm>
            <a:off x="380777" y="4882488"/>
            <a:ext cx="6033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Counters are actually ASMs.</a:t>
            </a:r>
          </a:p>
          <a:p>
            <a:endParaRPr lang="en-US" sz="2400" dirty="0"/>
          </a:p>
          <a:p>
            <a:r>
              <a:rPr lang="en-US" sz="2400" dirty="0"/>
              <a:t>When BOTH enables are high, it counts.</a:t>
            </a:r>
          </a:p>
          <a:p>
            <a:r>
              <a:rPr lang="en-US" sz="2400" dirty="0"/>
              <a:t>Else count stays the same (stays in same state).</a:t>
            </a:r>
          </a:p>
        </p:txBody>
      </p:sp>
    </p:spTree>
    <p:extLst>
      <p:ext uri="{BB962C8B-B14F-4D97-AF65-F5344CB8AC3E}">
        <p14:creationId xmlns:p14="http://schemas.microsoft.com/office/powerpoint/2010/main" val="27108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917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Connecting Counters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BBA73-CBD0-4CF8-9590-126B5327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53281"/>
            <a:ext cx="4973091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17267-FDAF-4354-9BE3-37C2193A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9" y="3200400"/>
            <a:ext cx="560799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332B3-0CAD-4B31-A5F1-60ECBC840E85}"/>
              </a:ext>
            </a:extLst>
          </p:cNvPr>
          <p:cNvSpPr txBox="1"/>
          <p:nvPr/>
        </p:nvSpPr>
        <p:spPr>
          <a:xfrm>
            <a:off x="5486400" y="765919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two 4-bit counters to make an 8-bit counter.</a:t>
            </a:r>
          </a:p>
          <a:p>
            <a:endParaRPr lang="en-US" sz="2400" dirty="0"/>
          </a:p>
          <a:p>
            <a:r>
              <a:rPr lang="en-US" sz="2400" dirty="0"/>
              <a:t>Counter X has both enables activated, so it counts from 0000 to 1111.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E98CA-69E5-4D23-B666-DF8014F5ED6F}"/>
              </a:ext>
            </a:extLst>
          </p:cNvPr>
          <p:cNvSpPr txBox="1"/>
          <p:nvPr/>
        </p:nvSpPr>
        <p:spPr>
          <a:xfrm>
            <a:off x="5869450" y="3322093"/>
            <a:ext cx="3267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X = 1111, CO = 1</a:t>
            </a:r>
          </a:p>
          <a:p>
            <a:r>
              <a:rPr lang="en-US" sz="2400" dirty="0"/>
              <a:t>which enables counter 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53ABC-AB39-4951-9479-A60319B9FB8E}"/>
              </a:ext>
            </a:extLst>
          </p:cNvPr>
          <p:cNvSpPr txBox="1"/>
          <p:nvPr/>
        </p:nvSpPr>
        <p:spPr>
          <a:xfrm>
            <a:off x="5772669" y="4495800"/>
            <a:ext cx="3581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Counter Y counts the </a:t>
            </a:r>
          </a:p>
          <a:p>
            <a:r>
              <a:rPr lang="en-US" sz="2400" dirty="0"/>
              <a:t>rollovers of counter X.</a:t>
            </a:r>
          </a:p>
          <a:p>
            <a:endParaRPr lang="en-US" sz="2400" dirty="0"/>
          </a:p>
          <a:p>
            <a:r>
              <a:rPr lang="en-US" sz="2400" dirty="0"/>
              <a:t>Lower enable line controls</a:t>
            </a:r>
          </a:p>
          <a:p>
            <a:r>
              <a:rPr lang="en-US" sz="2400" dirty="0"/>
              <a:t>entire 8-bit counter.</a:t>
            </a:r>
          </a:p>
        </p:txBody>
      </p:sp>
    </p:spTree>
    <p:extLst>
      <p:ext uri="{BB962C8B-B14F-4D97-AF65-F5344CB8AC3E}">
        <p14:creationId xmlns:p14="http://schemas.microsoft.com/office/powerpoint/2010/main" val="189657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Connecting Counters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CE4C-4628-4D4B-AD89-97AA8E707CA3}"/>
              </a:ext>
            </a:extLst>
          </p:cNvPr>
          <p:cNvSpPr txBox="1"/>
          <p:nvPr/>
        </p:nvSpPr>
        <p:spPr>
          <a:xfrm>
            <a:off x="76200" y="3289280"/>
            <a:ext cx="899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X reaches 1111, CO = 1, enables counter Y for ONE count</a:t>
            </a:r>
          </a:p>
          <a:p>
            <a:r>
              <a:rPr lang="en-US" sz="2400" dirty="0"/>
              <a:t>(because CO = 0 when X rolls over to 0000).</a:t>
            </a:r>
          </a:p>
          <a:p>
            <a:endParaRPr lang="en-US" sz="2400" dirty="0"/>
          </a:p>
          <a:p>
            <a:r>
              <a:rPr lang="en-US" sz="2400" dirty="0"/>
              <a:t>Grouping all 8 counter bits together yields this transition from 15 to 16:</a:t>
            </a:r>
          </a:p>
          <a:p>
            <a:r>
              <a:rPr lang="en-US" sz="2400" dirty="0"/>
              <a:t>00001111 goes to 00010000.</a:t>
            </a:r>
          </a:p>
          <a:p>
            <a:endParaRPr lang="en-US" sz="2400" dirty="0"/>
          </a:p>
          <a:p>
            <a:r>
              <a:rPr lang="en-US" sz="2400" dirty="0"/>
              <a:t>In table 3, counter transitions from 1101111 to 11100000</a:t>
            </a:r>
          </a:p>
          <a:p>
            <a:endParaRPr lang="en-US" sz="2400" dirty="0"/>
          </a:p>
          <a:p>
            <a:r>
              <a:rPr lang="en-US" sz="2400" dirty="0"/>
              <a:t>Counter Y’s CO goes high when count is 11111111.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9FF4B-7731-4364-B876-1EA376C0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4973091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A45B8-1B25-4728-B467-FC11211358FF}"/>
              </a:ext>
            </a:extLst>
          </p:cNvPr>
          <p:cNvSpPr txBox="1"/>
          <p:nvPr/>
        </p:nvSpPr>
        <p:spPr>
          <a:xfrm>
            <a:off x="5428979" y="1371600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Counter Y counts the </a:t>
            </a:r>
          </a:p>
          <a:p>
            <a:r>
              <a:rPr lang="en-US" sz="2400" dirty="0"/>
              <a:t>rollovers of counter X.</a:t>
            </a:r>
          </a:p>
        </p:txBody>
      </p:sp>
    </p:spTree>
    <p:extLst>
      <p:ext uri="{BB962C8B-B14F-4D97-AF65-F5344CB8AC3E}">
        <p14:creationId xmlns:p14="http://schemas.microsoft.com/office/powerpoint/2010/main" val="347669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0BD87F-DAFF-4776-9488-DD8B5954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21693"/>
            <a:ext cx="5677015" cy="5763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5474C-B77A-416C-9E1D-3EE8DE83DEDB}"/>
              </a:ext>
            </a:extLst>
          </p:cNvPr>
          <p:cNvSpPr txBox="1"/>
          <p:nvPr/>
        </p:nvSpPr>
        <p:spPr>
          <a:xfrm>
            <a:off x="1843913" y="22752"/>
            <a:ext cx="5456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Counter CLEAR and 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EF56A-96B8-4CD4-92D4-02387E484322}"/>
              </a:ext>
            </a:extLst>
          </p:cNvPr>
          <p:cNvSpPr txBox="1"/>
          <p:nvPr/>
        </p:nvSpPr>
        <p:spPr>
          <a:xfrm>
            <a:off x="5945195" y="824516"/>
            <a:ext cx="301945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Counter is counting, but gets overridden by CLEAR and LOAD.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Sync active-low CLEAR zeros the counter at next clock edge.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Sync active-low LOAD  transfers DCBA inputs to counter outputs</a:t>
            </a:r>
          </a:p>
          <a:p>
            <a:pPr>
              <a:buNone/>
            </a:pPr>
            <a:r>
              <a:rPr lang="en-US" sz="2400" dirty="0"/>
              <a:t> Q</a:t>
            </a:r>
            <a:r>
              <a:rPr lang="en-US" sz="2400" baseline="-25000" dirty="0"/>
              <a:t>D</a:t>
            </a:r>
            <a:r>
              <a:rPr lang="en-US" sz="2400" dirty="0"/>
              <a:t> Q</a:t>
            </a:r>
            <a:r>
              <a:rPr lang="en-US" sz="2400" baseline="-25000" dirty="0"/>
              <a:t>C</a:t>
            </a:r>
            <a:r>
              <a:rPr lang="en-US" sz="2400" dirty="0"/>
              <a:t> Q</a:t>
            </a:r>
            <a:r>
              <a:rPr lang="en-US" sz="2400" baseline="-25000" dirty="0"/>
              <a:t>B</a:t>
            </a:r>
            <a:r>
              <a:rPr lang="en-US" sz="2400" dirty="0"/>
              <a:t> Q</a:t>
            </a:r>
            <a:r>
              <a:rPr lang="en-US" sz="2400" baseline="-25000" dirty="0"/>
              <a:t>A </a:t>
            </a:r>
            <a:r>
              <a:rPr lang="en-US" sz="2400" dirty="0"/>
              <a:t> at next clock edge.</a:t>
            </a:r>
          </a:p>
          <a:p>
            <a:pPr>
              <a:buNone/>
            </a:pPr>
            <a:r>
              <a:rPr lang="en-US" sz="2400" dirty="0"/>
              <a:t>If LOAD is held low, counter acts like a register.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F3B104-0FDE-4F99-A87B-D6AC59DD437A}"/>
                  </a:ext>
                </a:extLst>
              </p14:cNvPr>
              <p14:cNvContentPartPr/>
              <p14:nvPr/>
            </p14:nvContentPartPr>
            <p14:xfrm>
              <a:off x="268180" y="5580698"/>
              <a:ext cx="310680" cy="39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F3B104-0FDE-4F99-A87B-D6AC59DD43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540" y="5473058"/>
                <a:ext cx="4183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4CDA1C-5630-4C22-B319-8284E10FDBD0}"/>
                  </a:ext>
                </a:extLst>
              </p14:cNvPr>
              <p14:cNvContentPartPr/>
              <p14:nvPr/>
            </p14:nvContentPartPr>
            <p14:xfrm>
              <a:off x="3904540" y="5702378"/>
              <a:ext cx="375120" cy="9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4CDA1C-5630-4C22-B319-8284E10FDB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0540" y="5594738"/>
                <a:ext cx="482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D0DA5B-1962-4CFC-8B7D-3FBBD081F6E5}"/>
                  </a:ext>
                </a:extLst>
              </p14:cNvPr>
              <p14:cNvContentPartPr/>
              <p14:nvPr/>
            </p14:nvContentPartPr>
            <p14:xfrm>
              <a:off x="3960700" y="4406738"/>
              <a:ext cx="118080" cy="18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D0DA5B-1962-4CFC-8B7D-3FBBD081F6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06700" y="4299098"/>
                <a:ext cx="225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F17ED8-FA60-4CFC-8A3E-3EBA7E30958C}"/>
                  </a:ext>
                </a:extLst>
              </p14:cNvPr>
              <p14:cNvContentPartPr/>
              <p14:nvPr/>
            </p14:nvContentPartPr>
            <p14:xfrm>
              <a:off x="4385500" y="3830378"/>
              <a:ext cx="139680" cy="13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F17ED8-FA60-4CFC-8A3E-3EBA7E3095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31860" y="3722738"/>
                <a:ext cx="247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98F10A-1E61-4511-B685-B69B6FBB9BE1}"/>
                  </a:ext>
                </a:extLst>
              </p14:cNvPr>
              <p14:cNvContentPartPr/>
              <p14:nvPr/>
            </p14:nvContentPartPr>
            <p14:xfrm>
              <a:off x="255580" y="4987418"/>
              <a:ext cx="410760" cy="3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98F10A-1E61-4511-B685-B69B6FBB9B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940" y="4879778"/>
                <a:ext cx="518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A7C0AC-DC9E-467A-981A-FB7CD0357398}"/>
                  </a:ext>
                </a:extLst>
              </p14:cNvPr>
              <p14:cNvContentPartPr/>
              <p14:nvPr/>
            </p14:nvContentPartPr>
            <p14:xfrm>
              <a:off x="2093020" y="5122058"/>
              <a:ext cx="392760" cy="1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A7C0AC-DC9E-467A-981A-FB7CD03573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9020" y="5014418"/>
                <a:ext cx="500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A3994B2-B7F6-484C-BA59-0C38422C624A}"/>
                  </a:ext>
                </a:extLst>
              </p14:cNvPr>
              <p14:cNvContentPartPr/>
              <p14:nvPr/>
            </p14:nvContentPartPr>
            <p14:xfrm>
              <a:off x="2582620" y="3825338"/>
              <a:ext cx="156960" cy="12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A3994B2-B7F6-484C-BA59-0C38422C62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28980" y="3717698"/>
                <a:ext cx="2646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AE1F8E-F2A4-413A-B452-78C3A559374E}"/>
                  </a:ext>
                </a:extLst>
              </p14:cNvPr>
              <p14:cNvContentPartPr/>
              <p14:nvPr/>
            </p14:nvContentPartPr>
            <p14:xfrm>
              <a:off x="3202180" y="2218298"/>
              <a:ext cx="507960" cy="17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AE1F8E-F2A4-413A-B452-78C3A55937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48540" y="2110658"/>
                <a:ext cx="615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C057BA-BB71-46AE-8CA3-45683B7BF11B}"/>
                  </a:ext>
                </a:extLst>
              </p14:cNvPr>
              <p14:cNvContentPartPr/>
              <p14:nvPr/>
            </p14:nvContentPartPr>
            <p14:xfrm>
              <a:off x="2136220" y="2513138"/>
              <a:ext cx="397440" cy="33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C057BA-BB71-46AE-8CA3-45683B7BF1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82580" y="2405138"/>
                <a:ext cx="505080" cy="2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1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A96E6B-1976-4D31-B35B-C21964794281}"/>
              </a:ext>
            </a:extLst>
          </p:cNvPr>
          <p:cNvSpPr txBox="1"/>
          <p:nvPr/>
        </p:nvSpPr>
        <p:spPr>
          <a:xfrm>
            <a:off x="1066800" y="10473"/>
            <a:ext cx="487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Counter used as Timer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03AE6F-D7CF-447B-A5BC-6D7570BC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6019800" cy="5140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A39961-CC0C-4169-82B3-4F4F40770F7D}"/>
              </a:ext>
            </a:extLst>
          </p:cNvPr>
          <p:cNvSpPr txBox="1"/>
          <p:nvPr/>
        </p:nvSpPr>
        <p:spPr>
          <a:xfrm>
            <a:off x="6324600" y="152400"/>
            <a:ext cx="285610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counter to time</a:t>
            </a:r>
          </a:p>
          <a:p>
            <a:r>
              <a:rPr lang="en-US" sz="2400" dirty="0"/>
              <a:t> how long to stay</a:t>
            </a:r>
          </a:p>
          <a:p>
            <a:r>
              <a:rPr lang="en-US" sz="2400" dirty="0"/>
              <a:t> in state.</a:t>
            </a:r>
          </a:p>
          <a:p>
            <a:endParaRPr lang="en-US" sz="2400" dirty="0"/>
          </a:p>
          <a:p>
            <a:r>
              <a:rPr lang="en-US" sz="2400" dirty="0"/>
              <a:t>Connect load lines to</a:t>
            </a:r>
          </a:p>
          <a:p>
            <a:r>
              <a:rPr lang="en-US" sz="2400" dirty="0"/>
              <a:t>switches to set delay.</a:t>
            </a:r>
          </a:p>
          <a:p>
            <a:endParaRPr lang="en-US" sz="2400" dirty="0"/>
          </a:p>
          <a:p>
            <a:r>
              <a:rPr lang="en-US" sz="2400" dirty="0"/>
              <a:t>Connect LOAD pin to</a:t>
            </a:r>
          </a:p>
          <a:p>
            <a:r>
              <a:rPr lang="en-US" sz="2400" dirty="0"/>
              <a:t>ROM output. LCLD is a delayed output.</a:t>
            </a:r>
          </a:p>
          <a:p>
            <a:endParaRPr lang="en-US" sz="2400" dirty="0"/>
          </a:p>
          <a:p>
            <a:r>
              <a:rPr lang="en-US" sz="2400" dirty="0"/>
              <a:t>Connect CO pin to </a:t>
            </a:r>
          </a:p>
          <a:p>
            <a:r>
              <a:rPr lang="en-US" sz="2400" dirty="0"/>
              <a:t>ROM input.  CO is a delayed output.</a:t>
            </a:r>
          </a:p>
          <a:p>
            <a:endParaRPr lang="en-US" sz="2400" dirty="0"/>
          </a:p>
          <a:p>
            <a:r>
              <a:rPr lang="en-US" sz="2400" dirty="0"/>
              <a:t>Tie both counter enables high so it</a:t>
            </a:r>
          </a:p>
          <a:p>
            <a:r>
              <a:rPr lang="en-US" sz="2400" dirty="0"/>
              <a:t>runs continuously.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6E1CC-568B-48FA-B6A3-941628FB2712}"/>
              </a:ext>
            </a:extLst>
          </p:cNvPr>
          <p:cNvSpPr txBox="1"/>
          <p:nvPr/>
        </p:nvSpPr>
        <p:spPr>
          <a:xfrm>
            <a:off x="4347730" y="2550468"/>
            <a:ext cx="174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H-L switches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B5106-760B-4405-8C5C-1F88C1A11BB3}"/>
              </a:ext>
            </a:extLst>
          </p:cNvPr>
          <p:cNvSpPr txBox="1"/>
          <p:nvPr/>
        </p:nvSpPr>
        <p:spPr>
          <a:xfrm>
            <a:off x="295097" y="6288140"/>
            <a:ext cx="525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Why are LCLD and CO delayed outputs?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8ECB0-DCA6-4937-833E-00A4EE3558D7}"/>
              </a:ext>
            </a:extLst>
          </p:cNvPr>
          <p:cNvSpPr txBox="1"/>
          <p:nvPr/>
        </p:nvSpPr>
        <p:spPr>
          <a:xfrm>
            <a:off x="4191000" y="4648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5 second clock</a:t>
            </a:r>
          </a:p>
        </p:txBody>
      </p:sp>
    </p:spTree>
    <p:extLst>
      <p:ext uri="{BB962C8B-B14F-4D97-AF65-F5344CB8AC3E}">
        <p14:creationId xmlns:p14="http://schemas.microsoft.com/office/powerpoint/2010/main" val="353958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41065-3448-4CAB-8CF6-EC3B2CEFE063}"/>
              </a:ext>
            </a:extLst>
          </p:cNvPr>
          <p:cNvSpPr txBox="1"/>
          <p:nvPr/>
        </p:nvSpPr>
        <p:spPr>
          <a:xfrm>
            <a:off x="1524000" y="0"/>
            <a:ext cx="6400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Counter used as Timer 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DBD4D-9B7B-4F03-B085-EAEF83A9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" y="762001"/>
            <a:ext cx="2514600" cy="4707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A423A-2446-4AA5-B15B-4925A1FC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762001"/>
            <a:ext cx="3666314" cy="2248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73DE5-B567-4D00-82F9-F4554D611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934" y="762001"/>
            <a:ext cx="2782708" cy="2590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A2BE3-0871-4688-AE86-69B3AB097504}"/>
              </a:ext>
            </a:extLst>
          </p:cNvPr>
          <p:cNvSpPr txBox="1"/>
          <p:nvPr/>
        </p:nvSpPr>
        <p:spPr>
          <a:xfrm>
            <a:off x="2590800" y="3523709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USE SWITCHES TO SET TIMER TO 20 S DELAY</a:t>
            </a:r>
          </a:p>
          <a:p>
            <a:r>
              <a:rPr lang="en-US" sz="2400" dirty="0"/>
              <a:t>The timer counts UP, so set switches in respect to how many counts needed to reach count 15, i.e., the CO times-up signal).  Using a 5 s clock, so 4 counts x 5 s = 20 s for RED/GREEN state.</a:t>
            </a:r>
          </a:p>
          <a:p>
            <a:r>
              <a:rPr lang="en-US" sz="2400" dirty="0"/>
              <a:t>So switches = 12 gives 20 s delay  (12 13 14 15).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B9C7F-FA52-44B9-B30D-E154B52E8D87}"/>
              </a:ext>
            </a:extLst>
          </p:cNvPr>
          <p:cNvSpPr txBox="1"/>
          <p:nvPr/>
        </p:nvSpPr>
        <p:spPr>
          <a:xfrm>
            <a:off x="174429" y="541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second clock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F3DB4F-9958-4AD4-BB7E-7DF72796A96F}"/>
                  </a:ext>
                </a:extLst>
              </p14:cNvPr>
              <p14:cNvContentPartPr/>
              <p14:nvPr/>
            </p14:nvContentPartPr>
            <p14:xfrm>
              <a:off x="1888900" y="1052882"/>
              <a:ext cx="136440" cy="164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F3DB4F-9958-4AD4-BB7E-7DF72796A9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1260" y="1034882"/>
                <a:ext cx="172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B4BA6E-322F-44F5-B28F-8C06112900FA}"/>
                  </a:ext>
                </a:extLst>
              </p14:cNvPr>
              <p14:cNvContentPartPr/>
              <p14:nvPr/>
            </p14:nvContentPartPr>
            <p14:xfrm>
              <a:off x="1889260" y="1867562"/>
              <a:ext cx="360" cy="124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B4BA6E-322F-44F5-B28F-8C06112900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1620" y="1849922"/>
                <a:ext cx="36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E18113-61EF-445F-8634-47CB15537223}"/>
                  </a:ext>
                </a:extLst>
              </p14:cNvPr>
              <p14:cNvContentPartPr/>
              <p14:nvPr/>
            </p14:nvContentPartPr>
            <p14:xfrm>
              <a:off x="1863340" y="3201362"/>
              <a:ext cx="149400" cy="24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E18113-61EF-445F-8634-47CB155372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5340" y="3183722"/>
                <a:ext cx="1850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076C30-280B-49B7-9F02-1AE99A253935}"/>
                  </a:ext>
                </a:extLst>
              </p14:cNvPr>
              <p14:cNvContentPartPr/>
              <p14:nvPr/>
            </p14:nvContentPartPr>
            <p14:xfrm>
              <a:off x="1857940" y="4017122"/>
              <a:ext cx="114840" cy="28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076C30-280B-49B7-9F02-1AE99A2539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0300" y="3999122"/>
                <a:ext cx="1504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9083F7-131A-45E7-A5F5-99E6C467E2A2}"/>
                  </a:ext>
                </a:extLst>
              </p14:cNvPr>
              <p14:cNvContentPartPr/>
              <p14:nvPr/>
            </p14:nvContentPartPr>
            <p14:xfrm>
              <a:off x="2738860" y="1004642"/>
              <a:ext cx="437040" cy="31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9083F7-131A-45E7-A5F5-99E6C467E2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4860" y="896642"/>
                <a:ext cx="54468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CBE82F1-58C7-426F-9C90-112617F437D3}"/>
              </a:ext>
            </a:extLst>
          </p:cNvPr>
          <p:cNvSpPr txBox="1"/>
          <p:nvPr/>
        </p:nvSpPr>
        <p:spPr>
          <a:xfrm>
            <a:off x="174429" y="6034966"/>
            <a:ext cx="715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Only 4 states needed with timer instead of 10 without.</a:t>
            </a:r>
          </a:p>
        </p:txBody>
      </p:sp>
    </p:spTree>
    <p:extLst>
      <p:ext uri="{BB962C8B-B14F-4D97-AF65-F5344CB8AC3E}">
        <p14:creationId xmlns:p14="http://schemas.microsoft.com/office/powerpoint/2010/main" val="318620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41065-3448-4CAB-8CF6-EC3B2CEFE063}"/>
              </a:ext>
            </a:extLst>
          </p:cNvPr>
          <p:cNvSpPr txBox="1"/>
          <p:nvPr/>
        </p:nvSpPr>
        <p:spPr>
          <a:xfrm>
            <a:off x="1766851" y="-94628"/>
            <a:ext cx="594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Counter used as Timer 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DBD4D-9B7B-4F03-B085-EAEF83A9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" y="583410"/>
            <a:ext cx="2514600" cy="4707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A423A-2446-4AA5-B15B-4925A1FC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95" y="574743"/>
            <a:ext cx="3666314" cy="2248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673DE5-B567-4D00-82F9-F4554D611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174" y="574743"/>
            <a:ext cx="2610554" cy="2430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A2BE3-0871-4688-AE86-69B3AB097504}"/>
              </a:ext>
            </a:extLst>
          </p:cNvPr>
          <p:cNvSpPr txBox="1"/>
          <p:nvPr/>
        </p:nvSpPr>
        <p:spPr>
          <a:xfrm>
            <a:off x="2561793" y="3035235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Load timer in state 0 (NSY).  LCLD is delayed</a:t>
            </a:r>
          </a:p>
          <a:p>
            <a:r>
              <a:rPr lang="en-US" sz="2400" dirty="0"/>
              <a:t>     output, so load happens as enter state 1 (NSR).</a:t>
            </a:r>
          </a:p>
          <a:p>
            <a:r>
              <a:rPr lang="en-US" sz="2400" dirty="0"/>
              <a:t>Stays in state 1 until YCO goes high at count 15.</a:t>
            </a:r>
          </a:p>
          <a:p>
            <a:r>
              <a:rPr lang="en-US" sz="2400" dirty="0"/>
              <a:t>     So counts 12, 13, 14, 15  (20 seconds).  CO is</a:t>
            </a:r>
          </a:p>
          <a:p>
            <a:r>
              <a:rPr lang="en-US" sz="2400" dirty="0"/>
              <a:t>     delayed output; ASM goes to state 2 after</a:t>
            </a:r>
          </a:p>
          <a:p>
            <a:r>
              <a:rPr lang="en-US" sz="2400" dirty="0"/>
              <a:t>     count 15 is over. </a:t>
            </a:r>
          </a:p>
          <a:p>
            <a:r>
              <a:rPr lang="en-US" sz="2400" dirty="0"/>
              <a:t>Timer rolls over to count 0 as ASM enters state 2.</a:t>
            </a:r>
          </a:p>
          <a:p>
            <a:r>
              <a:rPr lang="en-US" sz="2400" dirty="0"/>
              <a:t>     (ASM and timer are both “running”).</a:t>
            </a:r>
          </a:p>
          <a:p>
            <a:r>
              <a:rPr lang="en-US" sz="2400" dirty="0"/>
              <a:t>Load timer in state 2 (EWY).  Delayed output, so</a:t>
            </a:r>
          </a:p>
          <a:p>
            <a:r>
              <a:rPr lang="en-US" sz="2400" dirty="0"/>
              <a:t>     load happens as enter state 3 (NSG).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B9C7F-FA52-44B9-B30D-E154B52E8D87}"/>
              </a:ext>
            </a:extLst>
          </p:cNvPr>
          <p:cNvSpPr txBox="1"/>
          <p:nvPr/>
        </p:nvSpPr>
        <p:spPr>
          <a:xfrm>
            <a:off x="181407" y="5286383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 second clock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F3DB4F-9958-4AD4-BB7E-7DF72796A96F}"/>
                  </a:ext>
                </a:extLst>
              </p14:cNvPr>
              <p14:cNvContentPartPr/>
              <p14:nvPr/>
            </p14:nvContentPartPr>
            <p14:xfrm>
              <a:off x="1889260" y="886686"/>
              <a:ext cx="136440" cy="164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F3DB4F-9958-4AD4-BB7E-7DF72796A9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1620" y="868686"/>
                <a:ext cx="172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B4BA6E-322F-44F5-B28F-8C06112900FA}"/>
                  </a:ext>
                </a:extLst>
              </p14:cNvPr>
              <p14:cNvContentPartPr/>
              <p14:nvPr/>
            </p14:nvContentPartPr>
            <p14:xfrm>
              <a:off x="1939629" y="1707742"/>
              <a:ext cx="360" cy="164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B4BA6E-322F-44F5-B28F-8C06112900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1989" y="1690063"/>
                <a:ext cx="36000" cy="200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E18113-61EF-445F-8634-47CB15537223}"/>
                  </a:ext>
                </a:extLst>
              </p14:cNvPr>
              <p14:cNvContentPartPr/>
              <p14:nvPr/>
            </p14:nvContentPartPr>
            <p14:xfrm>
              <a:off x="1882780" y="3028301"/>
              <a:ext cx="149400" cy="24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E18113-61EF-445F-8634-47CB155372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4780" y="3010661"/>
                <a:ext cx="1850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076C30-280B-49B7-9F02-1AE99A253935}"/>
                  </a:ext>
                </a:extLst>
              </p14:cNvPr>
              <p14:cNvContentPartPr/>
              <p14:nvPr/>
            </p14:nvContentPartPr>
            <p14:xfrm>
              <a:off x="1882780" y="3845543"/>
              <a:ext cx="114840" cy="28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076C30-280B-49B7-9F02-1AE99A2539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65140" y="3827543"/>
                <a:ext cx="1504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9083F7-131A-45E7-A5F5-99E6C467E2A2}"/>
                  </a:ext>
                </a:extLst>
              </p14:cNvPr>
              <p14:cNvContentPartPr/>
              <p14:nvPr/>
            </p14:nvContentPartPr>
            <p14:xfrm>
              <a:off x="2743200" y="838200"/>
              <a:ext cx="437040" cy="31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9083F7-131A-45E7-A5F5-99E6C467E2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89200" y="730200"/>
                <a:ext cx="544680" cy="2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10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9E9A8-3255-433C-BD84-9163F453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2292624" cy="202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8B861-741B-4547-9899-042ED3D1E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836394"/>
            <a:ext cx="5539869" cy="208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916FB-F007-4E39-B193-D3C2C34B4983}"/>
              </a:ext>
            </a:extLst>
          </p:cNvPr>
          <p:cNvSpPr txBox="1"/>
          <p:nvPr/>
        </p:nvSpPr>
        <p:spPr>
          <a:xfrm>
            <a:off x="3429000" y="0"/>
            <a:ext cx="2133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Decoders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6F724-2972-4B1A-9F46-E74451EE5A07}"/>
              </a:ext>
            </a:extLst>
          </p:cNvPr>
          <p:cNvSpPr txBox="1"/>
          <p:nvPr/>
        </p:nvSpPr>
        <p:spPr>
          <a:xfrm>
            <a:off x="533400" y="3352800"/>
            <a:ext cx="7504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to 1 decoder routes a single input to one of four outputs.</a:t>
            </a:r>
          </a:p>
          <a:p>
            <a:r>
              <a:rPr lang="en-US" sz="2400" dirty="0"/>
              <a:t>BA are the select lines.</a:t>
            </a:r>
          </a:p>
          <a:p>
            <a:r>
              <a:rPr lang="en-US" sz="2400" dirty="0"/>
              <a:t>Input and outputs are ACTIVE LOW.</a:t>
            </a:r>
          </a:p>
          <a:p>
            <a:r>
              <a:rPr lang="en-US" sz="2400" dirty="0"/>
              <a:t>Enable is the input, must be tied low.</a:t>
            </a:r>
          </a:p>
          <a:p>
            <a:r>
              <a:rPr lang="en-US" sz="2400" dirty="0"/>
              <a:t>If enable is high, all outputs are off (high).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E64E1-EC74-4B5A-8FDD-0BEF35E7D7B2}"/>
              </a:ext>
            </a:extLst>
          </p:cNvPr>
          <p:cNvSpPr txBox="1"/>
          <p:nvPr/>
        </p:nvSpPr>
        <p:spPr>
          <a:xfrm>
            <a:off x="533400" y="5562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one output on at a time (mutually exclusive).</a:t>
            </a:r>
          </a:p>
          <a:p>
            <a:r>
              <a:rPr lang="en-US" sz="2400" b="1" dirty="0"/>
              <a:t>Must have one on at all times if enabled.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D70CB0-1B4C-477E-8D56-01E4D599084B}"/>
                  </a:ext>
                </a:extLst>
              </p14:cNvPr>
              <p14:cNvContentPartPr/>
              <p14:nvPr/>
            </p14:nvContentPartPr>
            <p14:xfrm>
              <a:off x="4553620" y="2046578"/>
              <a:ext cx="1020600" cy="298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D70CB0-1B4C-477E-8D56-01E4D59908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4620" y="2037938"/>
                <a:ext cx="10382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18A237-15F0-4E33-B435-AC1AD678AA22}"/>
                  </a:ext>
                </a:extLst>
              </p14:cNvPr>
              <p14:cNvContentPartPr/>
              <p14:nvPr/>
            </p14:nvContentPartPr>
            <p14:xfrm>
              <a:off x="7492660" y="891338"/>
              <a:ext cx="386640" cy="327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18A237-15F0-4E33-B435-AC1AD678AA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3660" y="882698"/>
                <a:ext cx="4042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F4D445-D6F7-41C7-9EA4-F79943BEABEE}"/>
                  </a:ext>
                </a:extLst>
              </p14:cNvPr>
              <p14:cNvContentPartPr/>
              <p14:nvPr/>
            </p14:nvContentPartPr>
            <p14:xfrm>
              <a:off x="7504900" y="2027138"/>
              <a:ext cx="266400" cy="270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F4D445-D6F7-41C7-9EA4-F79943BEAB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5900" y="2018498"/>
                <a:ext cx="284040" cy="2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65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C5F5A-24EA-4E87-8A55-41696A62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4243326" cy="571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17B79B-8FCD-442B-8983-36E77217958C}"/>
              </a:ext>
            </a:extLst>
          </p:cNvPr>
          <p:cNvSpPr txBox="1"/>
          <p:nvPr/>
        </p:nvSpPr>
        <p:spPr>
          <a:xfrm>
            <a:off x="1447800" y="0"/>
            <a:ext cx="701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Using ROM outputs to set delay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FC1F-2493-46D9-BDA5-825F995FD963}"/>
              </a:ext>
            </a:extLst>
          </p:cNvPr>
          <p:cNvSpPr txBox="1"/>
          <p:nvPr/>
        </p:nvSpPr>
        <p:spPr>
          <a:xfrm>
            <a:off x="4495800" y="918734"/>
            <a:ext cx="47439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need different delays for other </a:t>
            </a:r>
          </a:p>
          <a:p>
            <a:r>
              <a:rPr lang="en-US" sz="2400" dirty="0"/>
              <a:t>states, use ROM outputs to set</a:t>
            </a:r>
          </a:p>
          <a:p>
            <a:r>
              <a:rPr lang="en-US" sz="2400" dirty="0"/>
              <a:t> various delay times.</a:t>
            </a:r>
          </a:p>
          <a:p>
            <a:endParaRPr lang="en-US" sz="2400" dirty="0"/>
          </a:p>
          <a:p>
            <a:r>
              <a:rPr lang="en-US" sz="2400" dirty="0"/>
              <a:t>If only need two different delay</a:t>
            </a:r>
          </a:p>
          <a:p>
            <a:r>
              <a:rPr lang="en-US" sz="2400" dirty="0"/>
              <a:t> times, and you should not be </a:t>
            </a:r>
          </a:p>
          <a:p>
            <a:r>
              <a:rPr lang="en-US" sz="2400" dirty="0"/>
              <a:t>adding four outputs to the ROM,</a:t>
            </a:r>
          </a:p>
          <a:p>
            <a:r>
              <a:rPr lang="en-US" sz="2400" dirty="0"/>
              <a:t>could use two timers with switches.</a:t>
            </a:r>
          </a:p>
          <a:p>
            <a:r>
              <a:rPr lang="en-US" sz="2400" dirty="0"/>
              <a:t>Connect each timer’s CO to a ROM</a:t>
            </a:r>
          </a:p>
          <a:p>
            <a:r>
              <a:rPr lang="en-US" sz="2400" dirty="0"/>
              <a:t>input, and look at that input in the </a:t>
            </a:r>
          </a:p>
          <a:p>
            <a:r>
              <a:rPr lang="en-US" sz="2400" dirty="0"/>
              <a:t>delayed state. </a:t>
            </a:r>
          </a:p>
        </p:txBody>
      </p:sp>
    </p:spTree>
    <p:extLst>
      <p:ext uri="{BB962C8B-B14F-4D97-AF65-F5344CB8AC3E}">
        <p14:creationId xmlns:p14="http://schemas.microsoft.com/office/powerpoint/2010/main" val="28216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048000"/>
            <a:ext cx="213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9767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EC6BC2-840A-438E-BE16-B3FD511A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4038600" cy="4805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A0E11-7A38-4FF9-97F3-9024EBFE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36580"/>
            <a:ext cx="2292624" cy="2027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88B2F-4BFD-4983-84EA-4F8F2C671F4A}"/>
              </a:ext>
            </a:extLst>
          </p:cNvPr>
          <p:cNvSpPr txBox="1"/>
          <p:nvPr/>
        </p:nvSpPr>
        <p:spPr>
          <a:xfrm>
            <a:off x="4876802" y="2743200"/>
            <a:ext cx="36840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Mirror image of multiplexer.</a:t>
            </a:r>
          </a:p>
          <a:p>
            <a:r>
              <a:rPr lang="en-US" sz="2400" dirty="0"/>
              <a:t>Uses four enable gates</a:t>
            </a:r>
          </a:p>
          <a:p>
            <a:r>
              <a:rPr lang="en-US" sz="2400" dirty="0"/>
              <a:t>     (one for each output).</a:t>
            </a:r>
          </a:p>
          <a:p>
            <a:r>
              <a:rPr lang="en-US" sz="2400" dirty="0"/>
              <a:t>Can also get:</a:t>
            </a:r>
          </a:p>
          <a:p>
            <a:r>
              <a:rPr lang="en-US" sz="2400" dirty="0"/>
              <a:t>    1 to 2 (1 select line)</a:t>
            </a:r>
          </a:p>
          <a:p>
            <a:r>
              <a:rPr lang="en-US" sz="2400" dirty="0"/>
              <a:t>    1 to 8 (3 select lines)</a:t>
            </a:r>
          </a:p>
          <a:p>
            <a:r>
              <a:rPr lang="en-US" sz="2400" dirty="0"/>
              <a:t>    1 to 16 (4 select lines)</a:t>
            </a:r>
          </a:p>
        </p:txBody>
      </p:sp>
    </p:spTree>
    <p:extLst>
      <p:ext uri="{BB962C8B-B14F-4D97-AF65-F5344CB8AC3E}">
        <p14:creationId xmlns:p14="http://schemas.microsoft.com/office/powerpoint/2010/main" val="197948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081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Decoders in ASM’s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E12E4-0F6D-4DD9-B668-FB0252E5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838200"/>
            <a:ext cx="4327072" cy="228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9A445C-087D-4EA0-BFBE-B6CF43E49EE5}"/>
              </a:ext>
            </a:extLst>
          </p:cNvPr>
          <p:cNvSpPr txBox="1"/>
          <p:nvPr/>
        </p:nvSpPr>
        <p:spPr>
          <a:xfrm>
            <a:off x="4495800" y="815876"/>
            <a:ext cx="4723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get 3 outputs from 2 ROM pins.</a:t>
            </a:r>
          </a:p>
          <a:p>
            <a:r>
              <a:rPr lang="en-US" sz="2400" dirty="0"/>
              <a:t>Tie Enable to GND.</a:t>
            </a:r>
          </a:p>
          <a:p>
            <a:r>
              <a:rPr lang="en-US" sz="2400" dirty="0"/>
              <a:t>Useful for a traffic light design.</a:t>
            </a:r>
          </a:p>
          <a:p>
            <a:r>
              <a:rPr lang="en-US" sz="2400" dirty="0"/>
              <a:t>Notice active-low lights!</a:t>
            </a:r>
          </a:p>
          <a:p>
            <a:r>
              <a:rPr lang="en-US" sz="2400" dirty="0"/>
              <a:t>Unused output could be used for</a:t>
            </a:r>
          </a:p>
          <a:p>
            <a:r>
              <a:rPr lang="en-US" sz="2400" dirty="0"/>
              <a:t>    blinking NS off in YNITE mode.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CF6B1-533E-40BC-81D8-D1A64B8D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90791"/>
            <a:ext cx="5563673" cy="17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3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7CF21-2661-420C-ABE7-C3FC37E74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6132479" cy="388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CE978D-53EE-4D09-BF2C-413C23148A52}"/>
                  </a:ext>
                </a:extLst>
              </p14:cNvPr>
              <p14:cNvContentPartPr/>
              <p14:nvPr/>
            </p14:nvContentPartPr>
            <p14:xfrm>
              <a:off x="4178860" y="1360527"/>
              <a:ext cx="104040" cy="123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CE978D-53EE-4D09-BF2C-413C23148A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0220" y="1351887"/>
                <a:ext cx="121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AD8111-6240-4C5C-9865-4A3073241130}"/>
                  </a:ext>
                </a:extLst>
              </p14:cNvPr>
              <p14:cNvContentPartPr/>
              <p14:nvPr/>
            </p14:nvContentPartPr>
            <p14:xfrm>
              <a:off x="4483420" y="611007"/>
              <a:ext cx="47160" cy="8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AD8111-6240-4C5C-9865-4A30732411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4780" y="602007"/>
                <a:ext cx="648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EEF5A2-BA8A-4388-B239-EA3B0C2150B6}"/>
                  </a:ext>
                </a:extLst>
              </p14:cNvPr>
              <p14:cNvContentPartPr/>
              <p14:nvPr/>
            </p14:nvContentPartPr>
            <p14:xfrm>
              <a:off x="4384780" y="649887"/>
              <a:ext cx="92160" cy="9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EEF5A2-BA8A-4388-B239-EA3B0C2150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75780" y="640887"/>
                <a:ext cx="1098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26DB30-341E-4459-BACB-2847A65C2197}"/>
                  </a:ext>
                </a:extLst>
              </p14:cNvPr>
              <p14:cNvContentPartPr/>
              <p14:nvPr/>
            </p14:nvContentPartPr>
            <p14:xfrm>
              <a:off x="4194340" y="566007"/>
              <a:ext cx="109800" cy="132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26DB30-341E-4459-BACB-2847A65C2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5340" y="557007"/>
                <a:ext cx="12744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10ACBCA-3268-4D20-99ED-367B91CB25B8}"/>
              </a:ext>
            </a:extLst>
          </p:cNvPr>
          <p:cNvGrpSpPr/>
          <p:nvPr/>
        </p:nvGrpSpPr>
        <p:grpSpPr>
          <a:xfrm>
            <a:off x="4619500" y="621447"/>
            <a:ext cx="245880" cy="120960"/>
            <a:chOff x="4619500" y="621447"/>
            <a:chExt cx="24588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4896BD-54BF-49FF-A185-123AE18B7F55}"/>
                    </a:ext>
                  </a:extLst>
                </p14:cNvPr>
                <p14:cNvContentPartPr/>
                <p14:nvPr/>
              </p14:nvContentPartPr>
              <p14:xfrm>
                <a:off x="4619500" y="623607"/>
                <a:ext cx="360" cy="11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4896BD-54BF-49FF-A185-123AE18B7F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10500" y="614607"/>
                  <a:ext cx="1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439DA0-32D1-4161-86B7-3E64A04FCB88}"/>
                    </a:ext>
                  </a:extLst>
                </p14:cNvPr>
                <p14:cNvContentPartPr/>
                <p14:nvPr/>
              </p14:nvContentPartPr>
              <p14:xfrm>
                <a:off x="4619500" y="623247"/>
                <a:ext cx="57240" cy="22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439DA0-32D1-4161-86B7-3E64A04FCB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10500" y="614607"/>
                  <a:ext cx="7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FBDC44-29AC-4DFE-87C7-1F9F18FFC5C7}"/>
                    </a:ext>
                  </a:extLst>
                </p14:cNvPr>
                <p14:cNvContentPartPr/>
                <p14:nvPr/>
              </p14:nvContentPartPr>
              <p14:xfrm>
                <a:off x="4628140" y="658887"/>
                <a:ext cx="67320" cy="2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FBDC44-29AC-4DFE-87C7-1F9F18FFC5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19140" y="649887"/>
                  <a:ext cx="84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1A5AC4-C197-4C1D-9EB1-08E000C4C2A2}"/>
                    </a:ext>
                  </a:extLst>
                </p14:cNvPr>
                <p14:cNvContentPartPr/>
                <p14:nvPr/>
              </p14:nvContentPartPr>
              <p14:xfrm>
                <a:off x="4636780" y="705327"/>
                <a:ext cx="65880" cy="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1A5AC4-C197-4C1D-9EB1-08E000C4C2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27780" y="696687"/>
                  <a:ext cx="83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F60B23-2CAB-4A82-A0A8-5404046D5D76}"/>
                    </a:ext>
                  </a:extLst>
                </p14:cNvPr>
                <p14:cNvContentPartPr/>
                <p14:nvPr/>
              </p14:nvContentPartPr>
              <p14:xfrm>
                <a:off x="4747660" y="623607"/>
                <a:ext cx="11160" cy="10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F60B23-2CAB-4A82-A0A8-5404046D5D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39020" y="614607"/>
                  <a:ext cx="28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FAD5B9-5EF0-4C43-9490-1BEE2AD29B42}"/>
                    </a:ext>
                  </a:extLst>
                </p14:cNvPr>
                <p14:cNvContentPartPr/>
                <p14:nvPr/>
              </p14:nvContentPartPr>
              <p14:xfrm>
                <a:off x="4771060" y="621447"/>
                <a:ext cx="94320" cy="118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FAD5B9-5EF0-4C43-9490-1BEE2AD29B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62060" y="612807"/>
                  <a:ext cx="1119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07982C-BE18-4475-A4E9-E2130AB68D20}"/>
              </a:ext>
            </a:extLst>
          </p:cNvPr>
          <p:cNvGrpSpPr/>
          <p:nvPr/>
        </p:nvGrpSpPr>
        <p:grpSpPr>
          <a:xfrm>
            <a:off x="4344460" y="1395087"/>
            <a:ext cx="464760" cy="163080"/>
            <a:chOff x="4344460" y="1395087"/>
            <a:chExt cx="46476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4E7D78-1173-474B-A9A7-C558D979B346}"/>
                    </a:ext>
                  </a:extLst>
                </p14:cNvPr>
                <p14:cNvContentPartPr/>
                <p14:nvPr/>
              </p14:nvContentPartPr>
              <p14:xfrm>
                <a:off x="4463980" y="1395087"/>
                <a:ext cx="81720" cy="92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4E7D78-1173-474B-A9A7-C558D979B34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54980" y="1386087"/>
                  <a:ext cx="99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22DA57-1195-4278-8D65-E5569145C0D8}"/>
                    </a:ext>
                  </a:extLst>
                </p14:cNvPr>
                <p14:cNvContentPartPr/>
                <p14:nvPr/>
              </p14:nvContentPartPr>
              <p14:xfrm>
                <a:off x="4344460" y="1446567"/>
                <a:ext cx="119520" cy="14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22DA57-1195-4278-8D65-E5569145C0D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35460" y="1437567"/>
                  <a:ext cx="137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8DC81C-8169-4C82-8C48-DDB65E67AB53}"/>
                    </a:ext>
                  </a:extLst>
                </p14:cNvPr>
                <p14:cNvContentPartPr/>
                <p14:nvPr/>
              </p14:nvContentPartPr>
              <p14:xfrm>
                <a:off x="4602220" y="1433967"/>
                <a:ext cx="17640" cy="12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8DC81C-8169-4C82-8C48-DDB65E67AB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93220" y="1424967"/>
                  <a:ext cx="35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734AA7D-1C2F-4A21-A734-D5751DDC53CA}"/>
                    </a:ext>
                  </a:extLst>
                </p14:cNvPr>
                <p14:cNvContentPartPr/>
                <p14:nvPr/>
              </p14:nvContentPartPr>
              <p14:xfrm>
                <a:off x="4614820" y="1398687"/>
                <a:ext cx="67320" cy="2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734AA7D-1C2F-4A21-A734-D5751DDC53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06180" y="1390047"/>
                  <a:ext cx="84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0A1D95-A351-4F79-9B7E-9FFA6065E3AF}"/>
                    </a:ext>
                  </a:extLst>
                </p14:cNvPr>
                <p14:cNvContentPartPr/>
                <p14:nvPr/>
              </p14:nvContentPartPr>
              <p14:xfrm>
                <a:off x="4597900" y="1451607"/>
                <a:ext cx="90360" cy="2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0A1D95-A351-4F79-9B7E-9FFA6065E3A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88900" y="1442607"/>
                  <a:ext cx="10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0F16F7-ED3A-458C-AC72-FB2E6925A1F2}"/>
                    </a:ext>
                  </a:extLst>
                </p14:cNvPr>
                <p14:cNvContentPartPr/>
                <p14:nvPr/>
              </p14:nvContentPartPr>
              <p14:xfrm>
                <a:off x="4589260" y="1513167"/>
                <a:ext cx="85320" cy="7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0F16F7-ED3A-458C-AC72-FB2E6925A1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80260" y="1504527"/>
                  <a:ext cx="102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3D4706-F08E-47D7-AFCD-9095AC320001}"/>
                    </a:ext>
                  </a:extLst>
                </p14:cNvPr>
                <p14:cNvContentPartPr/>
                <p14:nvPr/>
              </p14:nvContentPartPr>
              <p14:xfrm>
                <a:off x="4726420" y="1408047"/>
                <a:ext cx="19440" cy="119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3D4706-F08E-47D7-AFCD-9095AC3200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17420" y="1399407"/>
                  <a:ext cx="37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D1FB39-19B0-46C9-9217-6A64DBE913CB}"/>
                    </a:ext>
                  </a:extLst>
                </p14:cNvPr>
                <p14:cNvContentPartPr/>
                <p14:nvPr/>
              </p14:nvContentPartPr>
              <p14:xfrm>
                <a:off x="4718860" y="1398687"/>
                <a:ext cx="90360" cy="11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D1FB39-19B0-46C9-9217-6A64DBE913C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10220" y="1390047"/>
                  <a:ext cx="108000" cy="13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3B6EBF-8672-4355-A31F-36B9D5943439}"/>
              </a:ext>
            </a:extLst>
          </p:cNvPr>
          <p:cNvSpPr txBox="1"/>
          <p:nvPr/>
        </p:nvSpPr>
        <p:spPr>
          <a:xfrm>
            <a:off x="6344828" y="616897"/>
            <a:ext cx="2921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2 decoders.</a:t>
            </a:r>
          </a:p>
          <a:p>
            <a:r>
              <a:rPr lang="en-US" sz="2400" dirty="0"/>
              <a:t>Saves 2 ROM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2BE281-F740-4C61-A9A6-67ABC2DF76CE}"/>
              </a:ext>
            </a:extLst>
          </p:cNvPr>
          <p:cNvSpPr txBox="1"/>
          <p:nvPr/>
        </p:nvSpPr>
        <p:spPr>
          <a:xfrm>
            <a:off x="530899" y="4367419"/>
            <a:ext cx="7947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decoders is a perfect match for traffic light ASM because :</a:t>
            </a:r>
          </a:p>
          <a:p>
            <a:r>
              <a:rPr lang="en-US" sz="2400" dirty="0"/>
              <a:t>      Three lights per direction.</a:t>
            </a:r>
          </a:p>
          <a:p>
            <a:r>
              <a:rPr lang="en-US" sz="2400" dirty="0"/>
              <a:t>       Only one of the three is on at a time.</a:t>
            </a:r>
          </a:p>
          <a:p>
            <a:r>
              <a:rPr lang="en-US" sz="2400" dirty="0"/>
              <a:t>       Unused output can be selected to turn off all 3 lights.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8415E74-B143-4789-98EB-4BF5F3F68183}"/>
                  </a:ext>
                </a:extLst>
              </p14:cNvPr>
              <p14:cNvContentPartPr/>
              <p14:nvPr/>
            </p14:nvContentPartPr>
            <p14:xfrm>
              <a:off x="5161660" y="1185567"/>
              <a:ext cx="83160" cy="102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8415E74-B143-4789-98EB-4BF5F3F6818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52660" y="1176927"/>
                <a:ext cx="1008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1F3D65-89BA-4638-B568-5D2D96A597B6}"/>
                  </a:ext>
                </a:extLst>
              </p14:cNvPr>
              <p14:cNvContentPartPr/>
              <p14:nvPr/>
            </p14:nvContentPartPr>
            <p14:xfrm>
              <a:off x="5243380" y="1224807"/>
              <a:ext cx="583560" cy="27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1F3D65-89BA-4638-B568-5D2D96A597B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34740" y="1216167"/>
                <a:ext cx="60120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36C017F-2076-4FC1-B7F0-8D1D2956D90D}"/>
              </a:ext>
            </a:extLst>
          </p:cNvPr>
          <p:cNvGrpSpPr/>
          <p:nvPr/>
        </p:nvGrpSpPr>
        <p:grpSpPr>
          <a:xfrm>
            <a:off x="5163820" y="1966407"/>
            <a:ext cx="677520" cy="109440"/>
            <a:chOff x="5163820" y="1966407"/>
            <a:chExt cx="6775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0E8D18-AE47-4FBB-A435-22FC3DD23456}"/>
                    </a:ext>
                  </a:extLst>
                </p14:cNvPr>
                <p14:cNvContentPartPr/>
                <p14:nvPr/>
              </p14:nvContentPartPr>
              <p14:xfrm>
                <a:off x="5163820" y="1966407"/>
                <a:ext cx="93960" cy="7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0E8D18-AE47-4FBB-A435-22FC3DD234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55180" y="1957767"/>
                  <a:ext cx="111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B88376-2FD8-4D46-9AA8-465328BD556A}"/>
                    </a:ext>
                  </a:extLst>
                </p14:cNvPr>
                <p14:cNvContentPartPr/>
                <p14:nvPr/>
              </p14:nvContentPartPr>
              <p14:xfrm>
                <a:off x="5252020" y="2010327"/>
                <a:ext cx="163440" cy="14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B88376-2FD8-4D46-9AA8-465328BD556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43380" y="2001327"/>
                  <a:ext cx="181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310F73-CAE9-409B-843C-BCDFFD17F0EF}"/>
                    </a:ext>
                  </a:extLst>
                </p14:cNvPr>
                <p14:cNvContentPartPr/>
                <p14:nvPr/>
              </p14:nvContentPartPr>
              <p14:xfrm>
                <a:off x="5386300" y="2005287"/>
                <a:ext cx="455040" cy="70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310F73-CAE9-409B-843C-BCDFFD17F0E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77660" y="1996647"/>
                  <a:ext cx="47268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507971-3EDC-4880-83DF-AE4D39174853}"/>
              </a:ext>
            </a:extLst>
          </p:cNvPr>
          <p:cNvGrpSpPr/>
          <p:nvPr/>
        </p:nvGrpSpPr>
        <p:grpSpPr>
          <a:xfrm>
            <a:off x="5918380" y="2066847"/>
            <a:ext cx="270360" cy="184320"/>
            <a:chOff x="5918380" y="2066847"/>
            <a:chExt cx="27036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7B9D0D-593B-48D3-9DE9-144407467010}"/>
                    </a:ext>
                  </a:extLst>
                </p14:cNvPr>
                <p14:cNvContentPartPr/>
                <p14:nvPr/>
              </p14:nvContentPartPr>
              <p14:xfrm>
                <a:off x="5918380" y="2066847"/>
                <a:ext cx="18720" cy="184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7B9D0D-593B-48D3-9DE9-14440746701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09740" y="2058207"/>
                  <a:ext cx="36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0028E9-735C-4CE9-BAD1-D37EDD180AFB}"/>
                    </a:ext>
                  </a:extLst>
                </p14:cNvPr>
                <p14:cNvContentPartPr/>
                <p14:nvPr/>
              </p14:nvContentPartPr>
              <p14:xfrm>
                <a:off x="5932780" y="2076567"/>
                <a:ext cx="119880" cy="13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0028E9-735C-4CE9-BAD1-D37EDD180A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23780" y="2067567"/>
                  <a:ext cx="137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A5F03A-F030-4A56-B0A1-D7F36CD083BE}"/>
                    </a:ext>
                  </a:extLst>
                </p14:cNvPr>
                <p14:cNvContentPartPr/>
                <p14:nvPr/>
              </p14:nvContentPartPr>
              <p14:xfrm>
                <a:off x="6082900" y="2079807"/>
                <a:ext cx="105840" cy="135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A5F03A-F030-4A56-B0A1-D7F36CD083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73900" y="2070807"/>
                  <a:ext cx="1234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4872DA5-4DAC-4A10-92A6-496092D21CEF}"/>
              </a:ext>
            </a:extLst>
          </p:cNvPr>
          <p:cNvGrpSpPr/>
          <p:nvPr/>
        </p:nvGrpSpPr>
        <p:grpSpPr>
          <a:xfrm>
            <a:off x="5885260" y="1191327"/>
            <a:ext cx="221760" cy="169200"/>
            <a:chOff x="5885260" y="1191327"/>
            <a:chExt cx="22176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E7EF251-9F69-42F5-ABD9-8B510F32E8E2}"/>
                    </a:ext>
                  </a:extLst>
                </p14:cNvPr>
                <p14:cNvContentPartPr/>
                <p14:nvPr/>
              </p14:nvContentPartPr>
              <p14:xfrm>
                <a:off x="5885260" y="1199967"/>
                <a:ext cx="30240" cy="16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E7EF251-9F69-42F5-ABD9-8B510F32E8E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76620" y="1191327"/>
                  <a:ext cx="47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D7D7A9-9D63-40D5-8167-A284428C49EF}"/>
                    </a:ext>
                  </a:extLst>
                </p14:cNvPr>
                <p14:cNvContentPartPr/>
                <p14:nvPr/>
              </p14:nvContentPartPr>
              <p14:xfrm>
                <a:off x="5928100" y="1191327"/>
                <a:ext cx="60840" cy="14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D7D7A9-9D63-40D5-8167-A284428C49E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19460" y="1182687"/>
                  <a:ext cx="78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A9277E-284F-4013-888D-32B3E15F6484}"/>
                    </a:ext>
                  </a:extLst>
                </p14:cNvPr>
                <p14:cNvContentPartPr/>
                <p14:nvPr/>
              </p14:nvContentPartPr>
              <p14:xfrm>
                <a:off x="6005860" y="1226247"/>
                <a:ext cx="101160" cy="118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A9277E-284F-4013-888D-32B3E15F64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96860" y="1217607"/>
                  <a:ext cx="11880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3A3A64D-C682-4733-AA83-E8259F570FA9}"/>
                  </a:ext>
                </a:extLst>
              </p14:cNvPr>
              <p14:cNvContentPartPr/>
              <p14:nvPr/>
            </p14:nvContentPartPr>
            <p14:xfrm>
              <a:off x="4585660" y="1741767"/>
              <a:ext cx="3600" cy="113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3A3A64D-C682-4733-AA83-E8259F570FA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577020" y="1733127"/>
                <a:ext cx="2124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8CA40E7-BB76-4AD2-9832-D85381B91616}"/>
              </a:ext>
            </a:extLst>
          </p:cNvPr>
          <p:cNvGrpSpPr/>
          <p:nvPr/>
        </p:nvGrpSpPr>
        <p:grpSpPr>
          <a:xfrm>
            <a:off x="4560820" y="1550967"/>
            <a:ext cx="123840" cy="312120"/>
            <a:chOff x="4560820" y="1550967"/>
            <a:chExt cx="1238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76757C-2760-462E-8048-031CF36E4F51}"/>
                    </a:ext>
                  </a:extLst>
                </p14:cNvPr>
                <p14:cNvContentPartPr/>
                <p14:nvPr/>
              </p14:nvContentPartPr>
              <p14:xfrm>
                <a:off x="4584580" y="1723767"/>
                <a:ext cx="78480" cy="139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76757C-2760-462E-8048-031CF36E4F5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75940" y="1714767"/>
                  <a:ext cx="96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04B6A9-9F25-4856-A22A-16F04EBE281B}"/>
                    </a:ext>
                  </a:extLst>
                </p14:cNvPr>
                <p14:cNvContentPartPr/>
                <p14:nvPr/>
              </p14:nvContentPartPr>
              <p14:xfrm>
                <a:off x="4560820" y="1550967"/>
                <a:ext cx="54360" cy="123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04B6A9-9F25-4856-A22A-16F04EBE28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51820" y="1542327"/>
                  <a:ext cx="7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63AC9E-0DD4-4DD2-87A7-C25D49BBECC4}"/>
                    </a:ext>
                  </a:extLst>
                </p14:cNvPr>
                <p14:cNvContentPartPr/>
                <p14:nvPr/>
              </p14:nvContentPartPr>
              <p14:xfrm>
                <a:off x="4602220" y="1563927"/>
                <a:ext cx="65520" cy="94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63AC9E-0DD4-4DD2-87A7-C25D49BBECC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93580" y="1555287"/>
                  <a:ext cx="83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C022B0-8FB3-4530-B23D-94D66686FC2D}"/>
                    </a:ext>
                  </a:extLst>
                </p14:cNvPr>
                <p14:cNvContentPartPr/>
                <p14:nvPr/>
              </p14:nvContentPartPr>
              <p14:xfrm>
                <a:off x="4597900" y="1622967"/>
                <a:ext cx="35640" cy="1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C022B0-8FB3-4530-B23D-94D66686FC2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88900" y="1613967"/>
                  <a:ext cx="53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132773-A6CF-48B4-8E03-026D03E5F855}"/>
                    </a:ext>
                  </a:extLst>
                </p14:cNvPr>
                <p14:cNvContentPartPr/>
                <p14:nvPr/>
              </p14:nvContentPartPr>
              <p14:xfrm>
                <a:off x="4671340" y="1633407"/>
                <a:ext cx="13320" cy="39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132773-A6CF-48B4-8E03-026D03E5F8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62700" y="1624407"/>
                  <a:ext cx="3096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9822B34-7AE1-4BC2-BD4D-02EACB83A84B}"/>
                  </a:ext>
                </a:extLst>
              </p14:cNvPr>
              <p14:cNvContentPartPr/>
              <p14:nvPr/>
            </p14:nvContentPartPr>
            <p14:xfrm>
              <a:off x="4606180" y="935727"/>
              <a:ext cx="13680" cy="149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9822B34-7AE1-4BC2-BD4D-02EACB83A84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597180" y="926727"/>
                <a:ext cx="31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DE4C62-2BFF-4CD4-9F7C-C0D367DBED14}"/>
                  </a:ext>
                </a:extLst>
              </p14:cNvPr>
              <p14:cNvContentPartPr/>
              <p14:nvPr/>
            </p14:nvContentPartPr>
            <p14:xfrm>
              <a:off x="4587820" y="940047"/>
              <a:ext cx="121680" cy="163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DE4C62-2BFF-4CD4-9F7C-C0D367DBED1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78820" y="931407"/>
                <a:ext cx="13932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F9DEF22-D3C8-43AC-811B-9D99E4AF985A}"/>
              </a:ext>
            </a:extLst>
          </p:cNvPr>
          <p:cNvGrpSpPr/>
          <p:nvPr/>
        </p:nvGrpSpPr>
        <p:grpSpPr>
          <a:xfrm>
            <a:off x="4577020" y="736647"/>
            <a:ext cx="100440" cy="124920"/>
            <a:chOff x="4577020" y="736647"/>
            <a:chExt cx="10044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95190F-D7BE-40DC-8116-8421C3DFB4CA}"/>
                    </a:ext>
                  </a:extLst>
                </p14:cNvPr>
                <p14:cNvContentPartPr/>
                <p14:nvPr/>
              </p14:nvContentPartPr>
              <p14:xfrm>
                <a:off x="4577020" y="736647"/>
                <a:ext cx="59760" cy="124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95190F-D7BE-40DC-8116-8421C3DFB4C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68380" y="727647"/>
                  <a:ext cx="77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7C0A2A-7019-46C3-BD4A-51CE299982C6}"/>
                    </a:ext>
                  </a:extLst>
                </p14:cNvPr>
                <p14:cNvContentPartPr/>
                <p14:nvPr/>
              </p14:nvContentPartPr>
              <p14:xfrm>
                <a:off x="4636780" y="745287"/>
                <a:ext cx="40680" cy="11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7C0A2A-7019-46C3-BD4A-51CE299982C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27780" y="736287"/>
                  <a:ext cx="58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10E7AE-9812-4D49-BC85-27EE29B97518}"/>
                    </a:ext>
                  </a:extLst>
                </p14:cNvPr>
                <p14:cNvContentPartPr/>
                <p14:nvPr/>
              </p14:nvContentPartPr>
              <p14:xfrm>
                <a:off x="4606180" y="800727"/>
                <a:ext cx="28080" cy="14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10E7AE-9812-4D49-BC85-27EE29B9751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97540" y="791727"/>
                  <a:ext cx="45720" cy="3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F452EA7-6512-4985-91A6-4DF569D9B26B}"/>
              </a:ext>
            </a:extLst>
          </p:cNvPr>
          <p:cNvSpPr txBox="1"/>
          <p:nvPr/>
        </p:nvSpPr>
        <p:spPr>
          <a:xfrm>
            <a:off x="496139" y="5917850"/>
            <a:ext cx="873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However, in general, mutually exclusive restriction (one on at a time)</a:t>
            </a:r>
          </a:p>
          <a:p>
            <a:r>
              <a:rPr lang="en-US" sz="2400" dirty="0"/>
              <a:t> could require more states. </a:t>
            </a:r>
          </a:p>
        </p:txBody>
      </p:sp>
    </p:spTree>
    <p:extLst>
      <p:ext uri="{BB962C8B-B14F-4D97-AF65-F5344CB8AC3E}">
        <p14:creationId xmlns:p14="http://schemas.microsoft.com/office/powerpoint/2010/main" val="290345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FF2C3-7439-4AFC-AA07-3ACE2EA6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14400"/>
            <a:ext cx="5108791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A0681-DF45-4A6D-B403-B71977B68B55}"/>
              </a:ext>
            </a:extLst>
          </p:cNvPr>
          <p:cNvSpPr txBox="1"/>
          <p:nvPr/>
        </p:nvSpPr>
        <p:spPr>
          <a:xfrm>
            <a:off x="3505200" y="76200"/>
            <a:ext cx="2055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DBFE1-E39F-4B13-87A2-9C0B6A44FE09}"/>
              </a:ext>
            </a:extLst>
          </p:cNvPr>
          <p:cNvSpPr txBox="1"/>
          <p:nvPr/>
        </p:nvSpPr>
        <p:spPr>
          <a:xfrm>
            <a:off x="228600" y="4562915"/>
            <a:ext cx="7644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register is a group of flip flops with a common clock input.</a:t>
            </a:r>
          </a:p>
          <a:p>
            <a:r>
              <a:rPr lang="en-US" sz="2400" dirty="0"/>
              <a:t>Usually have multiples of 4 D FFs.</a:t>
            </a:r>
          </a:p>
          <a:p>
            <a:r>
              <a:rPr lang="en-US" sz="2400" dirty="0"/>
              <a:t>Usually used as the state register for ASMs.</a:t>
            </a:r>
          </a:p>
        </p:txBody>
      </p:sp>
    </p:spTree>
    <p:extLst>
      <p:ext uri="{BB962C8B-B14F-4D97-AF65-F5344CB8AC3E}">
        <p14:creationId xmlns:p14="http://schemas.microsoft.com/office/powerpoint/2010/main" val="258835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82" y="-762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 with Enable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8193" y="2091300"/>
            <a:ext cx="3958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Acts like a digital camera with</a:t>
            </a:r>
          </a:p>
          <a:p>
            <a:r>
              <a:rPr lang="en-US" sz="2400" dirty="0"/>
              <a:t>      one pixel.</a:t>
            </a:r>
          </a:p>
          <a:p>
            <a:endParaRPr lang="en-US" sz="2400" dirty="0"/>
          </a:p>
          <a:p>
            <a:r>
              <a:rPr lang="en-US" sz="2400" dirty="0"/>
              <a:t>Each FF in the register has </a:t>
            </a:r>
          </a:p>
          <a:p>
            <a:r>
              <a:rPr lang="en-US" sz="2400" dirty="0"/>
              <a:t>     this circuit (multiple pixels!)</a:t>
            </a:r>
          </a:p>
          <a:p>
            <a:endParaRPr lang="en-US" sz="2400" dirty="0"/>
          </a:p>
          <a:p>
            <a:r>
              <a:rPr lang="en-US" sz="2400" dirty="0"/>
              <a:t>Can control Enable with ASM</a:t>
            </a:r>
          </a:p>
          <a:p>
            <a:r>
              <a:rPr lang="en-US" sz="2400" dirty="0"/>
              <a:t>       output.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C8BF5-619E-479C-861F-45D3DC85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4840274" cy="464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CE196-CD55-4A7E-9DD6-A7E6D1070B5D}"/>
              </a:ext>
            </a:extLst>
          </p:cNvPr>
          <p:cNvSpPr txBox="1"/>
          <p:nvPr/>
        </p:nvSpPr>
        <p:spPr>
          <a:xfrm>
            <a:off x="5181600" y="645684"/>
            <a:ext cx="33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 = 0: register keeps</a:t>
            </a:r>
          </a:p>
          <a:p>
            <a:r>
              <a:rPr lang="en-US" sz="2400" dirty="0"/>
              <a:t>                     old value.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43E5D-3E2E-4CE5-BEF1-38F5E389C38B}"/>
              </a:ext>
            </a:extLst>
          </p:cNvPr>
          <p:cNvSpPr txBox="1"/>
          <p:nvPr/>
        </p:nvSpPr>
        <p:spPr>
          <a:xfrm>
            <a:off x="5198573" y="1379016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 = 1: normal operation.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C3ACE-D2C8-4DC2-8CFF-A9A73268DFDB}"/>
              </a:ext>
            </a:extLst>
          </p:cNvPr>
          <p:cNvSpPr txBox="1"/>
          <p:nvPr/>
        </p:nvSpPr>
        <p:spPr>
          <a:xfrm>
            <a:off x="48293" y="5584619"/>
            <a:ext cx="6751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What chip does the circuit in the dotted box act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88B1-063B-F4B1-2B6D-4121036AFE14}"/>
              </a:ext>
            </a:extLst>
          </p:cNvPr>
          <p:cNvSpPr txBox="1"/>
          <p:nvPr/>
        </p:nvSpPr>
        <p:spPr>
          <a:xfrm>
            <a:off x="55983" y="6030950"/>
            <a:ext cx="7763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2 to 1 MUX.  The Enable is the select line, selects D</a:t>
            </a:r>
            <a:r>
              <a:rPr lang="en-US" sz="2400" baseline="-25000" dirty="0"/>
              <a:t>0</a:t>
            </a:r>
            <a:r>
              <a:rPr lang="en-US" sz="2400" dirty="0"/>
              <a:t> or Q</a:t>
            </a:r>
            <a:r>
              <a:rPr lang="en-US" sz="2400" baseline="-25000" dirty="0"/>
              <a:t>0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41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82" y="-762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 with Enable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8193" y="2091300"/>
            <a:ext cx="3958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Can control Enable with ASM</a:t>
            </a:r>
          </a:p>
          <a:p>
            <a:r>
              <a:rPr lang="en-US" sz="2400" dirty="0"/>
              <a:t>       output.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C8BF5-619E-479C-861F-45D3DC85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4840274" cy="464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4CE196-CD55-4A7E-9DD6-A7E6D1070B5D}"/>
              </a:ext>
            </a:extLst>
          </p:cNvPr>
          <p:cNvSpPr txBox="1"/>
          <p:nvPr/>
        </p:nvSpPr>
        <p:spPr>
          <a:xfrm>
            <a:off x="5181600" y="645684"/>
            <a:ext cx="33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 = 0: register keeps</a:t>
            </a:r>
          </a:p>
          <a:p>
            <a:r>
              <a:rPr lang="en-US" sz="2400" dirty="0"/>
              <a:t>                     old value.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43E5D-3E2E-4CE5-BEF1-38F5E389C38B}"/>
              </a:ext>
            </a:extLst>
          </p:cNvPr>
          <p:cNvSpPr txBox="1"/>
          <p:nvPr/>
        </p:nvSpPr>
        <p:spPr>
          <a:xfrm>
            <a:off x="5198573" y="1379016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Enable = 1: normal operation.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C3ACE-D2C8-4DC2-8CFF-A9A73268DFDB}"/>
              </a:ext>
            </a:extLst>
          </p:cNvPr>
          <p:cNvSpPr txBox="1"/>
          <p:nvPr/>
        </p:nvSpPr>
        <p:spPr>
          <a:xfrm>
            <a:off x="48293" y="5584619"/>
            <a:ext cx="9116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Common uses in ASM:   1) Take “picture” of ASM inputs for MUX.</a:t>
            </a:r>
          </a:p>
          <a:p>
            <a:r>
              <a:rPr lang="en-US" sz="2400" dirty="0"/>
              <a:t>                                            2) Expanding ROM outputs.</a:t>
            </a:r>
          </a:p>
          <a:p>
            <a:r>
              <a:rPr lang="en-US" sz="2400" dirty="0"/>
              <a:t>                                            3) In FSMD (finite state machine with data path)</a:t>
            </a:r>
          </a:p>
        </p:txBody>
      </p:sp>
    </p:spTree>
    <p:extLst>
      <p:ext uri="{BB962C8B-B14F-4D97-AF65-F5344CB8AC3E}">
        <p14:creationId xmlns:p14="http://schemas.microsoft.com/office/powerpoint/2010/main" val="167515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ASM Problem with One MUX and 2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250" y="1066800"/>
            <a:ext cx="4364350" cy="3886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Can only check one input</a:t>
            </a:r>
          </a:p>
          <a:p>
            <a:pPr>
              <a:buNone/>
            </a:pPr>
            <a:r>
              <a:rPr lang="en-US" dirty="0"/>
              <a:t>    at a time.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100" dirty="0"/>
              <a:t>    If the inputs change between states (which is likely), you won’t be able to compare both inputs at the same time like you should.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4897A-A222-4E6E-AFA2-D9039762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4440552" cy="579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73F30-F8A7-4301-954D-DDDFA6F98A1A}"/>
              </a:ext>
            </a:extLst>
          </p:cNvPr>
          <p:cNvSpPr txBox="1"/>
          <p:nvPr/>
        </p:nvSpPr>
        <p:spPr>
          <a:xfrm>
            <a:off x="4572000" y="5029200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dirty="0"/>
              <a:t>Sequential testing goes to Z.</a:t>
            </a:r>
          </a:p>
          <a:p>
            <a:pPr marL="342900" indent="-342900">
              <a:buAutoNum type="alphaLcParenR"/>
            </a:pPr>
            <a:r>
              <a:rPr lang="en-US" sz="2400" dirty="0"/>
              <a:t>Inverted YA/YB goes to V.</a:t>
            </a:r>
          </a:p>
          <a:p>
            <a:pPr marL="342900" indent="-342900">
              <a:buAutoNum type="alphaLcParenR"/>
            </a:pPr>
            <a:r>
              <a:rPr lang="en-US" sz="2400" dirty="0"/>
              <a:t>Never goes to W.</a:t>
            </a:r>
          </a:p>
          <a:p>
            <a:pPr marL="342900" indent="-342900">
              <a:buFontTx/>
              <a:buAutoNum type="alphaLcParenR"/>
            </a:pPr>
            <a:r>
              <a:rPr lang="en-US" sz="2400" dirty="0"/>
              <a:t>Simultaneous testing goes to W.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15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9402</TotalTime>
  <Words>1333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Digital Systems</vt:lpstr>
      <vt:lpstr>PowerPoint Presentation</vt:lpstr>
      <vt:lpstr>PowerPoint Presentation</vt:lpstr>
      <vt:lpstr>Decoders in ASM’s</vt:lpstr>
      <vt:lpstr>PowerPoint Presentation</vt:lpstr>
      <vt:lpstr>PowerPoint Presentation</vt:lpstr>
      <vt:lpstr>Register with Enable</vt:lpstr>
      <vt:lpstr>Register with Enable</vt:lpstr>
      <vt:lpstr>ASM Problem with One MUX and 2 inputs</vt:lpstr>
      <vt:lpstr>PowerPoint Presentation</vt:lpstr>
      <vt:lpstr>PowerPoint Presentation</vt:lpstr>
      <vt:lpstr>PowerPoint Presentation</vt:lpstr>
      <vt:lpstr>PowerPoint Presentation</vt:lpstr>
      <vt:lpstr>Connecting Counters</vt:lpstr>
      <vt:lpstr>Connecting Counters (contd)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>Appalachian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Automation</dc:title>
  <dc:creator>Ace Build</dc:creator>
  <cp:lastModifiedBy>Clements, J. Sid</cp:lastModifiedBy>
  <cp:revision>790</cp:revision>
  <dcterms:created xsi:type="dcterms:W3CDTF">2009-01-13T13:45:09Z</dcterms:created>
  <dcterms:modified xsi:type="dcterms:W3CDTF">2023-09-11T00:01:33Z</dcterms:modified>
</cp:coreProperties>
</file>