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8" r:id="rId2"/>
    <p:sldId id="260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B1B9404-3996-4012-9806-57AB8C8740E6}" type="datetimeFigureOut">
              <a:rPr lang="ru-RU" smtClean="0"/>
              <a:pPr/>
              <a:t>06.10.2015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5EE275F-0901-4C50-885B-CAE764EFED4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9404-3996-4012-9806-57AB8C8740E6}" type="datetimeFigureOut">
              <a:rPr lang="ru-RU" smtClean="0"/>
              <a:pPr/>
              <a:t>06.10.2015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275F-0901-4C50-885B-CAE764EFED4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9404-3996-4012-9806-57AB8C8740E6}" type="datetimeFigureOut">
              <a:rPr lang="ru-RU" smtClean="0"/>
              <a:pPr/>
              <a:t>06.10.2015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275F-0901-4C50-885B-CAE764EFED4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B1B9404-3996-4012-9806-57AB8C8740E6}" type="datetimeFigureOut">
              <a:rPr lang="ru-RU" smtClean="0"/>
              <a:pPr/>
              <a:t>06.10.2015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275F-0901-4C50-885B-CAE764EFED4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B1B9404-3996-4012-9806-57AB8C8740E6}" type="datetimeFigureOut">
              <a:rPr lang="ru-RU" smtClean="0"/>
              <a:pPr/>
              <a:t>06.10.2015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5EE275F-0901-4C50-885B-CAE764EFED44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B1B9404-3996-4012-9806-57AB8C8740E6}" type="datetimeFigureOut">
              <a:rPr lang="ru-RU" smtClean="0"/>
              <a:pPr/>
              <a:t>06.10.2015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5EE275F-0901-4C50-885B-CAE764EFED4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B1B9404-3996-4012-9806-57AB8C8740E6}" type="datetimeFigureOut">
              <a:rPr lang="ru-RU" smtClean="0"/>
              <a:pPr/>
              <a:t>06.10.2015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5EE275F-0901-4C50-885B-CAE764EFED4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9404-3996-4012-9806-57AB8C8740E6}" type="datetimeFigureOut">
              <a:rPr lang="ru-RU" smtClean="0"/>
              <a:pPr/>
              <a:t>06.10.2015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275F-0901-4C50-885B-CAE764EFED4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B1B9404-3996-4012-9806-57AB8C8740E6}" type="datetimeFigureOut">
              <a:rPr lang="ru-RU" smtClean="0"/>
              <a:pPr/>
              <a:t>06.10.2015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5EE275F-0901-4C50-885B-CAE764EFED4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B1B9404-3996-4012-9806-57AB8C8740E6}" type="datetimeFigureOut">
              <a:rPr lang="ru-RU" smtClean="0"/>
              <a:pPr/>
              <a:t>06.10.2015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5EE275F-0901-4C50-885B-CAE764EFED4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B1B9404-3996-4012-9806-57AB8C8740E6}" type="datetimeFigureOut">
              <a:rPr lang="ru-RU" smtClean="0"/>
              <a:pPr/>
              <a:t>06.10.2015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5EE275F-0901-4C50-885B-CAE764EFED4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B1B9404-3996-4012-9806-57AB8C8740E6}" type="datetimeFigureOut">
              <a:rPr lang="ru-RU" smtClean="0"/>
              <a:pPr/>
              <a:t>06.10.2015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5EE275F-0901-4C50-885B-CAE764EFED4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                       ВОЛК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61488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Волк – наиболее крупное животное среди представителей семейства псовых, мощное, пропорционально сложенное. Длина тела в среднем – 105–160 см; высота в плечах – 80–85, иногда до 100 см; масса тела – 32–50 кг. Максимальный зарегистрированный вес волка из природной популяции – 79 кг. 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Повсеместно волки охотятся на крупных млекопитающих, главным образом на копытных. Однако их предпочтения определяются степенью доступности корма, и добычей становятся животные, преобладающие в каждой конкретной местности, Как и другие псовые, волки едят довольно много растительной пищи. На юге летом они посещают бахчи, в лесной зоне с удовольствием лакомятся ягодами. Когда поспевают плоды на дикорастущих грушах и яблонях, эти хищники едят падалицу в большом количестве</a:t>
            </a:r>
          </a:p>
          <a:p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</TotalTime>
  <Words>127</Words>
  <Application>Microsoft Office PowerPoint</Application>
  <PresentationFormat>Экран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Яркая</vt:lpstr>
      <vt:lpstr>                       ВОЛК </vt:lpstr>
      <vt:lpstr>Слайд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ВОЛК</dc:title>
  <dc:creator>Ученик</dc:creator>
  <cp:lastModifiedBy>Ученик</cp:lastModifiedBy>
  <cp:revision>7</cp:revision>
  <dcterms:created xsi:type="dcterms:W3CDTF">2015-10-06T04:42:57Z</dcterms:created>
  <dcterms:modified xsi:type="dcterms:W3CDTF">2015-10-06T05:01:29Z</dcterms:modified>
</cp:coreProperties>
</file>