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68" r:id="rId4"/>
    <p:sldId id="269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2" r:id="rId14"/>
    <p:sldId id="270" r:id="rId15"/>
    <p:sldId id="271" r:id="rId16"/>
    <p:sldId id="266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89A46-931C-4238-AC55-C1B11553D229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0DA47-99FB-4A9B-81B6-6153323516D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Развлечения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8229600" cy="4525963"/>
          </a:xfrm>
        </p:spPr>
        <p:txBody>
          <a:bodyPr/>
          <a:lstStyle/>
          <a:p>
            <a:r>
              <a:rPr lang="ru-RU" dirty="0" smtClean="0"/>
              <a:t>    </a:t>
            </a:r>
          </a:p>
          <a:p>
            <a:endParaRPr lang="ru-RU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 l="22185" t="34141" r="25197" b="52134"/>
          <a:stretch>
            <a:fillRect/>
          </a:stretch>
        </p:blipFill>
        <p:spPr bwMode="auto">
          <a:xfrm>
            <a:off x="-1" y="0"/>
            <a:ext cx="5358275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643570" y="0"/>
            <a:ext cx="35004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Данная </a:t>
            </a:r>
            <a:r>
              <a:rPr lang="ru-RU" sz="2000" b="1" dirty="0" smtClean="0"/>
              <a:t>веревка</a:t>
            </a:r>
            <a:r>
              <a:rPr lang="ru-RU" sz="2000" dirty="0" smtClean="0"/>
              <a:t> длинной 200м стоимостью 200руб</a:t>
            </a:r>
          </a:p>
          <a:p>
            <a:r>
              <a:rPr lang="ru-RU" sz="2000" dirty="0" smtClean="0"/>
              <a:t> нам требуется для взрослой и юношеской зоны 3 км поэтому это нам обойдется в 3000руб.</a:t>
            </a:r>
            <a:endParaRPr lang="ru-RU" sz="2000" dirty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/>
          <a:srcRect l="23097" t="21680" r="47804" b="65625"/>
          <a:stretch>
            <a:fillRect/>
          </a:stretch>
        </p:blipFill>
        <p:spPr bwMode="auto">
          <a:xfrm>
            <a:off x="785786" y="2214554"/>
            <a:ext cx="378621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/>
          <a:srcRect l="4978" t="14844" r="85139" b="45117"/>
          <a:stretch>
            <a:fillRect/>
          </a:stretch>
        </p:blipFill>
        <p:spPr bwMode="auto">
          <a:xfrm>
            <a:off x="0" y="2071678"/>
            <a:ext cx="857256" cy="1952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714876" y="2285992"/>
            <a:ext cx="36433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Данная </a:t>
            </a:r>
            <a:r>
              <a:rPr lang="ru-RU" b="1" dirty="0" smtClean="0"/>
              <a:t>веревка</a:t>
            </a:r>
            <a:r>
              <a:rPr lang="ru-RU" dirty="0" smtClean="0"/>
              <a:t> длинной 100м стоимостью 75руб</a:t>
            </a:r>
          </a:p>
          <a:p>
            <a:r>
              <a:rPr lang="ru-RU" dirty="0" smtClean="0"/>
              <a:t>нам требуется 1 км для детской зоны, поэтому это нам обойдется в 750руб.</a:t>
            </a:r>
            <a:endParaRPr lang="ru-RU" dirty="0"/>
          </a:p>
        </p:txBody>
      </p:sp>
      <p:pic>
        <p:nvPicPr>
          <p:cNvPr id="20487" name="Picture 7" descr="http://ropes.ru/photos/secure_47f6e4074b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559082" y="298150"/>
            <a:ext cx="1058310" cy="2176474"/>
          </a:xfrm>
          <a:prstGeom prst="rect">
            <a:avLst/>
          </a:prstGeom>
          <a:noFill/>
        </p:spPr>
      </p:pic>
      <p:pic>
        <p:nvPicPr>
          <p:cNvPr id="20490" name="Picture 10" descr="http://ropes.ru/photos/alfa_5_0_105bc7018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44" y="4143380"/>
            <a:ext cx="1595851" cy="2390788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714480" y="4429132"/>
            <a:ext cx="22860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Страховочная привязь старше 12 лет</a:t>
            </a:r>
          </a:p>
          <a:p>
            <a:r>
              <a:rPr lang="ru-RU" dirty="0" smtClean="0"/>
              <a:t> стоимостью 2100 руб. </a:t>
            </a:r>
          </a:p>
          <a:p>
            <a:r>
              <a:rPr lang="ru-RU" dirty="0" smtClean="0"/>
              <a:t>таких нам потребуется 10шт и того 21000руб.</a:t>
            </a:r>
            <a:endParaRPr lang="ru-RU" dirty="0"/>
          </a:p>
        </p:txBody>
      </p:sp>
      <p:pic>
        <p:nvPicPr>
          <p:cNvPr id="20491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57686" y="4071942"/>
            <a:ext cx="1695435" cy="2119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6286512" y="3643314"/>
            <a:ext cx="20002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Страховочная привязь </a:t>
            </a:r>
            <a:r>
              <a:rPr lang="ru-RU" dirty="0" smtClean="0"/>
              <a:t>детская </a:t>
            </a:r>
          </a:p>
          <a:p>
            <a:r>
              <a:rPr lang="ru-RU" dirty="0" smtClean="0"/>
              <a:t>стоимостью 1000 руб.</a:t>
            </a:r>
          </a:p>
          <a:p>
            <a:r>
              <a:rPr lang="ru-RU" dirty="0" smtClean="0"/>
              <a:t> таких нам потребуется 5шт того 5000руб.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1506" name="Picture 2" descr="http://ropes.ru/photos/ascender_lift_175559b89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55706" cy="207231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214414" y="357166"/>
            <a:ext cx="2357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 smtClean="0"/>
              <a:t>Жумар</a:t>
            </a:r>
            <a:r>
              <a:rPr lang="ru-RU" dirty="0" smtClean="0"/>
              <a:t> 1000руб.</a:t>
            </a:r>
          </a:p>
          <a:p>
            <a:r>
              <a:rPr lang="ru-RU" dirty="0" smtClean="0"/>
              <a:t>Нам требуется 15 штук и того 15000руб.</a:t>
            </a:r>
            <a:endParaRPr lang="ru-RU" dirty="0"/>
          </a:p>
        </p:txBody>
      </p:sp>
      <p:pic>
        <p:nvPicPr>
          <p:cNvPr id="21510" name="Picture 6" descr="http://ropes.ru/photos/strop_aK22_8d2e65c65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430" y="0"/>
            <a:ext cx="1581153" cy="210469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429256" y="285728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Страховочные стропы</a:t>
            </a:r>
            <a:r>
              <a:rPr lang="ru-RU" dirty="0" smtClean="0"/>
              <a:t> 1500руб.</a:t>
            </a:r>
          </a:p>
          <a:p>
            <a:r>
              <a:rPr lang="ru-RU" dirty="0" smtClean="0"/>
              <a:t>Нам нужно 10, того 15000руб.</a:t>
            </a:r>
            <a:endParaRPr lang="ru-RU" dirty="0"/>
          </a:p>
        </p:txBody>
      </p:sp>
      <p:pic>
        <p:nvPicPr>
          <p:cNvPr id="21512" name="Picture 8" descr="http://ropes.ru/photos/ir_1410_o_1_5743c51b8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285992"/>
            <a:ext cx="2176474" cy="2176474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428860" y="2357430"/>
            <a:ext cx="15716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Защитные каски</a:t>
            </a:r>
          </a:p>
          <a:p>
            <a:r>
              <a:rPr lang="ru-RU" dirty="0" smtClean="0"/>
              <a:t>Цена за 1 2000руб</a:t>
            </a:r>
          </a:p>
          <a:p>
            <a:r>
              <a:rPr lang="ru-RU" dirty="0" smtClean="0"/>
              <a:t>Нам нужно 15 и того 30000руб.</a:t>
            </a:r>
            <a:endParaRPr lang="ru-RU" dirty="0"/>
          </a:p>
        </p:txBody>
      </p:sp>
      <p:pic>
        <p:nvPicPr>
          <p:cNvPr id="21514" name="Picture 10" descr="http://ropes.ru/photos/vysota513stalnojoval_4496af65b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57818" y="1714488"/>
            <a:ext cx="694110" cy="1262018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429388" y="1714488"/>
            <a:ext cx="1714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Карабины </a:t>
            </a:r>
          </a:p>
          <a:p>
            <a:r>
              <a:rPr lang="ru-RU" dirty="0" smtClean="0"/>
              <a:t>Цена за 1 </a:t>
            </a:r>
            <a:r>
              <a:rPr lang="ru-RU" dirty="0" err="1" smtClean="0"/>
              <a:t>шт</a:t>
            </a:r>
            <a:r>
              <a:rPr lang="ru-RU" dirty="0" smtClean="0"/>
              <a:t> 300руб</a:t>
            </a:r>
          </a:p>
          <a:p>
            <a:r>
              <a:rPr lang="ru-RU" dirty="0" smtClean="0"/>
              <a:t>Нам нужно 50</a:t>
            </a:r>
          </a:p>
          <a:p>
            <a:r>
              <a:rPr lang="ru-RU" dirty="0" smtClean="0"/>
              <a:t>Того 15000руб.</a:t>
            </a:r>
            <a:endParaRPr lang="ru-RU" dirty="0"/>
          </a:p>
        </p:txBody>
      </p:sp>
      <p:pic>
        <p:nvPicPr>
          <p:cNvPr id="21516" name="Picture 12" descr="Краска водоэмульсионная Радуга-29 цвет белый 7 кг в Барнауле – купить по  низкой цене в интернет-магазине Леруа Мерлен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4643446"/>
            <a:ext cx="1857392" cy="1857392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2071670" y="4786322"/>
            <a:ext cx="2857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3 цвета краски </a:t>
            </a:r>
          </a:p>
          <a:p>
            <a:r>
              <a:rPr lang="ru-RU" dirty="0" smtClean="0"/>
              <a:t>1 ведро стоит 2000</a:t>
            </a:r>
          </a:p>
          <a:p>
            <a:r>
              <a:rPr lang="ru-RU" dirty="0" smtClean="0"/>
              <a:t>Нам нужно 5 ведер каждой краски</a:t>
            </a:r>
          </a:p>
          <a:p>
            <a:r>
              <a:rPr lang="ru-RU" dirty="0" smtClean="0"/>
              <a:t>И того 30000руб.</a:t>
            </a:r>
            <a:endParaRPr lang="ru-RU" dirty="0"/>
          </a:p>
        </p:txBody>
      </p:sp>
      <p:pic>
        <p:nvPicPr>
          <p:cNvPr id="21518" name="Picture 14" descr="Доска пола 27х142х3000 мм (сорт АВ) лиственница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00562" y="4572008"/>
            <a:ext cx="1328727" cy="1328727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6072198" y="4643446"/>
            <a:ext cx="2357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Доски</a:t>
            </a:r>
            <a:r>
              <a:rPr lang="ru-RU" dirty="0" smtClean="0"/>
              <a:t> длинной 6 м </a:t>
            </a:r>
          </a:p>
          <a:p>
            <a:r>
              <a:rPr lang="ru-RU" dirty="0" smtClean="0"/>
              <a:t>Стоит 1 1200руб.</a:t>
            </a:r>
          </a:p>
          <a:p>
            <a:r>
              <a:rPr lang="ru-RU" dirty="0" smtClean="0"/>
              <a:t>Нам нужно 40 штук </a:t>
            </a:r>
          </a:p>
          <a:p>
            <a:r>
              <a:rPr lang="ru-RU" dirty="0" smtClean="0"/>
              <a:t>Того 48000руб.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143108" y="6500834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ИТОГ: НА ВЕРЕВОЧНЫЙ ПАРК (182750РУБ.) </a:t>
            </a:r>
            <a:endParaRPr lang="ru-RU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Зимой вы можете прокатиться лыжах и оценить зимнюю природу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23554" name="AutoShape 2" descr="Детские прогулочные лыжи NORDWAY XС Bliss с палками, с креплениям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3556" name="AutoShape 4" descr="Детские прогулочные лыжи NORDWAY XС Bliss с палками, с креплениям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3558" name="AutoShape 6" descr="Детские прогулочные лыжи NORDWAY XС Bliss с палками, с креплениям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3560" name="AutoShape 8" descr="Детские прогулочные лыжи NORDWAY XС Bliss с палками, с креплениям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3563" name="Picture 11" descr="Лыжи с палками и ботинками. Лыжный комплект купить в Омск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57496"/>
            <a:ext cx="2257444" cy="2257444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643174" y="3000372"/>
            <a:ext cx="4429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Комплект для катания, старше 12 лет </a:t>
            </a:r>
          </a:p>
          <a:p>
            <a:r>
              <a:rPr lang="ru-RU" dirty="0" smtClean="0"/>
              <a:t>Стоит 10000руб. </a:t>
            </a:r>
          </a:p>
          <a:p>
            <a:r>
              <a:rPr lang="ru-RU" dirty="0" smtClean="0"/>
              <a:t>Закупаем 20 штук, того 200000руб.</a:t>
            </a:r>
            <a:endParaRPr lang="ru-RU" dirty="0"/>
          </a:p>
        </p:txBody>
      </p:sp>
      <p:pic>
        <p:nvPicPr>
          <p:cNvPr id="23565" name="Picture 13" descr="Горные лыжи Fischer XTR Sportster + горнолыжные ботинки + палки (165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4429132"/>
            <a:ext cx="2452678" cy="1839509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643306" y="4714884"/>
            <a:ext cx="3857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Комплект для катания, младше12 лет </a:t>
            </a:r>
          </a:p>
          <a:p>
            <a:r>
              <a:rPr lang="ru-RU" dirty="0" smtClean="0"/>
              <a:t>Стоит 5000руб. </a:t>
            </a:r>
          </a:p>
          <a:p>
            <a:r>
              <a:rPr lang="ru-RU" dirty="0" smtClean="0"/>
              <a:t>Закупаем 10штук, того 50000руб.</a:t>
            </a:r>
          </a:p>
          <a:p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85786" y="6286520"/>
            <a:ext cx="628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ИТОГ: НА ЛЫЖНЫЕ РАЗВЛЕЧЕНИЯ(250000Руб.)</a:t>
            </a:r>
            <a:endParaRPr lang="ru-RU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Так же зимой вы можете поиграть в хоккей на нашей реке.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446" y="3714752"/>
            <a:ext cx="1400000" cy="235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000240"/>
            <a:ext cx="3538541" cy="1885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000504"/>
            <a:ext cx="3824293" cy="2309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857364"/>
            <a:ext cx="3681417" cy="1624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 летним видам спорта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 можете поиграть в футбол 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43116"/>
            <a:ext cx="59340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500826" y="2428868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Нам нужно 10 </a:t>
            </a:r>
            <a:r>
              <a:rPr lang="ru-RU" dirty="0" err="1" smtClean="0"/>
              <a:t>шт</a:t>
            </a:r>
            <a:r>
              <a:rPr lang="ru-RU" dirty="0" smtClean="0"/>
              <a:t> и того 15990руб.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 можете поиграть </a:t>
            </a:r>
            <a:r>
              <a:rPr lang="ru-RU" dirty="0" smtClean="0"/>
              <a:t>в волейбол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5992"/>
            <a:ext cx="593407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500826" y="2857496"/>
            <a:ext cx="214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Нам нужно 10 </a:t>
            </a:r>
            <a:r>
              <a:rPr lang="ru-RU" dirty="0" err="1" smtClean="0"/>
              <a:t>шт</a:t>
            </a:r>
            <a:r>
              <a:rPr lang="ru-RU" dirty="0" smtClean="0"/>
              <a:t> и того 12990руб.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8229600" cy="4525963"/>
          </a:xfrm>
        </p:spPr>
        <p:txBody>
          <a:bodyPr/>
          <a:lstStyle/>
          <a:p>
            <a:r>
              <a:rPr lang="ru-RU" dirty="0" smtClean="0"/>
              <a:t>Так же вы можете посетить наши бани.</a:t>
            </a:r>
          </a:p>
          <a:p>
            <a:r>
              <a:rPr lang="ru-RU" dirty="0" smtClean="0"/>
              <a:t>В них вы сможете согреться после зимней прогулки и провести время в расслабляющей обстановке.</a:t>
            </a:r>
            <a:endParaRPr lang="ru-RU" dirty="0"/>
          </a:p>
        </p:txBody>
      </p:sp>
      <p:pic>
        <p:nvPicPr>
          <p:cNvPr id="24578" name="Picture 2" descr="Как контролировать работу бани или саун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786058"/>
            <a:ext cx="3559252" cy="3357562"/>
          </a:xfrm>
          <a:prstGeom prst="rect">
            <a:avLst/>
          </a:prstGeom>
          <a:noFill/>
        </p:spPr>
      </p:pic>
      <p:pic>
        <p:nvPicPr>
          <p:cNvPr id="24580" name="Picture 4" descr="Отличие бани от сауны. Что лучше?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786058"/>
            <a:ext cx="3382009" cy="23145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Село Пелым в наши дни"/>
          <p:cNvPicPr/>
          <p:nvPr/>
        </p:nvPicPr>
        <p:blipFill>
          <a:blip r:embed="rId2" cstate="print">
            <a:lum contrast="-37000"/>
          </a:blip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 данном поселке располагается </a:t>
            </a:r>
            <a:r>
              <a:rPr lang="ru-RU" dirty="0" err="1" smtClean="0"/>
              <a:t>Михаило-Архангельская</a:t>
            </a:r>
            <a:r>
              <a:rPr lang="ru-RU" dirty="0" smtClean="0"/>
              <a:t> </a:t>
            </a:r>
            <a:r>
              <a:rPr lang="ru-RU" dirty="0" smtClean="0"/>
              <a:t>церковь.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В 1840 году построена </a:t>
            </a:r>
            <a:r>
              <a:rPr lang="ru-RU" dirty="0" err="1" smtClean="0"/>
              <a:t>Михаило-Архангельская</a:t>
            </a:r>
            <a:r>
              <a:rPr lang="ru-RU" dirty="0" smtClean="0"/>
              <a:t> церковь, деревянная, 2-престольная. Главный храм освящен во имя архангела Михаила, придел во имя пророка Илии. Закрыта в 1920-е годы, снесена.</a:t>
            </a:r>
          </a:p>
          <a:p>
            <a:r>
              <a:rPr lang="ru-RU" dirty="0" smtClean="0"/>
              <a:t>В 1915 году в Пелыме построили каменную </a:t>
            </a:r>
            <a:r>
              <a:rPr lang="ru-RU" dirty="0" err="1" smtClean="0"/>
              <a:t>однопрестольную</a:t>
            </a:r>
            <a:r>
              <a:rPr lang="ru-RU" dirty="0" smtClean="0"/>
              <a:t> </a:t>
            </a:r>
            <a:r>
              <a:rPr lang="ru-RU" dirty="0" err="1" smtClean="0"/>
              <a:t>Михаило-Архангельская</a:t>
            </a:r>
            <a:r>
              <a:rPr lang="ru-RU" dirty="0" smtClean="0"/>
              <a:t> церковь. Она была закрыта в 1930-е годы, в здании размещался склад. Здание церкви дошло до наших дней, но не было восстановлено. Рядом стоит обелиск жертвам Великой Отечественной войны.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Чтобы данная церковь приобрела должный вид мы ее реконструируем.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57364"/>
            <a:ext cx="1857143" cy="352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857356" y="1857364"/>
            <a:ext cx="701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  80 м3, чего нам точно хватит с запасом. Остаток потратим на окна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57430"/>
            <a:ext cx="59340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6512" y="2357430"/>
            <a:ext cx="212407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6572264" y="4286256"/>
            <a:ext cx="179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2756 за 4 мешка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Свердловская область, Гаринский район (Гаринский ГО), Пелым. Церковь Михаила Архангела (новая), фотография. интерьер и убранство"/>
          <p:cNvPicPr/>
          <p:nvPr/>
        </p:nvPicPr>
        <p:blipFill>
          <a:blip r:embed="rId2" cstate="print">
            <a:lum contrast="-42000"/>
          </a:blip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500042"/>
            <a:ext cx="8229600" cy="4525963"/>
          </a:xfrm>
        </p:spPr>
        <p:txBody>
          <a:bodyPr>
            <a:no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В </a:t>
            </a:r>
            <a:r>
              <a:rPr lang="ru-RU" sz="2400" dirty="0" err="1" smtClean="0">
                <a:solidFill>
                  <a:schemeClr val="bg1"/>
                </a:solidFill>
              </a:rPr>
              <a:t>михаило-архангельской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</a:rPr>
              <a:t>церкови</a:t>
            </a:r>
            <a:r>
              <a:rPr lang="ru-RU" sz="2400" dirty="0" smtClean="0">
                <a:solidFill>
                  <a:schemeClr val="bg1"/>
                </a:solidFill>
              </a:rPr>
              <a:t>, конечно, пол и стены находятся в плачевном состоянии. Для этого эксперты провели свои вычисления и узнали, что для реставрации церкви нам потребуется всего лишь 230236 рублей. На эту сумму будут куплены доски, чтобы сделать в помещении пол, ведь туристы не захотят ходить по неровной поверхности. На остаток материала будут сделаны ставни на окна, чтобы, например, зимой снег не попадал в саму церковь. Так как состояние стен оставляет желать лучшего было решено и их отреставрировать с помощью извести. Для этого было закуплено 4 мешка по 689 рублей, в сумме 2756 рублей. Этих действий вполне хватит, чтобы придать церкви приличный вид, а также это оставит ей ее заброшенный вид.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928670"/>
            <a:ext cx="8229600" cy="4525963"/>
          </a:xfrm>
        </p:spPr>
        <p:txBody>
          <a:bodyPr/>
          <a:lstStyle/>
          <a:p>
            <a:r>
              <a:rPr lang="ru-RU" dirty="0" smtClean="0"/>
              <a:t>Одним из занимательных развлечений у нас будет путешествие(прогулка, поход с ночевкой на природе) по землям Пелыма. На данном пути нам предстоит увидеть различные красоты природы, полюбоваться растительным и животным миром. </a:t>
            </a:r>
            <a:endParaRPr lang="ru-RU" dirty="0"/>
          </a:p>
        </p:txBody>
      </p:sp>
      <p:pic>
        <p:nvPicPr>
          <p:cNvPr id="5122" name="Picture 2" descr="Село Пелым (Пелымский городок) — Ураловед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040167"/>
            <a:ext cx="4224686" cy="2817833"/>
          </a:xfrm>
          <a:prstGeom prst="rect">
            <a:avLst/>
          </a:prstGeom>
          <a:noFill/>
        </p:spPr>
      </p:pic>
      <p:pic>
        <p:nvPicPr>
          <p:cNvPr id="5124" name="Picture 4" descr="Река Пелым (Большой Пелым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3857628"/>
            <a:ext cx="3519478" cy="26396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r>
              <a:rPr lang="ru-RU" dirty="0" smtClean="0"/>
              <a:t>Так же мы вашему вниманию мы предлагаем прокат на  </a:t>
            </a:r>
            <a:r>
              <a:rPr lang="ru-RU" b="1" dirty="0" err="1" smtClean="0"/>
              <a:t>квадроцикле</a:t>
            </a:r>
            <a:r>
              <a:rPr lang="ru-RU" b="1" dirty="0" smtClean="0"/>
              <a:t> </a:t>
            </a:r>
            <a:r>
              <a:rPr lang="en-US" b="1" dirty="0" smtClean="0"/>
              <a:t>YACOTA 250</a:t>
            </a:r>
            <a:r>
              <a:rPr lang="ru-RU" b="1" dirty="0" smtClean="0"/>
              <a:t> и м</a:t>
            </a:r>
            <a:r>
              <a:rPr lang="ru-RU" dirty="0" smtClean="0"/>
              <a:t>отоцикле </a:t>
            </a:r>
            <a:r>
              <a:rPr lang="en-US" dirty="0" err="1" smtClean="0"/>
              <a:t>Mikilon</a:t>
            </a:r>
            <a:r>
              <a:rPr lang="en-US" dirty="0" smtClean="0"/>
              <a:t> Defender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 помощью данного транспорта вы сможете получить много позитивных эмоций от поездки.</a:t>
            </a:r>
            <a:endParaRPr lang="en-US" b="1" dirty="0" smtClean="0"/>
          </a:p>
          <a:p>
            <a:endParaRPr lang="ru-RU" dirty="0"/>
          </a:p>
        </p:txBody>
      </p:sp>
      <p:pic>
        <p:nvPicPr>
          <p:cNvPr id="3074" name="Picture 2" descr="Квадроцикл YACOTA 250 в Интернет-магазин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357540"/>
            <a:ext cx="3500460" cy="3500460"/>
          </a:xfrm>
          <a:prstGeom prst="rect">
            <a:avLst/>
          </a:prstGeom>
          <a:noFill/>
        </p:spPr>
      </p:pic>
      <p:pic>
        <p:nvPicPr>
          <p:cNvPr id="3076" name="Picture 4" descr="https://static.baza.drom.ru/drom/1632450619725_bulleti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286124"/>
            <a:ext cx="3932804" cy="29496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Затем вы можете прокатиться на </a:t>
            </a:r>
            <a:r>
              <a:rPr lang="ru-RU" dirty="0" err="1" smtClean="0"/>
              <a:t>гидроциклах</a:t>
            </a:r>
            <a:endParaRPr lang="ru-RU" dirty="0"/>
          </a:p>
        </p:txBody>
      </p:sp>
      <p:pic>
        <p:nvPicPr>
          <p:cNvPr id="2050" name="Picture 2" descr="СПЕЦЗАКАЗ | Аренда и услуги гидроцикла в Красноярском кра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2643182"/>
            <a:ext cx="4793913" cy="33909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 ценам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Питбайк</a:t>
            </a:r>
            <a:r>
              <a:rPr lang="ru-RU" dirty="0" smtClean="0"/>
              <a:t> 100к за штуку, нам нужно 2 </a:t>
            </a:r>
            <a:r>
              <a:rPr lang="ru-RU" dirty="0" err="1" smtClean="0"/>
              <a:t>шт</a:t>
            </a:r>
            <a:r>
              <a:rPr lang="ru-RU" dirty="0" smtClean="0"/>
              <a:t> и того 200к</a:t>
            </a:r>
          </a:p>
          <a:p>
            <a:r>
              <a:rPr lang="ru-RU" dirty="0" err="1" smtClean="0"/>
              <a:t>Квадроцикл</a:t>
            </a:r>
            <a:r>
              <a:rPr lang="ru-RU" dirty="0" smtClean="0"/>
              <a:t> 200к, нам нужно 2 </a:t>
            </a:r>
            <a:r>
              <a:rPr lang="ru-RU" dirty="0" err="1" smtClean="0"/>
              <a:t>шт</a:t>
            </a:r>
            <a:r>
              <a:rPr lang="ru-RU" dirty="0" smtClean="0"/>
              <a:t> и того 400к</a:t>
            </a:r>
          </a:p>
          <a:p>
            <a:r>
              <a:rPr lang="ru-RU" dirty="0" smtClean="0"/>
              <a:t>Гидроцикл 150к , нам нужно 2 </a:t>
            </a:r>
            <a:r>
              <a:rPr lang="ru-RU" dirty="0" err="1" smtClean="0"/>
              <a:t>шт</a:t>
            </a:r>
            <a:r>
              <a:rPr lang="ru-RU" dirty="0" smtClean="0"/>
              <a:t> и того 300к</a:t>
            </a:r>
          </a:p>
          <a:p>
            <a:r>
              <a:rPr lang="ru-RU" b="1" dirty="0" smtClean="0"/>
              <a:t>ПО ИТОГУ ПРОКАТ У НАС ОБОЙДЕТСЯ В 900000руб.</a:t>
            </a:r>
            <a:endParaRPr lang="ru-RU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Вы можете посетить веревочный парк и пройти маршруты, детской зоны и уже взрослой зоны.</a:t>
            </a:r>
            <a:endParaRPr lang="ru-RU" dirty="0"/>
          </a:p>
        </p:txBody>
      </p:sp>
      <p:pic>
        <p:nvPicPr>
          <p:cNvPr id="19458" name="Picture 2" descr="Зеленая трасса - Маугли, веревочный парк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143248"/>
            <a:ext cx="4143404" cy="3057552"/>
          </a:xfrm>
          <a:prstGeom prst="rect">
            <a:avLst/>
          </a:prstGeom>
          <a:noFill/>
        </p:spPr>
      </p:pic>
      <p:pic>
        <p:nvPicPr>
          <p:cNvPr id="19460" name="Picture 4" descr="Skypark открыл новый веревочный парк «Маугли» - ИА &amp;quot;Drive News&amp;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62328" y="3357562"/>
            <a:ext cx="4681672" cy="31194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627</Words>
  <PresentationFormat>Экран (4:3)</PresentationFormat>
  <Paragraphs>65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Развлечения</vt:lpstr>
      <vt:lpstr>В данном поселке располагается Михаило-Архангельская церковь.</vt:lpstr>
      <vt:lpstr>Чтобы данная церковь приобрела должный вид мы ее реконструируем.</vt:lpstr>
      <vt:lpstr>Слайд 4</vt:lpstr>
      <vt:lpstr>Слайд 5</vt:lpstr>
      <vt:lpstr>Слайд 6</vt:lpstr>
      <vt:lpstr>Слайд 7</vt:lpstr>
      <vt:lpstr>По ценам</vt:lpstr>
      <vt:lpstr>Слайд 9</vt:lpstr>
      <vt:lpstr>Слайд 10</vt:lpstr>
      <vt:lpstr>Слайд 11</vt:lpstr>
      <vt:lpstr>Слайд 12</vt:lpstr>
      <vt:lpstr>Так же зимой вы можете поиграть в хоккей на нашей реке.</vt:lpstr>
      <vt:lpstr>По летним видам спорта</vt:lpstr>
      <vt:lpstr>Слайд 15</vt:lpstr>
      <vt:lpstr>Слайд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Развлечения</dc:title>
  <dc:creator>Ученик</dc:creator>
  <cp:lastModifiedBy>Ученик</cp:lastModifiedBy>
  <cp:revision>2</cp:revision>
  <dcterms:created xsi:type="dcterms:W3CDTF">2021-12-14T08:15:24Z</dcterms:created>
  <dcterms:modified xsi:type="dcterms:W3CDTF">2021-12-14T09:45:47Z</dcterms:modified>
</cp:coreProperties>
</file>