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6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1E1F7-D0DE-4621-B207-604CDB21A996}" v="531" dt="2023-04-26T10:14:47.15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4/26/2023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394" y="1905000"/>
            <a:ext cx="9144000" cy="2667000"/>
          </a:xfrm>
        </p:spPr>
        <p:txBody>
          <a:bodyPr/>
          <a:lstStyle/>
          <a:p>
            <a:r>
              <a:rPr lang="en-US" dirty="0" err="1"/>
              <a:t>PikaReed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394" y="5105400"/>
            <a:ext cx="9143999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Bryan </a:t>
            </a:r>
            <a:r>
              <a:rPr lang="en-US" dirty="0" err="1"/>
              <a:t>Pikaard</a:t>
            </a:r>
            <a:r>
              <a:rPr lang="en-US" dirty="0"/>
              <a:t> and Calab Reeder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/>
              </a:rPr>
              <a:t>Motivation behind creating </a:t>
            </a:r>
            <a:r>
              <a:rPr lang="en-US" dirty="0" err="1">
                <a:latin typeface="Consolas"/>
              </a:rPr>
              <a:t>PikaReed</a:t>
            </a:r>
            <a:endParaRPr lang="en-US">
              <a:latin typeface="Consola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There is a lack of places that cater to new novelists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Experienced writers cannot share their feedback or comments easily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Provide a platform for new writers to:</a:t>
            </a:r>
            <a:endParaRPr lang="en-US"/>
          </a:p>
          <a:p>
            <a:pPr lvl="1">
              <a:buFont typeface="Consolas" pitchFamily="34" charset="0"/>
            </a:pPr>
            <a:r>
              <a:rPr lang="en-US" dirty="0"/>
              <a:t>Share their work</a:t>
            </a:r>
          </a:p>
          <a:p>
            <a:pPr lvl="1">
              <a:buFont typeface="Consolas" pitchFamily="34" charset="0"/>
            </a:pPr>
            <a:r>
              <a:rPr lang="en-US" dirty="0"/>
              <a:t>Learn from fellow writers</a:t>
            </a:r>
          </a:p>
          <a:p>
            <a:pPr lvl="1">
              <a:buFont typeface="Consolas" pitchFamily="34" charset="0"/>
            </a:pPr>
            <a:r>
              <a:rPr lang="en-US" dirty="0"/>
              <a:t>Learn from website resources</a:t>
            </a:r>
          </a:p>
          <a:p>
            <a:pPr marL="342900" indent="-342900"/>
            <a:endParaRPr lang="en-US" dirty="0"/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82029-5F42-2B1E-D3D5-D8FDEEDF959B}"/>
              </a:ext>
            </a:extLst>
          </p:cNvPr>
          <p:cNvSpPr txBox="1"/>
          <p:nvPr/>
        </p:nvSpPr>
        <p:spPr>
          <a:xfrm>
            <a:off x="1478266" y="2134377"/>
            <a:ext cx="92310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user_registration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user_login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change_password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change_email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change_username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writer_resources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write_chapter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chapter_comments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chapter_corrections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content_moderation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public_library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filter_novels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search_bar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user_library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user_library_bookmarks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novel_review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novel_rating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random_novel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platform_feedback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,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trusted_users</a:t>
            </a:r>
            <a:endParaRPr lang="en-US" sz="2400" dirty="0" err="1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1613-0658-AF1C-7AC2-C7881B6C38A6}"/>
              </a:ext>
            </a:extLst>
          </p:cNvPr>
          <p:cNvSpPr txBox="1"/>
          <p:nvPr/>
        </p:nvSpPr>
        <p:spPr>
          <a:xfrm>
            <a:off x="1495646" y="4889824"/>
            <a:ext cx="555636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reset_password</a:t>
            </a:r>
            <a:r>
              <a:rPr lang="en-US" sz="2400" dirty="0">
                <a:solidFill>
                  <a:srgbClr val="E6EDF3"/>
                </a:solidFill>
                <a:ea typeface="+mn-lt"/>
                <a:cs typeface="+mn-lt"/>
              </a:rPr>
              <a:t> and </a:t>
            </a:r>
            <a:r>
              <a:rPr lang="en-US" sz="2400" dirty="0" err="1">
                <a:solidFill>
                  <a:srgbClr val="E6EDF3"/>
                </a:solidFill>
                <a:ea typeface="+mn-lt"/>
                <a:cs typeface="+mn-lt"/>
              </a:rPr>
              <a:t>change_avatar</a:t>
            </a: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8C295-95C0-1700-977F-11F8FFE38878}"/>
              </a:ext>
            </a:extLst>
          </p:cNvPr>
          <p:cNvSpPr txBox="1"/>
          <p:nvPr/>
        </p:nvSpPr>
        <p:spPr>
          <a:xfrm>
            <a:off x="1478319" y="1714500"/>
            <a:ext cx="4166612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Completed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12FBE-CD37-4099-C21E-255631E8B47F}"/>
              </a:ext>
            </a:extLst>
          </p:cNvPr>
          <p:cNvSpPr txBox="1"/>
          <p:nvPr/>
        </p:nvSpPr>
        <p:spPr>
          <a:xfrm>
            <a:off x="1495808" y="4461199"/>
            <a:ext cx="380698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754" y="414666"/>
            <a:ext cx="9143998" cy="1020762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B4CC82A-5941-0EA2-21E0-30B70884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45" y="1363"/>
            <a:ext cx="7301035" cy="6858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C6F54-9F83-FF31-67A7-085CB3D48AF6}"/>
              </a:ext>
            </a:extLst>
          </p:cNvPr>
          <p:cNvSpPr txBox="1"/>
          <p:nvPr/>
        </p:nvSpPr>
        <p:spPr>
          <a:xfrm>
            <a:off x="634853" y="2632535"/>
            <a:ext cx="3893602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Most tables extend Date and Time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Added more parameters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Added Bookmarks, Feedback, and View Tables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6963C1C-FF95-DA8F-70A7-0DE4163F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15" y="1557988"/>
            <a:ext cx="8264986" cy="5300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0E99B-DA7E-620F-ED73-D414FEF4AF06}"/>
              </a:ext>
            </a:extLst>
          </p:cNvPr>
          <p:cNvSpPr txBox="1"/>
          <p:nvPr/>
        </p:nvSpPr>
        <p:spPr>
          <a:xfrm>
            <a:off x="877504" y="3425414"/>
            <a:ext cx="2972706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Literally the same --&gt;</a:t>
            </a:r>
          </a:p>
        </p:txBody>
      </p:sp>
    </p:spTree>
    <p:extLst>
      <p:ext uri="{BB962C8B-B14F-4D97-AF65-F5344CB8AC3E}">
        <p14:creationId xmlns:p14="http://schemas.microsoft.com/office/powerpoint/2010/main" val="385693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Chalkboard 16x9</vt:lpstr>
      <vt:lpstr>PikaReed</vt:lpstr>
      <vt:lpstr>Motivation behind creating PikaReed</vt:lpstr>
      <vt:lpstr>Committed Features</vt:lpstr>
      <vt:lpstr>Class Diagram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117</cp:revision>
  <dcterms:created xsi:type="dcterms:W3CDTF">2023-04-26T06:01:46Z</dcterms:created>
  <dcterms:modified xsi:type="dcterms:W3CDTF">2023-04-26T10:20:02Z</dcterms:modified>
</cp:coreProperties>
</file>