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5" r:id="rId10"/>
    <p:sldId id="261" r:id="rId11"/>
    <p:sldId id="266" r:id="rId12"/>
    <p:sldId id="262" r:id="rId13"/>
    <p:sldId id="267" r:id="rId14"/>
    <p:sldId id="263" r:id="rId15"/>
    <p:sldId id="268" r:id="rId16"/>
    <p:sldId id="26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Path Planning for Ellipsoidal Robots with Minimal Collision Detection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Brennan Proudfoot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Highway Roadmap Algorithm</a:t>
            </a:r>
            <a:endParaRPr lang="en-US" dirty="0"/>
          </a:p>
        </p:txBody>
      </p:sp>
      <p:pic>
        <p:nvPicPr>
          <p:cNvPr id="5" name="Picture 4" descr="Screen Shot 2019-04-22 at 9.2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2486431"/>
            <a:ext cx="8153742" cy="2623378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1033637" y="4016960"/>
            <a:ext cx="7324060" cy="33967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8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 Generation + Connection within C-Layer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is midpoint of free line segments</a:t>
            </a:r>
          </a:p>
          <a:p>
            <a:pPr lvl="1"/>
            <a:r>
              <a:rPr lang="en-US" dirty="0" smtClean="0"/>
              <a:t>Connect if segments overlap</a:t>
            </a:r>
            <a:endParaRPr lang="en-US" dirty="0"/>
          </a:p>
        </p:txBody>
      </p:sp>
      <p:pic>
        <p:nvPicPr>
          <p:cNvPr id="4" name="Picture 3" descr="Screen Shot 2019-04-22 at 10.1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12" y="3042257"/>
            <a:ext cx="3505980" cy="34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1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Highway Roadmap Algorithm</a:t>
            </a:r>
            <a:endParaRPr lang="en-US" dirty="0"/>
          </a:p>
        </p:txBody>
      </p:sp>
      <p:pic>
        <p:nvPicPr>
          <p:cNvPr id="5" name="Picture 4" descr="Screen Shot 2019-04-22 at 9.2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2486431"/>
            <a:ext cx="8153742" cy="2623378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753078" y="4533848"/>
            <a:ext cx="6127994" cy="33967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3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Connection between C-Layers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Enclose in larger ellipse</a:t>
            </a:r>
          </a:p>
          <a:p>
            <a:pPr lvl="1"/>
            <a:r>
              <a:rPr lang="en-US" dirty="0" smtClean="0"/>
              <a:t>If overlap between C-Layers, connect vertices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9-04-22 at 10.0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25" y="3208876"/>
            <a:ext cx="5428442" cy="26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Highway Roadmap Algorithm</a:t>
            </a:r>
            <a:endParaRPr lang="en-US" dirty="0"/>
          </a:p>
        </p:txBody>
      </p:sp>
      <p:pic>
        <p:nvPicPr>
          <p:cNvPr id="5" name="Picture 4" descr="Screen Shot 2019-04-22 at 9.2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2486431"/>
            <a:ext cx="8153742" cy="2623378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753078" y="4770139"/>
            <a:ext cx="3145212" cy="33967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5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827709"/>
            <a:ext cx="7345363" cy="2385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800" dirty="0" err="1" smtClean="0"/>
              <a:t>Dijkstra’s</a:t>
            </a:r>
            <a:r>
              <a:rPr lang="en-US" sz="11500" dirty="0" smtClean="0"/>
              <a:t>!</a:t>
            </a:r>
            <a:endParaRPr lang="en-US" sz="11500" dirty="0"/>
          </a:p>
        </p:txBody>
      </p:sp>
      <p:pic>
        <p:nvPicPr>
          <p:cNvPr id="5" name="Picture 4" descr="Screen Shot 2019-04-22 at 10.20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584008"/>
            <a:ext cx="4889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minimal collision checking</a:t>
            </a:r>
          </a:p>
          <a:p>
            <a:r>
              <a:rPr lang="en-US" dirty="0" smtClean="0"/>
              <a:t>Deterministic</a:t>
            </a:r>
          </a:p>
          <a:p>
            <a:endParaRPr lang="en-US" dirty="0"/>
          </a:p>
        </p:txBody>
      </p:sp>
      <p:pic>
        <p:nvPicPr>
          <p:cNvPr id="4" name="Picture 3" descr="Screen Shot 2019-04-22 at 10.0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3" y="3258677"/>
            <a:ext cx="6061372" cy="30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9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 descr="Screen Shot 2019-04-24 at 9.3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9" y="2087978"/>
            <a:ext cx="8314692" cy="33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passage problem</a:t>
            </a:r>
          </a:p>
          <a:p>
            <a:pPr lvl="1"/>
            <a:r>
              <a:rPr lang="en-US" dirty="0" smtClean="0"/>
              <a:t>Collision checking expensive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05" y="3469144"/>
            <a:ext cx="3502473" cy="2626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969" y="3972655"/>
            <a:ext cx="2427159" cy="182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969" y="1862536"/>
            <a:ext cx="2598506" cy="17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Highway Roadmap Algorithm</a:t>
            </a:r>
            <a:endParaRPr lang="en-US" dirty="0"/>
          </a:p>
        </p:txBody>
      </p:sp>
      <p:pic>
        <p:nvPicPr>
          <p:cNvPr id="5" name="Picture 4" descr="Screen Shot 2019-04-22 at 9.2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2486431"/>
            <a:ext cx="8153742" cy="26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3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Highway Roadmap Algorithm</a:t>
            </a:r>
            <a:endParaRPr lang="en-US" dirty="0"/>
          </a:p>
        </p:txBody>
      </p:sp>
      <p:pic>
        <p:nvPicPr>
          <p:cNvPr id="5" name="Picture 4" descr="Screen Shot 2019-04-22 at 9.2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2486431"/>
            <a:ext cx="8153742" cy="262337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033637" y="3500072"/>
            <a:ext cx="7456956" cy="33967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8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Closed Form </a:t>
            </a:r>
            <a:r>
              <a:rPr lang="en-US" dirty="0" err="1" smtClean="0"/>
              <a:t>Minkowski</a:t>
            </a:r>
            <a:r>
              <a:rPr lang="en-US" dirty="0" smtClean="0"/>
              <a:t> Operations to grow obstacles</a:t>
            </a:r>
            <a:endParaRPr lang="en-US" dirty="0"/>
          </a:p>
        </p:txBody>
      </p:sp>
      <p:pic>
        <p:nvPicPr>
          <p:cNvPr id="6" name="Picture 5" descr="Screen Shot 2019-04-22 at 9.5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1" y="1687205"/>
            <a:ext cx="4128019" cy="785221"/>
          </a:xfrm>
          <a:prstGeom prst="rect">
            <a:avLst/>
          </a:prstGeom>
        </p:spPr>
      </p:pic>
      <p:pic>
        <p:nvPicPr>
          <p:cNvPr id="7" name="Picture 6" descr="Screen Shot 2019-04-22 at 9.51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1104">
            <a:off x="169555" y="3576598"/>
            <a:ext cx="7356775" cy="739570"/>
          </a:xfrm>
          <a:prstGeom prst="rect">
            <a:avLst/>
          </a:prstGeom>
        </p:spPr>
      </p:pic>
      <p:pic>
        <p:nvPicPr>
          <p:cNvPr id="8" name="Picture 7" descr="Screen Shot 2019-04-22 at 9.51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21" y="5468135"/>
            <a:ext cx="2814125" cy="532402"/>
          </a:xfrm>
          <a:prstGeom prst="rect">
            <a:avLst/>
          </a:prstGeom>
        </p:spPr>
      </p:pic>
      <p:pic>
        <p:nvPicPr>
          <p:cNvPr id="9" name="Picture 8" descr="Screen Shot 2019-04-22 at 9.51.2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71" y="2019620"/>
            <a:ext cx="4379641" cy="602994"/>
          </a:xfrm>
          <a:prstGeom prst="rect">
            <a:avLst/>
          </a:prstGeom>
        </p:spPr>
      </p:pic>
      <p:pic>
        <p:nvPicPr>
          <p:cNvPr id="10" name="Picture 9" descr="Screen Shot 2019-04-22 at 9.52.3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4260">
            <a:off x="4844332" y="2424493"/>
            <a:ext cx="4504112" cy="633912"/>
          </a:xfrm>
          <a:prstGeom prst="rect">
            <a:avLst/>
          </a:prstGeom>
        </p:spPr>
      </p:pic>
      <p:pic>
        <p:nvPicPr>
          <p:cNvPr id="11" name="Picture 10" descr="Screen Shot 2019-04-22 at 9.52.49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0407">
            <a:off x="488381" y="3946382"/>
            <a:ext cx="6029123" cy="1322176"/>
          </a:xfrm>
          <a:prstGeom prst="rect">
            <a:avLst/>
          </a:prstGeom>
        </p:spPr>
      </p:pic>
      <p:pic>
        <p:nvPicPr>
          <p:cNvPr id="12" name="Picture 11" descr="Screen Shot 2019-04-22 at 9.52.5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3487">
            <a:off x="3907913" y="3541373"/>
            <a:ext cx="4651416" cy="604080"/>
          </a:xfrm>
          <a:prstGeom prst="rect">
            <a:avLst/>
          </a:prstGeom>
        </p:spPr>
      </p:pic>
      <p:pic>
        <p:nvPicPr>
          <p:cNvPr id="13" name="Picture 12" descr="Screen Shot 2019-04-22 at 9.53.00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5025">
            <a:off x="691570" y="3627886"/>
            <a:ext cx="7305059" cy="640134"/>
          </a:xfrm>
          <a:prstGeom prst="rect">
            <a:avLst/>
          </a:prstGeom>
        </p:spPr>
      </p:pic>
      <p:pic>
        <p:nvPicPr>
          <p:cNvPr id="4" name="Picture 3" descr="Screen Shot 2019-04-22 at 9.53.07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4" y="3173084"/>
            <a:ext cx="8532716" cy="962022"/>
          </a:xfrm>
          <a:prstGeom prst="rect">
            <a:avLst/>
          </a:prstGeom>
        </p:spPr>
      </p:pic>
      <p:pic>
        <p:nvPicPr>
          <p:cNvPr id="14" name="Picture 13" descr="Screen Shot 2019-04-22 at 9.57.27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4" y="2287968"/>
            <a:ext cx="8283129" cy="26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Closed Form </a:t>
            </a:r>
            <a:r>
              <a:rPr lang="en-US" dirty="0" err="1" smtClean="0"/>
              <a:t>Minkowski</a:t>
            </a:r>
            <a:r>
              <a:rPr lang="en-US" dirty="0" smtClean="0"/>
              <a:t> Operations to grow obstacles</a:t>
            </a:r>
            <a:endParaRPr lang="en-US" dirty="0"/>
          </a:p>
        </p:txBody>
      </p:sp>
      <p:pic>
        <p:nvPicPr>
          <p:cNvPr id="3" name="Picture 2" descr="Screen Shot 2019-04-22 at 9.5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70" y="1698347"/>
            <a:ext cx="4597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4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Closed Form </a:t>
            </a:r>
            <a:r>
              <a:rPr lang="en-US" dirty="0" err="1" smtClean="0"/>
              <a:t>Minkowski</a:t>
            </a:r>
            <a:r>
              <a:rPr lang="en-US" dirty="0" smtClean="0"/>
              <a:t> Operations to grow obstacles</a:t>
            </a:r>
            <a:endParaRPr lang="en-US" dirty="0"/>
          </a:p>
        </p:txBody>
      </p:sp>
      <p:pic>
        <p:nvPicPr>
          <p:cNvPr id="5" name="Picture 4" descr="Screen Shot 2019-04-22 at 10.1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3" y="1846030"/>
            <a:ext cx="4713477" cy="45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6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Highway Roadmap Algorithm</a:t>
            </a:r>
            <a:endParaRPr lang="en-US" dirty="0"/>
          </a:p>
        </p:txBody>
      </p:sp>
      <p:pic>
        <p:nvPicPr>
          <p:cNvPr id="5" name="Picture 4" descr="Screen Shot 2019-04-22 at 9.2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2486431"/>
            <a:ext cx="8153742" cy="2623378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1033637" y="3728979"/>
            <a:ext cx="5552110" cy="33967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8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Sweep Line Cell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Characterize free space in map</a:t>
            </a:r>
          </a:p>
          <a:p>
            <a:r>
              <a:rPr lang="en-US" dirty="0" smtClean="0"/>
              <a:t>Send sweep lines across map</a:t>
            </a:r>
          </a:p>
          <a:p>
            <a:pPr lvl="1"/>
            <a:r>
              <a:rPr lang="en-US" dirty="0" smtClean="0"/>
              <a:t>Store free line segments</a:t>
            </a:r>
          </a:p>
        </p:txBody>
      </p:sp>
      <p:pic>
        <p:nvPicPr>
          <p:cNvPr id="5" name="Picture 4" descr="Screen Shot 2019-04-22 at 10.1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25" y="2660955"/>
            <a:ext cx="3721093" cy="36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0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2285</TotalTime>
  <Words>126</Words>
  <Application>Microsoft Macintosh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Capital</vt:lpstr>
      <vt:lpstr>Path Planning for Ellipsoidal Robots with Minimal Collision Detection </vt:lpstr>
      <vt:lpstr>Motivation</vt:lpstr>
      <vt:lpstr>Highway Roadmap Algorithm</vt:lpstr>
      <vt:lpstr>Highway Roadmap Algorithm</vt:lpstr>
      <vt:lpstr>Closed Form Minkowski Operations to grow obstacles</vt:lpstr>
      <vt:lpstr>Closed Form Minkowski Operations to grow obstacles</vt:lpstr>
      <vt:lpstr>Closed Form Minkowski Operations to grow obstacles</vt:lpstr>
      <vt:lpstr>Highway Roadmap Algorithm</vt:lpstr>
      <vt:lpstr>Sweep Line Cell Decomposition</vt:lpstr>
      <vt:lpstr>Highway Roadmap Algorithm</vt:lpstr>
      <vt:lpstr>Vertex Generation + Connection within C-Layer</vt:lpstr>
      <vt:lpstr>Highway Roadmap Algorithm</vt:lpstr>
      <vt:lpstr>Connection between C-Layers</vt:lpstr>
      <vt:lpstr>Highway Roadmap Algorithm</vt:lpstr>
      <vt:lpstr>Graph Search</vt:lpstr>
      <vt:lpstr>Key Points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for Ellipsoidal Robots with Minimal Collision Detection </dc:title>
  <dc:creator>Brennan Proudfoot</dc:creator>
  <cp:lastModifiedBy>Brennan Proudfoot</cp:lastModifiedBy>
  <cp:revision>9</cp:revision>
  <dcterms:created xsi:type="dcterms:W3CDTF">2019-04-23T04:26:45Z</dcterms:created>
  <dcterms:modified xsi:type="dcterms:W3CDTF">2019-04-25T01:48:38Z</dcterms:modified>
</cp:coreProperties>
</file>