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56" y="174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14AAE-077D-4E77-9290-DD5F5A1C2F47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DC93E-5F2B-419F-A393-85F7CF01D8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DC93E-5F2B-419F-A393-85F7CF01D80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BBD1F-EB88-4421-9151-F9902F687DCD}" type="datetimeFigureOut">
              <a:rPr lang="en-US" smtClean="0"/>
              <a:pPr/>
              <a:t>4/10/2012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B63E-892A-4D49-B943-136F1E4382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495674" y="1209675"/>
            <a:ext cx="3705225" cy="46291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1"/>
            <a:tileRect/>
          </a:gra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b" anchorCtr="0">
            <a:normAutofit/>
            <a:scene3d>
              <a:camera prst="perspectiveRight"/>
              <a:lightRig rig="threePt" dir="t"/>
            </a:scene3d>
          </a:bodyPr>
          <a:lstStyle/>
          <a:p>
            <a:r>
              <a:rPr lang="en-US" sz="3200" i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88900" dir="2880000" sx="104000" sy="104000" algn="ctr" rotWithShape="0">
                    <a:schemeClr val="bg1">
                      <a:lumMod val="95000"/>
                    </a:scheme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SQLClue</a:t>
            </a:r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88900" dir="2880000" sx="104000" sy="104000" algn="ctr" rotWithShape="0">
                    <a:schemeClr val="bg1">
                      <a:lumMod val="95000"/>
                    </a:scheme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sz="1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88900" dir="2880000" sx="104000" sy="104000" algn="ctr" rotWithShape="0">
                    <a:schemeClr val="bg1">
                      <a:lumMod val="95000"/>
                    </a:scheme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Architectural Overview</a:t>
            </a:r>
            <a:endParaRPr lang="en-US" sz="1200" i="1" dirty="0">
              <a:solidFill>
                <a:schemeClr val="accent6">
                  <a:lumMod val="75000"/>
                </a:schemeClr>
              </a:solidFill>
              <a:effectLst>
                <a:outerShdw blurRad="88900" dir="2880000" sx="104000" sy="104000" algn="ctr" rotWithShape="0">
                  <a:schemeClr val="bg1">
                    <a:lumMod val="95000"/>
                  </a:scheme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927367" y="3673936"/>
            <a:ext cx="2340208" cy="888540"/>
            <a:chOff x="4755917" y="3597736"/>
            <a:chExt cx="2235433" cy="88854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>
              <a:off x="4755917" y="3597736"/>
              <a:ext cx="2218683" cy="88854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tint val="66000"/>
                    <a:satMod val="160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tint val="66000"/>
                    <a:satMod val="160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0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Command </a:t>
              </a:r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Line </a:t>
              </a:r>
              <a:endParaRPr lang="en-US" sz="1600" dirty="0">
                <a:solidFill>
                  <a:schemeClr val="tx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68751" y="3923292"/>
              <a:ext cx="2222599" cy="5245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+mj-lt"/>
                  <a:ea typeface="Verdana" pitchFamily="34" charset="0"/>
                  <a:cs typeface="Verdana" pitchFamily="34" charset="0"/>
                </a:rPr>
                <a:t>Integrate Component Services with other database monitoring and  maintenance automation.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927367" y="2701209"/>
            <a:ext cx="2321158" cy="927815"/>
            <a:chOff x="4755917" y="2758360"/>
            <a:chExt cx="2216383" cy="69088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/>
            <p:cNvSpPr/>
            <p:nvPr/>
          </p:nvSpPr>
          <p:spPr>
            <a:xfrm>
              <a:off x="4755917" y="2758360"/>
              <a:ext cx="2216383" cy="613492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0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Automation Controller</a:t>
              </a:r>
              <a:endParaRPr lang="en-US" sz="16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68738" y="3033742"/>
              <a:ext cx="2137226" cy="4154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Windows scheduling service and change event queue activator</a:t>
              </a:r>
              <a:r>
                <a:rPr lang="en-US" sz="1050" dirty="0" smtClean="0"/>
                <a:t>.</a:t>
              </a:r>
              <a:endParaRPr lang="en-US" sz="1050" dirty="0" smtClean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927366" y="1352542"/>
            <a:ext cx="2321159" cy="1223796"/>
            <a:chOff x="4755916" y="1352542"/>
            <a:chExt cx="2321159" cy="122379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>
              <a:off x="4755916" y="1352542"/>
              <a:ext cx="2292583" cy="122379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0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rIns="0" rtlCol="0" anchor="t" anchorCtr="1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User </a:t>
              </a:r>
              <a:r>
                <a:rPr lang="en-US" sz="16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Interface</a:t>
              </a:r>
              <a:endParaRPr lang="en-US" sz="16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68677" y="1659977"/>
              <a:ext cx="2308398" cy="90024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Configure and execute Component Services.  Collaborate to build the SQL Runbook.  Analyze and share collected data.  </a:t>
              </a:r>
              <a:r>
                <a:rPr lang="en-US" sz="1050" dirty="0" smtClean="0"/>
                <a:t>Peer Review. Objectively evaluate teams and individuals.</a:t>
              </a:r>
              <a:endParaRPr lang="en-US" sz="1050" dirty="0" smtClean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921624" y="1462895"/>
            <a:ext cx="2021851" cy="3681463"/>
            <a:chOff x="2207249" y="1462895"/>
            <a:chExt cx="2021851" cy="3681463"/>
          </a:xfrm>
        </p:grpSpPr>
        <p:grpSp>
          <p:nvGrpSpPr>
            <p:cNvPr id="53" name="Group 52"/>
            <p:cNvGrpSpPr/>
            <p:nvPr/>
          </p:nvGrpSpPr>
          <p:grpSpPr>
            <a:xfrm>
              <a:off x="2207249" y="1462895"/>
              <a:ext cx="2021851" cy="1902983"/>
              <a:chOff x="4836149" y="1977245"/>
              <a:chExt cx="2021851" cy="168803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848225" y="1977245"/>
                <a:ext cx="1914525" cy="1583489"/>
              </a:xfrm>
              <a:prstGeom prst="rect">
                <a:avLst/>
              </a:prstGeom>
              <a:gradFill flip="none" rotWithShape="1">
                <a:lin ang="8100000" scaled="1"/>
                <a:tileRect/>
              </a:gra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0" h="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lang="en-US" sz="1600" b="1" dirty="0" smtClean="0">
                    <a:ln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13500000" scaled="1"/>
                        <a:tileRect/>
                      </a:gradFill>
                    </a:ln>
                    <a:solidFill>
                      <a:schemeClr val="bg1"/>
                    </a:solidFill>
                    <a:effectLst>
                      <a:innerShdw blurRad="63500" dist="50800" dir="18900000">
                        <a:prstClr val="black">
                          <a:alpha val="50000"/>
                        </a:prstClr>
                      </a:innerShdw>
                    </a:effectLst>
                  </a:rPr>
                  <a:t>SQL Configuration Archive</a:t>
                </a:r>
                <a:endParaRPr lang="en-US" sz="1600" b="1" dirty="0">
                  <a:ln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ln>
                  <a:solidFill>
                    <a:schemeClr val="bg1"/>
                  </a:solidFill>
                  <a:effectLst>
                    <a:innerShdw blurRad="63500" dist="50800" dir="189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36149" y="2491327"/>
                <a:ext cx="2021851" cy="1173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Comprehensive Configuration, Settings and DDL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Change History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Encryption Hierarchy Backups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Brokered Change Notifications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Implicitly Assures Rollback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Automatically Secure Offsite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 Storage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endParaRPr lang="en-US" sz="10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209801" y="3493677"/>
              <a:ext cx="1924049" cy="1650681"/>
              <a:chOff x="4838701" y="4162425"/>
              <a:chExt cx="1924049" cy="124920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38701" y="4162425"/>
                <a:ext cx="1924049" cy="1162050"/>
              </a:xfrm>
              <a:prstGeom prst="rect">
                <a:avLst/>
              </a:prstGeom>
              <a:gradFill flip="none" rotWithShape="1">
                <a:lin ang="13500000" scaled="1"/>
                <a:tileRect/>
              </a:gra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matte">
                <a:bevelT w="0" h="0" prst="coolSlant"/>
                <a:bevelB w="0" h="0" prst="coolSlant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lang="en-US" sz="1400" b="1" dirty="0" smtClean="0">
                    <a:ln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13500000" scaled="1"/>
                        <a:tileRect/>
                      </a:gradFill>
                    </a:ln>
                    <a:solidFill>
                      <a:schemeClr val="bg1"/>
                    </a:solidFill>
                    <a:effectLst>
                      <a:innerShdw blurRad="63500" dist="50800" dir="2700000">
                        <a:prstClr val="black">
                          <a:alpha val="50000"/>
                        </a:prstClr>
                      </a:innerShdw>
                    </a:effectLst>
                  </a:rPr>
                  <a:t>Data Center Runbook</a:t>
                </a:r>
                <a:endParaRPr lang="en-US" sz="1400" b="1" dirty="0">
                  <a:ln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ln>
                  <a:solidFill>
                    <a:schemeClr val="bg1"/>
                  </a:solid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51042" y="4410075"/>
                <a:ext cx="1864083" cy="1001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IT Knowledge Sharing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Central Documentation Library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Adapts to Existing Workflows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Full-Text Searchable 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Peer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Review 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Business Continuity </a:t>
                </a:r>
                <a:r>
                  <a:rPr lang="en-US" sz="1000" dirty="0" smtClean="0">
                    <a:solidFill>
                      <a:schemeClr val="bg1"/>
                    </a:solidFill>
                  </a:rPr>
                  <a:t>Planning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1000" dirty="0" smtClean="0">
                    <a:solidFill>
                      <a:schemeClr val="bg1"/>
                    </a:solidFill>
                  </a:rPr>
                  <a:t>Reduce Interruptions</a:t>
                </a:r>
              </a:p>
              <a:p>
                <a:endParaRPr lang="en-US" sz="1000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1557719" y="621267"/>
            <a:ext cx="14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Host</a:t>
            </a:r>
          </a:p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09900" y="475311"/>
            <a:ext cx="140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SQL Server Repositories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10150" y="487918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Central Host Services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78094" y="485775"/>
            <a:ext cx="1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MetaDAM</a:t>
            </a:r>
            <a:r>
              <a:rPr lang="en-US" dirty="0" smtClean="0"/>
              <a:t> </a:t>
            </a:r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629974" y="2715284"/>
            <a:ext cx="1208476" cy="875763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>
                <a:lumMod val="50000"/>
              </a:schemeClr>
            </a:solidFill>
          </a:ln>
          <a:effectLst>
            <a:outerShdw blurRad="63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1629974" y="2470574"/>
            <a:ext cx="1197735" cy="489397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rIns="91440" rtlCol="0" anchor="ctr">
            <a:normAutofit fontScale="70000" lnSpcReduction="20000"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SQLClue Repository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39498" y="3375449"/>
            <a:ext cx="1197736" cy="494764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631189" y="3355350"/>
            <a:ext cx="1197736" cy="502275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629043" y="2472475"/>
            <a:ext cx="1197736" cy="502275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lnSpcReduction="10000"/>
          </a:bodyPr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637361" y="1590675"/>
            <a:ext cx="1210614" cy="50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Full-Text Search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91377" y="1162050"/>
            <a:ext cx="1447798" cy="272415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b="1" dirty="0" smtClean="0">
                <a:ln w="3175" cap="flat" cmpd="dbl"/>
                <a:solidFill>
                  <a:schemeClr val="bg1">
                    <a:lumMod val="65000"/>
                  </a:schemeClr>
                </a:solidFill>
                <a:effectLst>
                  <a:outerShdw blurRad="50800" dist="38100" dir="18900000" algn="bl" rotWithShape="0">
                    <a:schemeClr val="tx1">
                      <a:lumMod val="95000"/>
                      <a:lumOff val="5000"/>
                      <a:alpha val="40000"/>
                    </a:schemeClr>
                  </a:outerShdw>
                </a:effectLst>
              </a:rPr>
              <a:t>SQL Servers</a:t>
            </a:r>
            <a:endParaRPr lang="en-US" b="1" dirty="0">
              <a:ln w="3175" cap="flat" cmpd="dbl"/>
              <a:solidFill>
                <a:schemeClr val="bg1">
                  <a:lumMod val="65000"/>
                </a:schemeClr>
              </a:solidFill>
              <a:effectLst>
                <a:outerShdw blurRad="50800" dist="38100" dir="18900000" algn="bl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 rot="707437">
            <a:off x="7384692" y="2489973"/>
            <a:ext cx="360606" cy="317953"/>
          </a:xfrm>
          <a:prstGeom prst="can">
            <a:avLst>
              <a:gd name="adj" fmla="val 17711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21302485">
            <a:off x="7506909" y="2679294"/>
            <a:ext cx="875092" cy="937591"/>
          </a:xfrm>
          <a:prstGeom prst="can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4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an 28"/>
          <p:cNvSpPr/>
          <p:nvPr/>
        </p:nvSpPr>
        <p:spPr>
          <a:xfrm rot="15835101">
            <a:off x="7502062" y="2192889"/>
            <a:ext cx="407692" cy="457200"/>
          </a:xfrm>
          <a:prstGeom prst="can">
            <a:avLst>
              <a:gd name="adj" fmla="val 47622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/>
          <p:cNvSpPr/>
          <p:nvPr/>
        </p:nvSpPr>
        <p:spPr>
          <a:xfrm rot="19862346">
            <a:off x="7660917" y="1750718"/>
            <a:ext cx="753418" cy="671445"/>
          </a:xfrm>
          <a:prstGeom prst="can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innerShdw blurRad="1397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an 41"/>
          <p:cNvSpPr/>
          <p:nvPr/>
        </p:nvSpPr>
        <p:spPr>
          <a:xfrm rot="20716158">
            <a:off x="8011578" y="2053459"/>
            <a:ext cx="538763" cy="699148"/>
          </a:xfrm>
          <a:prstGeom prst="can">
            <a:avLst>
              <a:gd name="adj" fmla="val 62009"/>
            </a:avLst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loud 69"/>
          <p:cNvSpPr/>
          <p:nvPr/>
        </p:nvSpPr>
        <p:spPr>
          <a:xfrm>
            <a:off x="7981670" y="4808370"/>
            <a:ext cx="601428" cy="725771"/>
          </a:xfrm>
          <a:prstGeom prst="cloud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91374" y="3886200"/>
            <a:ext cx="1457326" cy="20193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b="1" dirty="0" smtClean="0">
                <a:ln w="50800"/>
                <a:solidFill>
                  <a:schemeClr val="bg1">
                    <a:lumMod val="6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File Systems</a:t>
            </a:r>
            <a:endParaRPr lang="en-US" b="1" dirty="0">
              <a:ln w="50800"/>
              <a:solidFill>
                <a:schemeClr val="bg1">
                  <a:lumMod val="6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6" name="Folded Corner 75"/>
          <p:cNvSpPr/>
          <p:nvPr/>
        </p:nvSpPr>
        <p:spPr>
          <a:xfrm>
            <a:off x="7348639" y="4068036"/>
            <a:ext cx="473464" cy="589687"/>
          </a:xfrm>
          <a:prstGeom prst="foldedCorner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Four score and seven years ago our four fathers brought forth upon they continent a new nation conceived in liberty and dedicated to the proposition that all men are created equal.</a:t>
            </a:r>
            <a:endParaRPr lang="en-US" sz="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8090707" y="4898424"/>
            <a:ext cx="384562" cy="459477"/>
            <a:chOff x="4042555" y="6071497"/>
            <a:chExt cx="381876" cy="456597"/>
          </a:xfrm>
        </p:grpSpPr>
        <p:sp>
          <p:nvSpPr>
            <p:cNvPr id="82" name="Folded Corner 81"/>
            <p:cNvSpPr/>
            <p:nvPr/>
          </p:nvSpPr>
          <p:spPr>
            <a:xfrm>
              <a:off x="4042555" y="6206120"/>
              <a:ext cx="218939" cy="321974"/>
            </a:xfrm>
            <a:prstGeom prst="foldedCorner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olded Corner 82"/>
            <p:cNvSpPr/>
            <p:nvPr/>
          </p:nvSpPr>
          <p:spPr>
            <a:xfrm>
              <a:off x="4114818" y="6144355"/>
              <a:ext cx="218940" cy="321973"/>
            </a:xfrm>
            <a:prstGeom prst="foldedCorner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olded Corner 83"/>
            <p:cNvSpPr/>
            <p:nvPr/>
          </p:nvSpPr>
          <p:spPr>
            <a:xfrm>
              <a:off x="4205492" y="6071497"/>
              <a:ext cx="218939" cy="321975"/>
            </a:xfrm>
            <a:prstGeom prst="foldedCorner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sz="200" dirty="0" smtClean="0"/>
                <a:t>Put the lime in the coconut and drink it all up</a:t>
              </a:r>
              <a:endParaRPr lang="en-US" sz="200" dirty="0"/>
            </a:p>
          </p:txBody>
        </p:sp>
      </p:grpSp>
      <p:sp>
        <p:nvSpPr>
          <p:cNvPr id="73" name="Folded Corner 72"/>
          <p:cNvSpPr/>
          <p:nvPr/>
        </p:nvSpPr>
        <p:spPr>
          <a:xfrm>
            <a:off x="7872698" y="4584367"/>
            <a:ext cx="495125" cy="493352"/>
          </a:xfrm>
          <a:prstGeom prst="foldedCorner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" dirty="0" smtClean="0"/>
              <a:t>Four score and seven years ago our four fathers brought forth upon they continent a new nation conceived in liberty and dedicated to the proposition that all men are created equal.</a:t>
            </a:r>
            <a:endParaRPr lang="en-US" sz="200" dirty="0"/>
          </a:p>
        </p:txBody>
      </p:sp>
      <p:sp>
        <p:nvSpPr>
          <p:cNvPr id="65" name="Can 64"/>
          <p:cNvSpPr/>
          <p:nvPr/>
        </p:nvSpPr>
        <p:spPr>
          <a:xfrm>
            <a:off x="2204707" y="3029473"/>
            <a:ext cx="424994" cy="455053"/>
          </a:xfrm>
          <a:prstGeom prst="can">
            <a:avLst/>
          </a:prstGeom>
          <a:solidFill>
            <a:schemeClr val="accent1">
              <a:alpha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4927367" y="4739559"/>
            <a:ext cx="2273533" cy="38489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Visual Studio </a:t>
            </a:r>
            <a:r>
              <a:rPr lang="en-US" sz="1600" dirty="0" err="1" smtClean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AddIn</a:t>
            </a:r>
            <a:endParaRPr lang="en-US" sz="1600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Can 60"/>
          <p:cNvSpPr/>
          <p:nvPr/>
        </p:nvSpPr>
        <p:spPr>
          <a:xfrm>
            <a:off x="1816588" y="3142699"/>
            <a:ext cx="425002" cy="455053"/>
          </a:xfrm>
          <a:prstGeom prst="can">
            <a:avLst/>
          </a:prstGeom>
          <a:solidFill>
            <a:schemeClr val="accent2">
              <a:lumMod val="75000"/>
              <a:alpha val="9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637361" y="4411959"/>
            <a:ext cx="1210614" cy="441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ReportViewer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11668" y="4889109"/>
            <a:ext cx="2146411" cy="1378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 </a:t>
            </a:r>
            <a:endParaRPr lang="en-US" sz="1050" dirty="0" smtClean="0"/>
          </a:p>
        </p:txBody>
      </p:sp>
      <p:sp>
        <p:nvSpPr>
          <p:cNvPr id="122" name="Rectangle 121"/>
          <p:cNvSpPr/>
          <p:nvPr/>
        </p:nvSpPr>
        <p:spPr>
          <a:xfrm>
            <a:off x="315524" y="3020084"/>
            <a:ext cx="1208476" cy="875763"/>
          </a:xfrm>
          <a:prstGeom prst="rect">
            <a:avLst/>
          </a:prstGeom>
          <a:solidFill>
            <a:srgbClr val="FFFF00"/>
          </a:solidFill>
          <a:ln w="50800">
            <a:noFill/>
          </a:ln>
          <a:effectLst>
            <a:outerShdw blurRad="63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3" name="Oval 122"/>
          <p:cNvSpPr/>
          <p:nvPr/>
        </p:nvSpPr>
        <p:spPr>
          <a:xfrm>
            <a:off x="305999" y="2784899"/>
            <a:ext cx="1197735" cy="489397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rIns="91440" rtlCol="0" anchor="ctr">
            <a:normAutofit fontScale="70000" lnSpcReduction="20000"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Secure Offsite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05998" y="3689774"/>
            <a:ext cx="1197736" cy="494764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Can 126"/>
          <p:cNvSpPr/>
          <p:nvPr/>
        </p:nvSpPr>
        <p:spPr>
          <a:xfrm>
            <a:off x="890257" y="3343798"/>
            <a:ext cx="424994" cy="455053"/>
          </a:xfrm>
          <a:prstGeom prst="can">
            <a:avLst/>
          </a:prstGeom>
          <a:solidFill>
            <a:schemeClr val="accent1">
              <a:alpha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Can 127"/>
          <p:cNvSpPr/>
          <p:nvPr/>
        </p:nvSpPr>
        <p:spPr>
          <a:xfrm>
            <a:off x="502138" y="3457024"/>
            <a:ext cx="425002" cy="455053"/>
          </a:xfrm>
          <a:prstGeom prst="can">
            <a:avLst/>
          </a:prstGeom>
          <a:solidFill>
            <a:schemeClr val="accent2">
              <a:lumMod val="75000"/>
              <a:alpha val="9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6772275" y="2352675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6886575" y="2505075"/>
            <a:ext cx="914400" cy="1216152"/>
          </a:xfrm>
          <a:prstGeom prst="can">
            <a:avLst/>
          </a:prstGeom>
          <a:noFill/>
          <a:ln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0324" y="3258209"/>
            <a:ext cx="1208476" cy="875763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>
                <a:lumMod val="50000"/>
              </a:schemeClr>
            </a:solidFill>
          </a:ln>
          <a:effectLst>
            <a:outerShdw blurRad="635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629848" y="3013499"/>
            <a:ext cx="1197736" cy="494764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SQLClue Repository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848" y="3918374"/>
            <a:ext cx="1197736" cy="494764"/>
          </a:xfrm>
          <a:prstGeom prst="ellipse">
            <a:avLst/>
          </a:prstGeom>
          <a:solidFill>
            <a:srgbClr val="FFFF00"/>
          </a:solidFill>
          <a:ln w="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81074" y="4610101"/>
            <a:ext cx="52673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Archive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Event Notification enabled on target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Local Queue on target gets notified as changes occur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SQLClue processes queue events and any configuration that may change without detection by the SQL Server Event system periodically.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+ very fast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+ includes EVENTDATA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- requires local changes on each target</a:t>
            </a:r>
          </a:p>
          <a:p>
            <a:pPr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628918" y="3015400"/>
            <a:ext cx="1228457" cy="502275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 lnSpcReduction="10000"/>
          </a:bodyPr>
          <a:lstStyle/>
          <a:p>
            <a:pPr algn="ctr"/>
            <a:endParaRPr lang="en-US" dirty="0"/>
          </a:p>
        </p:txBody>
      </p:sp>
      <p:sp>
        <p:nvSpPr>
          <p:cNvPr id="2" name="Can 1"/>
          <p:cNvSpPr/>
          <p:nvPr/>
        </p:nvSpPr>
        <p:spPr>
          <a:xfrm>
            <a:off x="1219200" y="2238375"/>
            <a:ext cx="1485900" cy="1568577"/>
          </a:xfrm>
          <a:prstGeom prst="can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5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89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Configuration Archive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1002409" y="3603790"/>
            <a:ext cx="424994" cy="455053"/>
          </a:xfrm>
          <a:prstGeom prst="can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1309357" y="3800998"/>
            <a:ext cx="424994" cy="455053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1539" y="3898275"/>
            <a:ext cx="1197736" cy="502275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n 21"/>
          <p:cNvSpPr/>
          <p:nvPr/>
        </p:nvSpPr>
        <p:spPr>
          <a:xfrm>
            <a:off x="7010400" y="2628900"/>
            <a:ext cx="914400" cy="1216152"/>
          </a:xfrm>
          <a:prstGeom prst="can">
            <a:avLst/>
          </a:prstGeom>
          <a:noFill/>
          <a:ln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7134225" y="2771775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7267575" y="2914650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7400925" y="3057525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7553325" y="3209925"/>
            <a:ext cx="914400" cy="121615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85825" y="504825"/>
            <a:ext cx="2444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Archive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Document  each configuration item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Compare to Archive 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Add as new version if changed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+ always complete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- takes a long time to run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- passive change monitor</a:t>
            </a:r>
            <a:endParaRPr lang="en-US" sz="12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4191000" y="3228974"/>
            <a:ext cx="866775" cy="1209676"/>
            <a:chOff x="6581775" y="304800"/>
            <a:chExt cx="1009650" cy="1485900"/>
          </a:xfrm>
        </p:grpSpPr>
        <p:sp>
          <p:nvSpPr>
            <p:cNvPr id="69" name="Parallelogram 68"/>
            <p:cNvSpPr/>
            <p:nvPr/>
          </p:nvSpPr>
          <p:spPr>
            <a:xfrm rot="13536955">
              <a:off x="6741471" y="855754"/>
              <a:ext cx="45719" cy="45719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934200" y="304800"/>
              <a:ext cx="342900" cy="32385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581775" y="771525"/>
              <a:ext cx="1009650" cy="10191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29400" y="81915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962775" y="904875"/>
              <a:ext cx="24765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7019925" y="1285875"/>
              <a:ext cx="495300" cy="9525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7038975" y="1228725"/>
              <a:ext cx="238125" cy="22859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/>
            <p:cNvSpPr/>
            <p:nvPr/>
          </p:nvSpPr>
          <p:spPr>
            <a:xfrm rot="19263527">
              <a:off x="6650933" y="731198"/>
              <a:ext cx="101801" cy="13796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n 47"/>
            <p:cNvSpPr/>
            <p:nvPr/>
          </p:nvSpPr>
          <p:spPr>
            <a:xfrm>
              <a:off x="7019925" y="514350"/>
              <a:ext cx="152400" cy="1905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flipV="1">
              <a:off x="7048500" y="706756"/>
              <a:ext cx="95250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29" idx="5"/>
              <a:endCxn id="29" idx="1"/>
            </p:cNvCxnSpPr>
            <p:nvPr/>
          </p:nvCxnSpPr>
          <p:spPr>
            <a:xfrm rot="5400000" flipH="1">
              <a:off x="7005778" y="931618"/>
              <a:ext cx="161644" cy="175114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7077075" y="1266825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067550" y="1000125"/>
              <a:ext cx="45719" cy="571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295</Words>
  <Application>Microsoft Office PowerPoint</Application>
  <PresentationFormat>On-screen Show (4:3)</PresentationFormat>
  <Paragraphs>54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Wunder</dc:creator>
  <cp:lastModifiedBy>bwunder</cp:lastModifiedBy>
  <cp:revision>454</cp:revision>
  <dcterms:created xsi:type="dcterms:W3CDTF">2008-12-18T18:19:46Z</dcterms:created>
  <dcterms:modified xsi:type="dcterms:W3CDTF">2012-04-11T03:11:34Z</dcterms:modified>
</cp:coreProperties>
</file>