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2"/>
  </p:notesMasterIdLst>
  <p:sldIdLst>
    <p:sldId id="256" r:id="rId2"/>
    <p:sldId id="257" r:id="rId3"/>
    <p:sldId id="260" r:id="rId4"/>
    <p:sldId id="266" r:id="rId5"/>
    <p:sldId id="269" r:id="rId6"/>
    <p:sldId id="268" r:id="rId7"/>
    <p:sldId id="262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81"/>
  </p:normalViewPr>
  <p:slideViewPr>
    <p:cSldViewPr snapToGrid="0">
      <p:cViewPr varScale="1">
        <p:scale>
          <a:sx n="85" d="100"/>
          <a:sy n="85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43568-D36C-468A-B4FF-A60552348F4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4AC27-534E-4B54-AC21-B1DACE184BD4}">
      <dgm:prSet/>
      <dgm:spPr/>
      <dgm:t>
        <a:bodyPr/>
        <a:lstStyle/>
        <a:p>
          <a:pPr rtl="0"/>
          <a:r>
            <a:rPr lang="en-US" dirty="0" smtClean="0"/>
            <a:t>Arduino </a:t>
          </a:r>
          <a:r>
            <a:rPr lang="en-US" dirty="0" err="1" smtClean="0"/>
            <a:t>Braccio</a:t>
          </a:r>
          <a:r>
            <a:rPr lang="en-US" dirty="0" smtClean="0"/>
            <a:t> Arm</a:t>
          </a:r>
          <a:endParaRPr lang="en-US" dirty="0"/>
        </a:p>
      </dgm:t>
    </dgm:pt>
    <dgm:pt modelId="{EA969E9B-FF04-4C78-9626-9C004114477A}" type="parTrans" cxnId="{6BF8E204-89A1-41B5-8907-DA5D6A02AD5F}">
      <dgm:prSet/>
      <dgm:spPr/>
      <dgm:t>
        <a:bodyPr/>
        <a:lstStyle/>
        <a:p>
          <a:endParaRPr lang="en-US"/>
        </a:p>
      </dgm:t>
    </dgm:pt>
    <dgm:pt modelId="{9ABB0889-E2DD-457C-B4DB-4887607813A7}" type="sibTrans" cxnId="{6BF8E204-89A1-41B5-8907-DA5D6A02AD5F}">
      <dgm:prSet/>
      <dgm:spPr/>
      <dgm:t>
        <a:bodyPr/>
        <a:lstStyle/>
        <a:p>
          <a:endParaRPr lang="en-US"/>
        </a:p>
      </dgm:t>
    </dgm:pt>
    <dgm:pt modelId="{85290ADF-5B31-4260-9333-6F30E1EB120F}">
      <dgm:prSet/>
      <dgm:spPr/>
      <dgm:t>
        <a:bodyPr/>
        <a:lstStyle/>
        <a:p>
          <a:pPr rtl="0"/>
          <a:r>
            <a:rPr lang="en-US" dirty="0" smtClean="0"/>
            <a:t>RC-7 Rover chassis</a:t>
          </a:r>
          <a:endParaRPr lang="en-US" dirty="0"/>
        </a:p>
      </dgm:t>
    </dgm:pt>
    <dgm:pt modelId="{210CC0E1-C9E3-48C8-A6BA-6AD52F7666F3}" type="parTrans" cxnId="{43106309-FEF4-46E1-B853-8DFEE60A92BF}">
      <dgm:prSet/>
      <dgm:spPr/>
      <dgm:t>
        <a:bodyPr/>
        <a:lstStyle/>
        <a:p>
          <a:endParaRPr lang="en-US"/>
        </a:p>
      </dgm:t>
    </dgm:pt>
    <dgm:pt modelId="{81E2D618-1171-4B8F-A877-3752CF291BBE}" type="sibTrans" cxnId="{43106309-FEF4-46E1-B853-8DFEE60A92BF}">
      <dgm:prSet/>
      <dgm:spPr/>
      <dgm:t>
        <a:bodyPr/>
        <a:lstStyle/>
        <a:p>
          <a:endParaRPr lang="en-US"/>
        </a:p>
      </dgm:t>
    </dgm:pt>
    <dgm:pt modelId="{27FD289F-1ACD-4E54-8DE7-6BEE232EE455}">
      <dgm:prSet custT="1"/>
      <dgm:spPr/>
      <dgm:t>
        <a:bodyPr/>
        <a:lstStyle/>
        <a:p>
          <a:pPr rtl="0"/>
          <a:r>
            <a:rPr lang="en-US" sz="2800" dirty="0" smtClean="0"/>
            <a:t>Arduino </a:t>
          </a:r>
          <a:r>
            <a:rPr lang="en-US" sz="2800" dirty="0" err="1" smtClean="0"/>
            <a:t>Adafruit</a:t>
          </a:r>
          <a:r>
            <a:rPr lang="en-US" sz="2800" dirty="0" smtClean="0"/>
            <a:t> </a:t>
          </a:r>
          <a:r>
            <a:rPr lang="en-US" sz="2700" dirty="0" smtClean="0"/>
            <a:t>microcontroller</a:t>
          </a:r>
          <a:endParaRPr lang="en-US" sz="2700" dirty="0"/>
        </a:p>
      </dgm:t>
    </dgm:pt>
    <dgm:pt modelId="{49306449-351E-4039-9AFA-EAAAD124C17C}" type="parTrans" cxnId="{3F46ACA0-FCC5-421A-92D9-15E12AC04852}">
      <dgm:prSet/>
      <dgm:spPr/>
      <dgm:t>
        <a:bodyPr/>
        <a:lstStyle/>
        <a:p>
          <a:endParaRPr lang="en-US"/>
        </a:p>
      </dgm:t>
    </dgm:pt>
    <dgm:pt modelId="{4D45F12F-D3B9-4594-A7DB-5ED8C63095A4}" type="sibTrans" cxnId="{3F46ACA0-FCC5-421A-92D9-15E12AC04852}">
      <dgm:prSet/>
      <dgm:spPr/>
      <dgm:t>
        <a:bodyPr/>
        <a:lstStyle/>
        <a:p>
          <a:endParaRPr lang="en-US"/>
        </a:p>
      </dgm:t>
    </dgm:pt>
    <dgm:pt modelId="{379A90B6-AAC4-4910-AC11-ACD23A654B2C}">
      <dgm:prSet/>
      <dgm:spPr/>
      <dgm:t>
        <a:bodyPr/>
        <a:lstStyle/>
        <a:p>
          <a:pPr rtl="0"/>
          <a:r>
            <a:rPr lang="en-US" dirty="0" smtClean="0"/>
            <a:t>RGB color sensor</a:t>
          </a:r>
          <a:endParaRPr lang="en-US" dirty="0"/>
        </a:p>
      </dgm:t>
    </dgm:pt>
    <dgm:pt modelId="{C4D9C0F7-7ED7-4C88-A53A-8A78BA4BCA04}" type="parTrans" cxnId="{12AEBF58-1B86-4B6F-AC4A-885C838940F7}">
      <dgm:prSet/>
      <dgm:spPr/>
      <dgm:t>
        <a:bodyPr/>
        <a:lstStyle/>
        <a:p>
          <a:endParaRPr lang="en-US"/>
        </a:p>
      </dgm:t>
    </dgm:pt>
    <dgm:pt modelId="{13979438-5165-4AAF-8690-5EF3E60AB358}" type="sibTrans" cxnId="{12AEBF58-1B86-4B6F-AC4A-885C838940F7}">
      <dgm:prSet/>
      <dgm:spPr/>
      <dgm:t>
        <a:bodyPr/>
        <a:lstStyle/>
        <a:p>
          <a:endParaRPr lang="en-US"/>
        </a:p>
      </dgm:t>
    </dgm:pt>
    <dgm:pt modelId="{40615BB6-69CD-4EFD-83AD-AE921EFED9A7}" type="pres">
      <dgm:prSet presAssocID="{DAE43568-D36C-468A-B4FF-A60552348F4A}" presName="linear" presStyleCnt="0">
        <dgm:presLayoutVars>
          <dgm:animLvl val="lvl"/>
          <dgm:resizeHandles val="exact"/>
        </dgm:presLayoutVars>
      </dgm:prSet>
      <dgm:spPr/>
    </dgm:pt>
    <dgm:pt modelId="{1C5DD78D-E71E-4D6C-AC14-B71BB76333F8}" type="pres">
      <dgm:prSet presAssocID="{B644AC27-534E-4B54-AC21-B1DACE184B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5D6A4B-2D65-431F-8823-7CBF4AA2CE32}" type="pres">
      <dgm:prSet presAssocID="{9ABB0889-E2DD-457C-B4DB-4887607813A7}" presName="spacer" presStyleCnt="0"/>
      <dgm:spPr/>
    </dgm:pt>
    <dgm:pt modelId="{412F2CDB-C45C-4648-AB97-305593D00736}" type="pres">
      <dgm:prSet presAssocID="{85290ADF-5B31-4260-9333-6F30E1EB12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0AFB1-4966-4320-8836-C69B7DBD7A45}" type="pres">
      <dgm:prSet presAssocID="{81E2D618-1171-4B8F-A877-3752CF291BBE}" presName="spacer" presStyleCnt="0"/>
      <dgm:spPr/>
    </dgm:pt>
    <dgm:pt modelId="{82797EA8-78E3-4AE1-9784-04F689B98B2D}" type="pres">
      <dgm:prSet presAssocID="{27FD289F-1ACD-4E54-8DE7-6BEE232EE4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03D83-72E1-4FFB-B3BB-006B5C81D49F}" type="pres">
      <dgm:prSet presAssocID="{4D45F12F-D3B9-4594-A7DB-5ED8C63095A4}" presName="spacer" presStyleCnt="0"/>
      <dgm:spPr/>
    </dgm:pt>
    <dgm:pt modelId="{9D790607-2C9D-49C0-A55D-932080FE24B4}" type="pres">
      <dgm:prSet presAssocID="{379A90B6-AAC4-4910-AC11-ACD23A654B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24A619-C305-40D8-A455-B28F05686482}" type="presOf" srcId="{B644AC27-534E-4B54-AC21-B1DACE184BD4}" destId="{1C5DD78D-E71E-4D6C-AC14-B71BB76333F8}" srcOrd="0" destOrd="0" presId="urn:microsoft.com/office/officeart/2005/8/layout/vList2"/>
    <dgm:cxn modelId="{44EB9C82-340E-4176-BCF7-451AAF3541CC}" type="presOf" srcId="{27FD289F-1ACD-4E54-8DE7-6BEE232EE455}" destId="{82797EA8-78E3-4AE1-9784-04F689B98B2D}" srcOrd="0" destOrd="0" presId="urn:microsoft.com/office/officeart/2005/8/layout/vList2"/>
    <dgm:cxn modelId="{43106309-FEF4-46E1-B853-8DFEE60A92BF}" srcId="{DAE43568-D36C-468A-B4FF-A60552348F4A}" destId="{85290ADF-5B31-4260-9333-6F30E1EB120F}" srcOrd="1" destOrd="0" parTransId="{210CC0E1-C9E3-48C8-A6BA-6AD52F7666F3}" sibTransId="{81E2D618-1171-4B8F-A877-3752CF291BBE}"/>
    <dgm:cxn modelId="{12AEBF58-1B86-4B6F-AC4A-885C838940F7}" srcId="{DAE43568-D36C-468A-B4FF-A60552348F4A}" destId="{379A90B6-AAC4-4910-AC11-ACD23A654B2C}" srcOrd="3" destOrd="0" parTransId="{C4D9C0F7-7ED7-4C88-A53A-8A78BA4BCA04}" sibTransId="{13979438-5165-4AAF-8690-5EF3E60AB358}"/>
    <dgm:cxn modelId="{3F46ACA0-FCC5-421A-92D9-15E12AC04852}" srcId="{DAE43568-D36C-468A-B4FF-A60552348F4A}" destId="{27FD289F-1ACD-4E54-8DE7-6BEE232EE455}" srcOrd="2" destOrd="0" parTransId="{49306449-351E-4039-9AFA-EAAAD124C17C}" sibTransId="{4D45F12F-D3B9-4594-A7DB-5ED8C63095A4}"/>
    <dgm:cxn modelId="{6BF8E204-89A1-41B5-8907-DA5D6A02AD5F}" srcId="{DAE43568-D36C-468A-B4FF-A60552348F4A}" destId="{B644AC27-534E-4B54-AC21-B1DACE184BD4}" srcOrd="0" destOrd="0" parTransId="{EA969E9B-FF04-4C78-9626-9C004114477A}" sibTransId="{9ABB0889-E2DD-457C-B4DB-4887607813A7}"/>
    <dgm:cxn modelId="{DFCB95FC-E578-492E-B89B-6068EB6F0BA8}" type="presOf" srcId="{379A90B6-AAC4-4910-AC11-ACD23A654B2C}" destId="{9D790607-2C9D-49C0-A55D-932080FE24B4}" srcOrd="0" destOrd="0" presId="urn:microsoft.com/office/officeart/2005/8/layout/vList2"/>
    <dgm:cxn modelId="{AD7EC311-F4E0-4DF0-8AA7-2F183DBE9F13}" type="presOf" srcId="{85290ADF-5B31-4260-9333-6F30E1EB120F}" destId="{412F2CDB-C45C-4648-AB97-305593D00736}" srcOrd="0" destOrd="0" presId="urn:microsoft.com/office/officeart/2005/8/layout/vList2"/>
    <dgm:cxn modelId="{195471FE-55B8-4C86-AB30-C536C08C75B9}" type="presOf" srcId="{DAE43568-D36C-468A-B4FF-A60552348F4A}" destId="{40615BB6-69CD-4EFD-83AD-AE921EFED9A7}" srcOrd="0" destOrd="0" presId="urn:microsoft.com/office/officeart/2005/8/layout/vList2"/>
    <dgm:cxn modelId="{3A0E25CB-C087-47F2-BE35-3D062A444B08}" type="presParOf" srcId="{40615BB6-69CD-4EFD-83AD-AE921EFED9A7}" destId="{1C5DD78D-E71E-4D6C-AC14-B71BB76333F8}" srcOrd="0" destOrd="0" presId="urn:microsoft.com/office/officeart/2005/8/layout/vList2"/>
    <dgm:cxn modelId="{A5B73469-ECC2-48C7-BBB8-44E263900E3F}" type="presParOf" srcId="{40615BB6-69CD-4EFD-83AD-AE921EFED9A7}" destId="{F45D6A4B-2D65-431F-8823-7CBF4AA2CE32}" srcOrd="1" destOrd="0" presId="urn:microsoft.com/office/officeart/2005/8/layout/vList2"/>
    <dgm:cxn modelId="{466D78D1-4B91-4E6B-91D8-4D77CBF704A4}" type="presParOf" srcId="{40615BB6-69CD-4EFD-83AD-AE921EFED9A7}" destId="{412F2CDB-C45C-4648-AB97-305593D00736}" srcOrd="2" destOrd="0" presId="urn:microsoft.com/office/officeart/2005/8/layout/vList2"/>
    <dgm:cxn modelId="{145BEE9D-22AF-468C-9828-88EAF81BEF35}" type="presParOf" srcId="{40615BB6-69CD-4EFD-83AD-AE921EFED9A7}" destId="{3080AFB1-4966-4320-8836-C69B7DBD7A45}" srcOrd="3" destOrd="0" presId="urn:microsoft.com/office/officeart/2005/8/layout/vList2"/>
    <dgm:cxn modelId="{4629DF0C-40B8-4B79-963A-B10BE311116F}" type="presParOf" srcId="{40615BB6-69CD-4EFD-83AD-AE921EFED9A7}" destId="{82797EA8-78E3-4AE1-9784-04F689B98B2D}" srcOrd="4" destOrd="0" presId="urn:microsoft.com/office/officeart/2005/8/layout/vList2"/>
    <dgm:cxn modelId="{446880E6-DB66-44BA-B369-7086C83CB515}" type="presParOf" srcId="{40615BB6-69CD-4EFD-83AD-AE921EFED9A7}" destId="{63B03D83-72E1-4FFB-B3BB-006B5C81D49F}" srcOrd="5" destOrd="0" presId="urn:microsoft.com/office/officeart/2005/8/layout/vList2"/>
    <dgm:cxn modelId="{F55C1BE1-CF12-4E2C-B777-E84BC750010E}" type="presParOf" srcId="{40615BB6-69CD-4EFD-83AD-AE921EFED9A7}" destId="{9D790607-2C9D-49C0-A55D-932080FE24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12FE2-A695-49A0-B1E7-4BCE2198C0C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FED34-0FF0-4DE8-8239-2AFFB7627D8C}">
      <dgm:prSet/>
      <dgm:spPr/>
      <dgm:t>
        <a:bodyPr/>
        <a:lstStyle/>
        <a:p>
          <a:pPr rtl="0"/>
          <a:r>
            <a:rPr lang="en-US" smtClean="0"/>
            <a:t>Line follower sensor</a:t>
          </a:r>
          <a:endParaRPr lang="en-US"/>
        </a:p>
      </dgm:t>
    </dgm:pt>
    <dgm:pt modelId="{67C571FC-4DCD-4CCC-A869-0EBDD28B38E2}" type="parTrans" cxnId="{E49F8530-0DEB-4A70-AA70-F2FBD366E84E}">
      <dgm:prSet/>
      <dgm:spPr/>
      <dgm:t>
        <a:bodyPr/>
        <a:lstStyle/>
        <a:p>
          <a:endParaRPr lang="en-US"/>
        </a:p>
      </dgm:t>
    </dgm:pt>
    <dgm:pt modelId="{185437D8-9535-4AF1-B4DF-F536E5A2FF7E}" type="sibTrans" cxnId="{E49F8530-0DEB-4A70-AA70-F2FBD366E84E}">
      <dgm:prSet/>
      <dgm:spPr/>
      <dgm:t>
        <a:bodyPr/>
        <a:lstStyle/>
        <a:p>
          <a:endParaRPr lang="en-US"/>
        </a:p>
      </dgm:t>
    </dgm:pt>
    <dgm:pt modelId="{78B67874-807A-46CE-A783-4BFB11B377B8}">
      <dgm:prSet/>
      <dgm:spPr/>
      <dgm:t>
        <a:bodyPr/>
        <a:lstStyle/>
        <a:p>
          <a:pPr rtl="0"/>
          <a:r>
            <a:rPr lang="en-US" dirty="0" smtClean="0"/>
            <a:t>A bag of mints</a:t>
          </a:r>
          <a:endParaRPr lang="en-US" dirty="0"/>
        </a:p>
      </dgm:t>
    </dgm:pt>
    <dgm:pt modelId="{FF300C67-0E51-4C3B-A60C-B850DA627BC9}" type="parTrans" cxnId="{26E6C768-4185-449F-BC27-3BC3D91C4DBF}">
      <dgm:prSet/>
      <dgm:spPr/>
      <dgm:t>
        <a:bodyPr/>
        <a:lstStyle/>
        <a:p>
          <a:endParaRPr lang="en-US"/>
        </a:p>
      </dgm:t>
    </dgm:pt>
    <dgm:pt modelId="{7817C346-7BC0-4BEE-981B-188257DE8FD8}" type="sibTrans" cxnId="{26E6C768-4185-449F-BC27-3BC3D91C4DBF}">
      <dgm:prSet/>
      <dgm:spPr/>
      <dgm:t>
        <a:bodyPr/>
        <a:lstStyle/>
        <a:p>
          <a:endParaRPr lang="en-US"/>
        </a:p>
      </dgm:t>
    </dgm:pt>
    <dgm:pt modelId="{6FDC76B2-22D3-433D-A729-E80B85AAAE07}">
      <dgm:prSet custT="1"/>
      <dgm:spPr/>
      <dgm:t>
        <a:bodyPr/>
        <a:lstStyle/>
        <a:p>
          <a:pPr rtl="0"/>
          <a:r>
            <a:rPr lang="en-US" sz="2800" dirty="0" smtClean="0"/>
            <a:t>12V DC battery power supply</a:t>
          </a:r>
          <a:endParaRPr lang="en-US" sz="2800" dirty="0"/>
        </a:p>
      </dgm:t>
    </dgm:pt>
    <dgm:pt modelId="{1A9BB053-7ED9-437A-8896-FCE78515C7C9}" type="parTrans" cxnId="{BDCE5C5E-4C3C-4858-B353-B21558AEBE99}">
      <dgm:prSet/>
      <dgm:spPr/>
      <dgm:t>
        <a:bodyPr/>
        <a:lstStyle/>
        <a:p>
          <a:endParaRPr lang="en-US"/>
        </a:p>
      </dgm:t>
    </dgm:pt>
    <dgm:pt modelId="{0B167F0D-B83A-4F75-BCBA-6190AA8E49A3}" type="sibTrans" cxnId="{BDCE5C5E-4C3C-4858-B353-B21558AEBE99}">
      <dgm:prSet/>
      <dgm:spPr/>
      <dgm:t>
        <a:bodyPr/>
        <a:lstStyle/>
        <a:p>
          <a:endParaRPr lang="en-US"/>
        </a:p>
      </dgm:t>
    </dgm:pt>
    <dgm:pt modelId="{C639AFF8-9495-4B63-ADC4-59C1AA105AFC}">
      <dgm:prSet/>
      <dgm:spPr/>
      <dgm:t>
        <a:bodyPr/>
        <a:lstStyle/>
        <a:p>
          <a:pPr rtl="0"/>
          <a:r>
            <a:rPr lang="en-US" dirty="0" smtClean="0"/>
            <a:t>5V DC power from wall</a:t>
          </a:r>
          <a:endParaRPr lang="en-US" dirty="0"/>
        </a:p>
      </dgm:t>
    </dgm:pt>
    <dgm:pt modelId="{84930904-49BB-4551-AECA-6C84A6005CEB}" type="parTrans" cxnId="{2B4CB4E7-AE27-421F-BD68-20D9BCE8FE24}">
      <dgm:prSet/>
      <dgm:spPr/>
      <dgm:t>
        <a:bodyPr/>
        <a:lstStyle/>
        <a:p>
          <a:endParaRPr lang="en-US"/>
        </a:p>
      </dgm:t>
    </dgm:pt>
    <dgm:pt modelId="{98178C80-57D8-471D-BDB2-DDD5DD8EF286}" type="sibTrans" cxnId="{2B4CB4E7-AE27-421F-BD68-20D9BCE8FE24}">
      <dgm:prSet/>
      <dgm:spPr/>
      <dgm:t>
        <a:bodyPr/>
        <a:lstStyle/>
        <a:p>
          <a:endParaRPr lang="en-US"/>
        </a:p>
      </dgm:t>
    </dgm:pt>
    <dgm:pt modelId="{3FB69F29-4307-4A32-B7B7-1A55EC1FED09}" type="pres">
      <dgm:prSet presAssocID="{A7A12FE2-A695-49A0-B1E7-4BCE2198C0C1}" presName="linear" presStyleCnt="0">
        <dgm:presLayoutVars>
          <dgm:animLvl val="lvl"/>
          <dgm:resizeHandles val="exact"/>
        </dgm:presLayoutVars>
      </dgm:prSet>
      <dgm:spPr/>
    </dgm:pt>
    <dgm:pt modelId="{0C3F2094-2EC9-44C9-87CF-E572ABE7FFDA}" type="pres">
      <dgm:prSet presAssocID="{C97FED34-0FF0-4DE8-8239-2AFFB7627D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31133F-6541-4FB9-A668-CAF4B7F5E791}" type="pres">
      <dgm:prSet presAssocID="{185437D8-9535-4AF1-B4DF-F536E5A2FF7E}" presName="spacer" presStyleCnt="0"/>
      <dgm:spPr/>
    </dgm:pt>
    <dgm:pt modelId="{FD37DC64-FD5B-4276-9395-DE1354DCD5B8}" type="pres">
      <dgm:prSet presAssocID="{78B67874-807A-46CE-A783-4BFB11B377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0D1ACF-680F-41CE-A97E-7359F8BE7B9A}" type="pres">
      <dgm:prSet presAssocID="{7817C346-7BC0-4BEE-981B-188257DE8FD8}" presName="spacer" presStyleCnt="0"/>
      <dgm:spPr/>
    </dgm:pt>
    <dgm:pt modelId="{1DDDE1CF-272E-4DE5-B4E4-BC2A869AA86E}" type="pres">
      <dgm:prSet presAssocID="{6FDC76B2-22D3-433D-A729-E80B85AAA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D6FF30-9EDF-4379-9220-F4C4C7D16407}" type="pres">
      <dgm:prSet presAssocID="{0B167F0D-B83A-4F75-BCBA-6190AA8E49A3}" presName="spacer" presStyleCnt="0"/>
      <dgm:spPr/>
    </dgm:pt>
    <dgm:pt modelId="{B9DB7BBC-8FE0-4D09-9D4A-A515320BF080}" type="pres">
      <dgm:prSet presAssocID="{C639AFF8-9495-4B63-ADC4-59C1AA105A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CB4E7-AE27-421F-BD68-20D9BCE8FE24}" srcId="{A7A12FE2-A695-49A0-B1E7-4BCE2198C0C1}" destId="{C639AFF8-9495-4B63-ADC4-59C1AA105AFC}" srcOrd="3" destOrd="0" parTransId="{84930904-49BB-4551-AECA-6C84A6005CEB}" sibTransId="{98178C80-57D8-471D-BDB2-DDD5DD8EF286}"/>
    <dgm:cxn modelId="{017A2299-1F0F-4F00-97BA-42085D324431}" type="presOf" srcId="{A7A12FE2-A695-49A0-B1E7-4BCE2198C0C1}" destId="{3FB69F29-4307-4A32-B7B7-1A55EC1FED09}" srcOrd="0" destOrd="0" presId="urn:microsoft.com/office/officeart/2005/8/layout/vList2"/>
    <dgm:cxn modelId="{E49F8530-0DEB-4A70-AA70-F2FBD366E84E}" srcId="{A7A12FE2-A695-49A0-B1E7-4BCE2198C0C1}" destId="{C97FED34-0FF0-4DE8-8239-2AFFB7627D8C}" srcOrd="0" destOrd="0" parTransId="{67C571FC-4DCD-4CCC-A869-0EBDD28B38E2}" sibTransId="{185437D8-9535-4AF1-B4DF-F536E5A2FF7E}"/>
    <dgm:cxn modelId="{26E6C768-4185-449F-BC27-3BC3D91C4DBF}" srcId="{A7A12FE2-A695-49A0-B1E7-4BCE2198C0C1}" destId="{78B67874-807A-46CE-A783-4BFB11B377B8}" srcOrd="1" destOrd="0" parTransId="{FF300C67-0E51-4C3B-A60C-B850DA627BC9}" sibTransId="{7817C346-7BC0-4BEE-981B-188257DE8FD8}"/>
    <dgm:cxn modelId="{1404A619-7262-49CA-A6FA-82926D512DD1}" type="presOf" srcId="{78B67874-807A-46CE-A783-4BFB11B377B8}" destId="{FD37DC64-FD5B-4276-9395-DE1354DCD5B8}" srcOrd="0" destOrd="0" presId="urn:microsoft.com/office/officeart/2005/8/layout/vList2"/>
    <dgm:cxn modelId="{93034F3A-F05A-4901-953F-45570692AF48}" type="presOf" srcId="{C97FED34-0FF0-4DE8-8239-2AFFB7627D8C}" destId="{0C3F2094-2EC9-44C9-87CF-E572ABE7FFDA}" srcOrd="0" destOrd="0" presId="urn:microsoft.com/office/officeart/2005/8/layout/vList2"/>
    <dgm:cxn modelId="{E9C335E5-8887-49C1-BD78-DE80E845B19D}" type="presOf" srcId="{6FDC76B2-22D3-433D-A729-E80B85AAAE07}" destId="{1DDDE1CF-272E-4DE5-B4E4-BC2A869AA86E}" srcOrd="0" destOrd="0" presId="urn:microsoft.com/office/officeart/2005/8/layout/vList2"/>
    <dgm:cxn modelId="{2B4A5ADB-2CF2-4D41-9EC7-E5B0A93D2CCF}" type="presOf" srcId="{C639AFF8-9495-4B63-ADC4-59C1AA105AFC}" destId="{B9DB7BBC-8FE0-4D09-9D4A-A515320BF080}" srcOrd="0" destOrd="0" presId="urn:microsoft.com/office/officeart/2005/8/layout/vList2"/>
    <dgm:cxn modelId="{BDCE5C5E-4C3C-4858-B353-B21558AEBE99}" srcId="{A7A12FE2-A695-49A0-B1E7-4BCE2198C0C1}" destId="{6FDC76B2-22D3-433D-A729-E80B85AAAE07}" srcOrd="2" destOrd="0" parTransId="{1A9BB053-7ED9-437A-8896-FCE78515C7C9}" sibTransId="{0B167F0D-B83A-4F75-BCBA-6190AA8E49A3}"/>
    <dgm:cxn modelId="{7AF1F701-AA54-4981-ABCD-0C56AAF9DE48}" type="presParOf" srcId="{3FB69F29-4307-4A32-B7B7-1A55EC1FED09}" destId="{0C3F2094-2EC9-44C9-87CF-E572ABE7FFDA}" srcOrd="0" destOrd="0" presId="urn:microsoft.com/office/officeart/2005/8/layout/vList2"/>
    <dgm:cxn modelId="{2BA4E109-9FFF-456F-9D02-7BF7F41766FB}" type="presParOf" srcId="{3FB69F29-4307-4A32-B7B7-1A55EC1FED09}" destId="{F831133F-6541-4FB9-A668-CAF4B7F5E791}" srcOrd="1" destOrd="0" presId="urn:microsoft.com/office/officeart/2005/8/layout/vList2"/>
    <dgm:cxn modelId="{B8FF6637-0071-461E-8415-6301FDC21B50}" type="presParOf" srcId="{3FB69F29-4307-4A32-B7B7-1A55EC1FED09}" destId="{FD37DC64-FD5B-4276-9395-DE1354DCD5B8}" srcOrd="2" destOrd="0" presId="urn:microsoft.com/office/officeart/2005/8/layout/vList2"/>
    <dgm:cxn modelId="{5401000E-688C-4062-9637-F2013B668497}" type="presParOf" srcId="{3FB69F29-4307-4A32-B7B7-1A55EC1FED09}" destId="{C30D1ACF-680F-41CE-A97E-7359F8BE7B9A}" srcOrd="3" destOrd="0" presId="urn:microsoft.com/office/officeart/2005/8/layout/vList2"/>
    <dgm:cxn modelId="{46BAD75B-4DE3-41EF-BBA5-A90636327E2C}" type="presParOf" srcId="{3FB69F29-4307-4A32-B7B7-1A55EC1FED09}" destId="{1DDDE1CF-272E-4DE5-B4E4-BC2A869AA86E}" srcOrd="4" destOrd="0" presId="urn:microsoft.com/office/officeart/2005/8/layout/vList2"/>
    <dgm:cxn modelId="{845E4CBC-C516-4351-9CB2-1032CB8E2027}" type="presParOf" srcId="{3FB69F29-4307-4A32-B7B7-1A55EC1FED09}" destId="{13D6FF30-9EDF-4379-9220-F4C4C7D16407}" srcOrd="5" destOrd="0" presId="urn:microsoft.com/office/officeart/2005/8/layout/vList2"/>
    <dgm:cxn modelId="{E949D058-D91D-47C3-8BB7-F0BDACF425AB}" type="presParOf" srcId="{3FB69F29-4307-4A32-B7B7-1A55EC1FED09}" destId="{B9DB7BBC-8FE0-4D09-9D4A-A515320BF0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6370B-6FBE-41C3-8CCD-A4B36617155C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C1AC79-32E4-4D03-9EF7-DC7A116AB9A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follower finds the 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72915E-7480-4BE4-9477-F0FAC0A4EA0E}" type="parTrans" cxnId="{DA2CD885-80E9-43FD-A75A-5C7305AC55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95D896-E6B3-484E-936A-4FE40DFB430E}" type="sibTrans" cxnId="{DA2CD885-80E9-43FD-A75A-5C7305AC55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34143F-172F-4BDA-B0FB-AABFFB38B638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moves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along 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149057-8FB7-418A-8A16-FA47D3110EE2}" type="parTrans" cxnId="{C772022F-C1AE-42C5-AA87-7533F24827F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BD9D08-AE43-4593-8703-7771F8B26F98}" type="sibTrans" cxnId="{C772022F-C1AE-42C5-AA87-7533F24827F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B28CF6-128D-483F-B286-B5362C32E00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RBG sensor detects order and arm activates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B12B33-C4EB-4F0B-91D3-95DF4DC118F4}" type="parTrans" cxnId="{AB70EC50-07E4-4727-B213-35230F7AB77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65DC9BC-D791-4D2A-B88F-769185813328}" type="sibTrans" cxnId="{AB70EC50-07E4-4727-B213-35230F7AB77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5B49B8-CB4C-47EF-8B6D-4AE8F296D42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Arm moves to grab mints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BB81FA-DFB9-48F3-B5AB-67136CF6A9D6}" type="parTrans" cxnId="{B5EF78D5-E1B9-4B15-ACF7-60922A4C4C9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C97C33-64E4-4F5C-BABA-4A222A086F3A}" type="sibTrans" cxnId="{B5EF78D5-E1B9-4B15-ACF7-60922A4C4C9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05D2E4-69B6-4E98-B546-FF474EA9B8B0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reverses at the end of the table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981B6-848F-4362-B3C3-FEB16BC5F6B8}" type="parTrans" cxnId="{0ABC6A69-48AE-4D27-A92B-CBBDF0AE92B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2CDD46-DD8D-4049-BBFB-476C86E85241}" type="sibTrans" cxnId="{0ABC6A69-48AE-4D27-A92B-CBBDF0AE92B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9C8728-5A93-4BE6-971D-F73EE2BDBDEA}" type="pres">
      <dgm:prSet presAssocID="{F9D6370B-6FBE-41C3-8CCD-A4B3661715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106CE0-7CB5-46C3-98C4-0DC856E6847F}" type="pres">
      <dgm:prSet presAssocID="{3FC1AC79-32E4-4D03-9EF7-DC7A116AB9AF}" presName="dummy" presStyleCnt="0"/>
      <dgm:spPr/>
    </dgm:pt>
    <dgm:pt modelId="{D8799F19-D33C-4CAD-A148-3D940619DE46}" type="pres">
      <dgm:prSet presAssocID="{3FC1AC79-32E4-4D03-9EF7-DC7A116AB9A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845AD-48DC-49A3-A826-BDAAB0F05F45}" type="pres">
      <dgm:prSet presAssocID="{FB95D896-E6B3-484E-936A-4FE40DFB430E}" presName="sibTrans" presStyleLbl="node1" presStyleIdx="0" presStyleCnt="5"/>
      <dgm:spPr/>
      <dgm:t>
        <a:bodyPr/>
        <a:lstStyle/>
        <a:p>
          <a:endParaRPr lang="en-US"/>
        </a:p>
      </dgm:t>
    </dgm:pt>
    <dgm:pt modelId="{1940A561-8A6A-4142-ABCF-197858B4F24B}" type="pres">
      <dgm:prSet presAssocID="{A234143F-172F-4BDA-B0FB-AABFFB38B638}" presName="dummy" presStyleCnt="0"/>
      <dgm:spPr/>
    </dgm:pt>
    <dgm:pt modelId="{6E608025-9C68-48AD-941A-7261D83069D2}" type="pres">
      <dgm:prSet presAssocID="{A234143F-172F-4BDA-B0FB-AABFFB38B638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65AC6-0E82-408A-A482-1DE7770D1F7C}" type="pres">
      <dgm:prSet presAssocID="{95BD9D08-AE43-4593-8703-7771F8B26F98}" presName="sibTrans" presStyleLbl="node1" presStyleIdx="1" presStyleCnt="5"/>
      <dgm:spPr/>
      <dgm:t>
        <a:bodyPr/>
        <a:lstStyle/>
        <a:p>
          <a:endParaRPr lang="en-US"/>
        </a:p>
      </dgm:t>
    </dgm:pt>
    <dgm:pt modelId="{AD9EAA7E-F449-45D8-9A54-10A5E311464F}" type="pres">
      <dgm:prSet presAssocID="{64B28CF6-128D-483F-B286-B5362C32E002}" presName="dummy" presStyleCnt="0"/>
      <dgm:spPr/>
    </dgm:pt>
    <dgm:pt modelId="{0E6912E9-D4F0-47D2-88F3-9976BA670484}" type="pres">
      <dgm:prSet presAssocID="{64B28CF6-128D-483F-B286-B5362C32E002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F6D8B-96DA-46BA-8C8C-62582B5D6760}" type="pres">
      <dgm:prSet presAssocID="{865DC9BC-D791-4D2A-B88F-769185813328}" presName="sibTrans" presStyleLbl="node1" presStyleIdx="2" presStyleCnt="5"/>
      <dgm:spPr/>
      <dgm:t>
        <a:bodyPr/>
        <a:lstStyle/>
        <a:p>
          <a:endParaRPr lang="en-US"/>
        </a:p>
      </dgm:t>
    </dgm:pt>
    <dgm:pt modelId="{3F4AEA8E-256C-4E6D-9B98-FE5E75C8D947}" type="pres">
      <dgm:prSet presAssocID="{755B49B8-CB4C-47EF-8B6D-4AE8F296D42C}" presName="dummy" presStyleCnt="0"/>
      <dgm:spPr/>
    </dgm:pt>
    <dgm:pt modelId="{B10DA274-C487-442A-9A26-314B9926D95B}" type="pres">
      <dgm:prSet presAssocID="{755B49B8-CB4C-47EF-8B6D-4AE8F296D42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16271-26A8-49BC-AD10-CAFE49E1B1AE}" type="pres">
      <dgm:prSet presAssocID="{F8C97C33-64E4-4F5C-BABA-4A222A086F3A}" presName="sibTrans" presStyleLbl="node1" presStyleIdx="3" presStyleCnt="5"/>
      <dgm:spPr/>
      <dgm:t>
        <a:bodyPr/>
        <a:lstStyle/>
        <a:p>
          <a:endParaRPr lang="en-US"/>
        </a:p>
      </dgm:t>
    </dgm:pt>
    <dgm:pt modelId="{DF12821F-D22F-4BE8-B0A2-32AAD49601C0}" type="pres">
      <dgm:prSet presAssocID="{7A05D2E4-69B6-4E98-B546-FF474EA9B8B0}" presName="dummy" presStyleCnt="0"/>
      <dgm:spPr/>
    </dgm:pt>
    <dgm:pt modelId="{93167DCC-6D09-4145-8B25-3F765FA1A07A}" type="pres">
      <dgm:prSet presAssocID="{7A05D2E4-69B6-4E98-B546-FF474EA9B8B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EC42C-5354-4AED-9A70-DBFF85D7439B}" type="pres">
      <dgm:prSet presAssocID="{B32CDD46-DD8D-4049-BBFB-476C86E85241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ABC6A69-48AE-4D27-A92B-CBBDF0AE92BA}" srcId="{F9D6370B-6FBE-41C3-8CCD-A4B36617155C}" destId="{7A05D2E4-69B6-4E98-B546-FF474EA9B8B0}" srcOrd="4" destOrd="0" parTransId="{689981B6-848F-4362-B3C3-FEB16BC5F6B8}" sibTransId="{B32CDD46-DD8D-4049-BBFB-476C86E85241}"/>
    <dgm:cxn modelId="{B5037E96-B350-49D4-A224-3A8437E82BAD}" type="presOf" srcId="{B32CDD46-DD8D-4049-BBFB-476C86E85241}" destId="{B20EC42C-5354-4AED-9A70-DBFF85D7439B}" srcOrd="0" destOrd="0" presId="urn:microsoft.com/office/officeart/2005/8/layout/cycle1"/>
    <dgm:cxn modelId="{F1F84EF8-BAE1-4C13-A998-C47BA023C212}" type="presOf" srcId="{FB95D896-E6B3-484E-936A-4FE40DFB430E}" destId="{6CB845AD-48DC-49A3-A826-BDAAB0F05F45}" srcOrd="0" destOrd="0" presId="urn:microsoft.com/office/officeart/2005/8/layout/cycle1"/>
    <dgm:cxn modelId="{AB70EC50-07E4-4727-B213-35230F7AB777}" srcId="{F9D6370B-6FBE-41C3-8CCD-A4B36617155C}" destId="{64B28CF6-128D-483F-B286-B5362C32E002}" srcOrd="2" destOrd="0" parTransId="{56B12B33-C4EB-4F0B-91D3-95DF4DC118F4}" sibTransId="{865DC9BC-D791-4D2A-B88F-769185813328}"/>
    <dgm:cxn modelId="{2892232B-0AED-4A62-B6CB-198B4A848CF0}" type="presOf" srcId="{865DC9BC-D791-4D2A-B88F-769185813328}" destId="{EBFF6D8B-96DA-46BA-8C8C-62582B5D6760}" srcOrd="0" destOrd="0" presId="urn:microsoft.com/office/officeart/2005/8/layout/cycle1"/>
    <dgm:cxn modelId="{42A472D3-E339-4F50-8647-9A7A07D10253}" type="presOf" srcId="{3FC1AC79-32E4-4D03-9EF7-DC7A116AB9AF}" destId="{D8799F19-D33C-4CAD-A148-3D940619DE46}" srcOrd="0" destOrd="0" presId="urn:microsoft.com/office/officeart/2005/8/layout/cycle1"/>
    <dgm:cxn modelId="{C772022F-C1AE-42C5-AA87-7533F24827FA}" srcId="{F9D6370B-6FBE-41C3-8CCD-A4B36617155C}" destId="{A234143F-172F-4BDA-B0FB-AABFFB38B638}" srcOrd="1" destOrd="0" parTransId="{F2149057-8FB7-418A-8A16-FA47D3110EE2}" sibTransId="{95BD9D08-AE43-4593-8703-7771F8B26F98}"/>
    <dgm:cxn modelId="{DA2CD885-80E9-43FD-A75A-5C7305AC55B3}" srcId="{F9D6370B-6FBE-41C3-8CCD-A4B36617155C}" destId="{3FC1AC79-32E4-4D03-9EF7-DC7A116AB9AF}" srcOrd="0" destOrd="0" parTransId="{A072915E-7480-4BE4-9477-F0FAC0A4EA0E}" sibTransId="{FB95D896-E6B3-484E-936A-4FE40DFB430E}"/>
    <dgm:cxn modelId="{CBE65961-2255-4B8F-92BA-46250024B9D0}" type="presOf" srcId="{755B49B8-CB4C-47EF-8B6D-4AE8F296D42C}" destId="{B10DA274-C487-442A-9A26-314B9926D95B}" srcOrd="0" destOrd="0" presId="urn:microsoft.com/office/officeart/2005/8/layout/cycle1"/>
    <dgm:cxn modelId="{862B41CB-2557-4621-A6DC-DC80DE106241}" type="presOf" srcId="{95BD9D08-AE43-4593-8703-7771F8B26F98}" destId="{1F065AC6-0E82-408A-A482-1DE7770D1F7C}" srcOrd="0" destOrd="0" presId="urn:microsoft.com/office/officeart/2005/8/layout/cycle1"/>
    <dgm:cxn modelId="{176F10EE-8373-44AF-B0F0-1887148E8700}" type="presOf" srcId="{64B28CF6-128D-483F-B286-B5362C32E002}" destId="{0E6912E9-D4F0-47D2-88F3-9976BA670484}" srcOrd="0" destOrd="0" presId="urn:microsoft.com/office/officeart/2005/8/layout/cycle1"/>
    <dgm:cxn modelId="{D80865D6-D65B-4E66-9104-8DB1269A33A6}" type="presOf" srcId="{F8C97C33-64E4-4F5C-BABA-4A222A086F3A}" destId="{CAC16271-26A8-49BC-AD10-CAFE49E1B1AE}" srcOrd="0" destOrd="0" presId="urn:microsoft.com/office/officeart/2005/8/layout/cycle1"/>
    <dgm:cxn modelId="{4FE9C3A9-CFBE-460A-814A-3E8640F8F786}" type="presOf" srcId="{A234143F-172F-4BDA-B0FB-AABFFB38B638}" destId="{6E608025-9C68-48AD-941A-7261D83069D2}" srcOrd="0" destOrd="0" presId="urn:microsoft.com/office/officeart/2005/8/layout/cycle1"/>
    <dgm:cxn modelId="{75044594-253B-4794-87A0-2C230327F031}" type="presOf" srcId="{7A05D2E4-69B6-4E98-B546-FF474EA9B8B0}" destId="{93167DCC-6D09-4145-8B25-3F765FA1A07A}" srcOrd="0" destOrd="0" presId="urn:microsoft.com/office/officeart/2005/8/layout/cycle1"/>
    <dgm:cxn modelId="{7F9CDEE5-9000-48A2-8D51-E30CBF855715}" type="presOf" srcId="{F9D6370B-6FBE-41C3-8CCD-A4B36617155C}" destId="{DC9C8728-5A93-4BE6-971D-F73EE2BDBDEA}" srcOrd="0" destOrd="0" presId="urn:microsoft.com/office/officeart/2005/8/layout/cycle1"/>
    <dgm:cxn modelId="{B5EF78D5-E1B9-4B15-ACF7-60922A4C4C95}" srcId="{F9D6370B-6FBE-41C3-8CCD-A4B36617155C}" destId="{755B49B8-CB4C-47EF-8B6D-4AE8F296D42C}" srcOrd="3" destOrd="0" parTransId="{76BB81FA-DFB9-48F3-B5AB-67136CF6A9D6}" sibTransId="{F8C97C33-64E4-4F5C-BABA-4A222A086F3A}"/>
    <dgm:cxn modelId="{86AC5E30-239B-424A-A73C-C3E662A2C4D8}" type="presParOf" srcId="{DC9C8728-5A93-4BE6-971D-F73EE2BDBDEA}" destId="{04106CE0-7CB5-46C3-98C4-0DC856E6847F}" srcOrd="0" destOrd="0" presId="urn:microsoft.com/office/officeart/2005/8/layout/cycle1"/>
    <dgm:cxn modelId="{5FED811E-A444-418C-97A0-33157AF3A83B}" type="presParOf" srcId="{DC9C8728-5A93-4BE6-971D-F73EE2BDBDEA}" destId="{D8799F19-D33C-4CAD-A148-3D940619DE46}" srcOrd="1" destOrd="0" presId="urn:microsoft.com/office/officeart/2005/8/layout/cycle1"/>
    <dgm:cxn modelId="{D42DFC84-4FA4-48A2-9023-B2FA2E7AC9D6}" type="presParOf" srcId="{DC9C8728-5A93-4BE6-971D-F73EE2BDBDEA}" destId="{6CB845AD-48DC-49A3-A826-BDAAB0F05F45}" srcOrd="2" destOrd="0" presId="urn:microsoft.com/office/officeart/2005/8/layout/cycle1"/>
    <dgm:cxn modelId="{9342EEF0-BC33-41AF-8663-2FE4D96DCE9F}" type="presParOf" srcId="{DC9C8728-5A93-4BE6-971D-F73EE2BDBDEA}" destId="{1940A561-8A6A-4142-ABCF-197858B4F24B}" srcOrd="3" destOrd="0" presId="urn:microsoft.com/office/officeart/2005/8/layout/cycle1"/>
    <dgm:cxn modelId="{0907E7B5-4893-4B95-BCC4-7513C40FAAE3}" type="presParOf" srcId="{DC9C8728-5A93-4BE6-971D-F73EE2BDBDEA}" destId="{6E608025-9C68-48AD-941A-7261D83069D2}" srcOrd="4" destOrd="0" presId="urn:microsoft.com/office/officeart/2005/8/layout/cycle1"/>
    <dgm:cxn modelId="{634531A0-9513-4B2B-BAB0-1EB62BFAD756}" type="presParOf" srcId="{DC9C8728-5A93-4BE6-971D-F73EE2BDBDEA}" destId="{1F065AC6-0E82-408A-A482-1DE7770D1F7C}" srcOrd="5" destOrd="0" presId="urn:microsoft.com/office/officeart/2005/8/layout/cycle1"/>
    <dgm:cxn modelId="{962EE14C-4173-4DEE-9917-06192C43E32C}" type="presParOf" srcId="{DC9C8728-5A93-4BE6-971D-F73EE2BDBDEA}" destId="{AD9EAA7E-F449-45D8-9A54-10A5E311464F}" srcOrd="6" destOrd="0" presId="urn:microsoft.com/office/officeart/2005/8/layout/cycle1"/>
    <dgm:cxn modelId="{0A915981-59CE-4F23-9659-7D55057C5B9A}" type="presParOf" srcId="{DC9C8728-5A93-4BE6-971D-F73EE2BDBDEA}" destId="{0E6912E9-D4F0-47D2-88F3-9976BA670484}" srcOrd="7" destOrd="0" presId="urn:microsoft.com/office/officeart/2005/8/layout/cycle1"/>
    <dgm:cxn modelId="{5EDBD282-8ADC-459A-86F1-8182DB2CADA4}" type="presParOf" srcId="{DC9C8728-5A93-4BE6-971D-F73EE2BDBDEA}" destId="{EBFF6D8B-96DA-46BA-8C8C-62582B5D6760}" srcOrd="8" destOrd="0" presId="urn:microsoft.com/office/officeart/2005/8/layout/cycle1"/>
    <dgm:cxn modelId="{36245331-C598-4FC9-B951-9678916F540D}" type="presParOf" srcId="{DC9C8728-5A93-4BE6-971D-F73EE2BDBDEA}" destId="{3F4AEA8E-256C-4E6D-9B98-FE5E75C8D947}" srcOrd="9" destOrd="0" presId="urn:microsoft.com/office/officeart/2005/8/layout/cycle1"/>
    <dgm:cxn modelId="{DEEF4272-6DA5-4AC3-9A7B-6CD7968979C8}" type="presParOf" srcId="{DC9C8728-5A93-4BE6-971D-F73EE2BDBDEA}" destId="{B10DA274-C487-442A-9A26-314B9926D95B}" srcOrd="10" destOrd="0" presId="urn:microsoft.com/office/officeart/2005/8/layout/cycle1"/>
    <dgm:cxn modelId="{7E6AFEAB-C1CF-4CC3-8547-9190642D4F64}" type="presParOf" srcId="{DC9C8728-5A93-4BE6-971D-F73EE2BDBDEA}" destId="{CAC16271-26A8-49BC-AD10-CAFE49E1B1AE}" srcOrd="11" destOrd="0" presId="urn:microsoft.com/office/officeart/2005/8/layout/cycle1"/>
    <dgm:cxn modelId="{91D7CB93-4E19-4E8C-85BB-23E5645590DC}" type="presParOf" srcId="{DC9C8728-5A93-4BE6-971D-F73EE2BDBDEA}" destId="{DF12821F-D22F-4BE8-B0A2-32AAD49601C0}" srcOrd="12" destOrd="0" presId="urn:microsoft.com/office/officeart/2005/8/layout/cycle1"/>
    <dgm:cxn modelId="{337086ED-4329-4AB7-B175-3F641F5CC876}" type="presParOf" srcId="{DC9C8728-5A93-4BE6-971D-F73EE2BDBDEA}" destId="{93167DCC-6D09-4145-8B25-3F765FA1A07A}" srcOrd="13" destOrd="0" presId="urn:microsoft.com/office/officeart/2005/8/layout/cycle1"/>
    <dgm:cxn modelId="{EBF3C070-54C4-4F37-A45F-577F0F7EEA2B}" type="presParOf" srcId="{DC9C8728-5A93-4BE6-971D-F73EE2BDBDEA}" destId="{B20EC42C-5354-4AED-9A70-DBFF85D7439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DD78D-E71E-4D6C-AC14-B71BB76333F8}">
      <dsp:nvSpPr>
        <dsp:cNvPr id="0" name=""/>
        <dsp:cNvSpPr/>
      </dsp:nvSpPr>
      <dsp:spPr>
        <a:xfrm>
          <a:off x="0" y="22607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Arduino </a:t>
          </a:r>
          <a:r>
            <a:rPr lang="en-US" sz="3500" kern="1200" dirty="0" err="1" smtClean="0"/>
            <a:t>Braccio</a:t>
          </a:r>
          <a:r>
            <a:rPr lang="en-US" sz="3500" kern="1200" dirty="0" smtClean="0"/>
            <a:t> Arm</a:t>
          </a:r>
          <a:endParaRPr lang="en-US" sz="3500" kern="1200" dirty="0"/>
        </a:p>
      </dsp:txBody>
      <dsp:txXfrm>
        <a:off x="38981" y="61588"/>
        <a:ext cx="4800427" cy="720562"/>
      </dsp:txXfrm>
    </dsp:sp>
    <dsp:sp modelId="{412F2CDB-C45C-4648-AB97-305593D00736}">
      <dsp:nvSpPr>
        <dsp:cNvPr id="0" name=""/>
        <dsp:cNvSpPr/>
      </dsp:nvSpPr>
      <dsp:spPr>
        <a:xfrm>
          <a:off x="0" y="921932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RC-7 Rover chassis</a:t>
          </a:r>
          <a:endParaRPr lang="en-US" sz="3500" kern="1200" dirty="0"/>
        </a:p>
      </dsp:txBody>
      <dsp:txXfrm>
        <a:off x="38981" y="960913"/>
        <a:ext cx="4800427" cy="720562"/>
      </dsp:txXfrm>
    </dsp:sp>
    <dsp:sp modelId="{82797EA8-78E3-4AE1-9784-04F689B98B2D}">
      <dsp:nvSpPr>
        <dsp:cNvPr id="0" name=""/>
        <dsp:cNvSpPr/>
      </dsp:nvSpPr>
      <dsp:spPr>
        <a:xfrm>
          <a:off x="0" y="1821257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Arduino </a:t>
          </a:r>
          <a:r>
            <a:rPr lang="en-US" sz="2800" kern="1200" dirty="0" err="1" smtClean="0"/>
            <a:t>Adafruit</a:t>
          </a:r>
          <a:r>
            <a:rPr lang="en-US" sz="2800" kern="1200" dirty="0" smtClean="0"/>
            <a:t> </a:t>
          </a:r>
          <a:r>
            <a:rPr lang="en-US" sz="2700" kern="1200" dirty="0" smtClean="0"/>
            <a:t>microcontroller</a:t>
          </a:r>
          <a:endParaRPr lang="en-US" sz="2700" kern="1200" dirty="0"/>
        </a:p>
      </dsp:txBody>
      <dsp:txXfrm>
        <a:off x="38981" y="1860238"/>
        <a:ext cx="4800427" cy="720562"/>
      </dsp:txXfrm>
    </dsp:sp>
    <dsp:sp modelId="{9D790607-2C9D-49C0-A55D-932080FE24B4}">
      <dsp:nvSpPr>
        <dsp:cNvPr id="0" name=""/>
        <dsp:cNvSpPr/>
      </dsp:nvSpPr>
      <dsp:spPr>
        <a:xfrm>
          <a:off x="0" y="2720581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RGB color sensor</a:t>
          </a:r>
          <a:endParaRPr lang="en-US" sz="3500" kern="1200" dirty="0"/>
        </a:p>
      </dsp:txBody>
      <dsp:txXfrm>
        <a:off x="38981" y="2759562"/>
        <a:ext cx="4800427" cy="7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F2094-2EC9-44C9-87CF-E572ABE7FFDA}">
      <dsp:nvSpPr>
        <dsp:cNvPr id="0" name=""/>
        <dsp:cNvSpPr/>
      </dsp:nvSpPr>
      <dsp:spPr>
        <a:xfrm>
          <a:off x="0" y="22607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Line follower sensor</a:t>
          </a:r>
          <a:endParaRPr lang="en-US" sz="3500" kern="1200"/>
        </a:p>
      </dsp:txBody>
      <dsp:txXfrm>
        <a:off x="38981" y="61588"/>
        <a:ext cx="4797249" cy="720562"/>
      </dsp:txXfrm>
    </dsp:sp>
    <dsp:sp modelId="{FD37DC64-FD5B-4276-9395-DE1354DCD5B8}">
      <dsp:nvSpPr>
        <dsp:cNvPr id="0" name=""/>
        <dsp:cNvSpPr/>
      </dsp:nvSpPr>
      <dsp:spPr>
        <a:xfrm>
          <a:off x="0" y="921932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 bag of mints</a:t>
          </a:r>
          <a:endParaRPr lang="en-US" sz="3500" kern="1200" dirty="0"/>
        </a:p>
      </dsp:txBody>
      <dsp:txXfrm>
        <a:off x="38981" y="960913"/>
        <a:ext cx="4797249" cy="720562"/>
      </dsp:txXfrm>
    </dsp:sp>
    <dsp:sp modelId="{1DDDE1CF-272E-4DE5-B4E4-BC2A869AA86E}">
      <dsp:nvSpPr>
        <dsp:cNvPr id="0" name=""/>
        <dsp:cNvSpPr/>
      </dsp:nvSpPr>
      <dsp:spPr>
        <a:xfrm>
          <a:off x="0" y="1821257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12V DC battery power supply</a:t>
          </a:r>
          <a:endParaRPr lang="en-US" sz="2800" kern="1200" dirty="0"/>
        </a:p>
      </dsp:txBody>
      <dsp:txXfrm>
        <a:off x="38981" y="1860238"/>
        <a:ext cx="4797249" cy="720562"/>
      </dsp:txXfrm>
    </dsp:sp>
    <dsp:sp modelId="{B9DB7BBC-8FE0-4D09-9D4A-A515320BF080}">
      <dsp:nvSpPr>
        <dsp:cNvPr id="0" name=""/>
        <dsp:cNvSpPr/>
      </dsp:nvSpPr>
      <dsp:spPr>
        <a:xfrm>
          <a:off x="0" y="2720581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5V DC power from wall</a:t>
          </a:r>
          <a:endParaRPr lang="en-US" sz="3500" kern="1200" dirty="0"/>
        </a:p>
      </dsp:txBody>
      <dsp:txXfrm>
        <a:off x="38981" y="2759562"/>
        <a:ext cx="4797249" cy="720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9F19-D33C-4CAD-A148-3D940619DE46}">
      <dsp:nvSpPr>
        <dsp:cNvPr id="0" name=""/>
        <dsp:cNvSpPr/>
      </dsp:nvSpPr>
      <dsp:spPr>
        <a:xfrm>
          <a:off x="5045596" y="33483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follower finds the path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45596" y="33483"/>
        <a:ext cx="1124725" cy="1124725"/>
      </dsp:txXfrm>
    </dsp:sp>
    <dsp:sp modelId="{6CB845AD-48DC-49A3-A826-BDAAB0F05F45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21293728"/>
            <a:gd name="adj4" fmla="val 19765813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08025-9C68-48AD-941A-7261D83069D2}">
      <dsp:nvSpPr>
        <dsp:cNvPr id="0" name=""/>
        <dsp:cNvSpPr/>
      </dsp:nvSpPr>
      <dsp:spPr>
        <a:xfrm>
          <a:off x="5725589" y="2126289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moves </a:t>
          </a: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along path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25589" y="2126289"/>
        <a:ext cx="1124725" cy="1124725"/>
      </dsp:txXfrm>
    </dsp:sp>
    <dsp:sp modelId="{1F065AC6-0E82-408A-A482-1DE7770D1F7C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4015202"/>
            <a:gd name="adj4" fmla="val 2252969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912E9-D4F0-47D2-88F3-9976BA670484}">
      <dsp:nvSpPr>
        <dsp:cNvPr id="0" name=""/>
        <dsp:cNvSpPr/>
      </dsp:nvSpPr>
      <dsp:spPr>
        <a:xfrm>
          <a:off x="3945342" y="3419714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RBG sensor detects order and arm activates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45342" y="3419714"/>
        <a:ext cx="1124725" cy="1124725"/>
      </dsp:txXfrm>
    </dsp:sp>
    <dsp:sp modelId="{EBFF6D8B-96DA-46BA-8C8C-62582B5D6760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8211237"/>
            <a:gd name="adj4" fmla="val 6449004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A274-C487-442A-9A26-314B9926D95B}">
      <dsp:nvSpPr>
        <dsp:cNvPr id="0" name=""/>
        <dsp:cNvSpPr/>
      </dsp:nvSpPr>
      <dsp:spPr>
        <a:xfrm>
          <a:off x="2165095" y="2126289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Arm moves to grab mints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5095" y="2126289"/>
        <a:ext cx="1124725" cy="1124725"/>
      </dsp:txXfrm>
    </dsp:sp>
    <dsp:sp modelId="{CAC16271-26A8-49BC-AD10-CAFE49E1B1AE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12298394"/>
            <a:gd name="adj4" fmla="val 10770478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67DCC-6D09-4145-8B25-3F765FA1A07A}">
      <dsp:nvSpPr>
        <dsp:cNvPr id="0" name=""/>
        <dsp:cNvSpPr/>
      </dsp:nvSpPr>
      <dsp:spPr>
        <a:xfrm>
          <a:off x="2845089" y="33483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reverses at the end of the table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5089" y="33483"/>
        <a:ext cx="1124725" cy="1124725"/>
      </dsp:txXfrm>
    </dsp:sp>
    <dsp:sp modelId="{B20EC42C-5354-4AED-9A70-DBFF85D7439B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16866189"/>
            <a:gd name="adj4" fmla="val 15198017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1BB-1CFE-425A-B800-11137A548326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9D7-D7EC-4DDD-8B47-9EE4CD39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0" dirty="0" smtClean="0"/>
              <a:t> to the F to the M to the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robot that delivers mint patties to customers sitting at a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</a:t>
            </a:r>
            <a:r>
              <a:rPr lang="en-US" dirty="0" smtClean="0"/>
              <a:t>different type</a:t>
            </a:r>
            <a:r>
              <a:rPr lang="en-US" baseline="0" dirty="0" smtClean="0"/>
              <a:t> of </a:t>
            </a:r>
            <a:r>
              <a:rPr lang="en-US" dirty="0" smtClean="0"/>
              <a:t>SmartArt list, for instance</a:t>
            </a:r>
            <a:r>
              <a:rPr lang="en-US" baseline="0" dirty="0" smtClean="0"/>
              <a:t> with thumbnail pictures of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be two different</a:t>
            </a:r>
            <a:r>
              <a:rPr lang="en-US" baseline="0" dirty="0" smtClean="0"/>
              <a:t> slides unless we need to make direct comparisons.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5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20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3754729"/>
            <a:ext cx="9905999" cy="16753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Demonstrate </a:t>
            </a:r>
            <a:r>
              <a:rPr lang="en-US" sz="3200" dirty="0"/>
              <a:t>how a familiar task, such as tending bar, can be handled by a low cost intelligent </a:t>
            </a:r>
            <a:r>
              <a:rPr lang="en-US" sz="3200" dirty="0" smtClean="0"/>
              <a:t>robot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753082"/>
            <a:ext cx="4040187" cy="282660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/>
              <a:t>A robot that delivers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 smtClean="0"/>
              <a:t>food </a:t>
            </a:r>
            <a:r>
              <a:rPr lang="en-US" sz="2800" dirty="0" smtClean="0"/>
              <a:t>items to </a:t>
            </a:r>
            <a:r>
              <a:rPr lang="en-US" sz="2800" dirty="0" smtClean="0"/>
              <a:t>customers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 smtClean="0"/>
              <a:t>sitting at </a:t>
            </a:r>
            <a:r>
              <a:rPr lang="en-US" sz="2800" dirty="0"/>
              <a:t>a counter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97088"/>
            <a:ext cx="5865811" cy="4138592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36" y="2097088"/>
            <a:ext cx="4626341" cy="413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robot uses</a:t>
            </a:r>
          </a:p>
          <a:p>
            <a:pPr lvl="1"/>
            <a:r>
              <a:rPr lang="en-US" sz="2400" dirty="0" smtClean="0"/>
              <a:t>Wheeled navigation</a:t>
            </a:r>
          </a:p>
          <a:p>
            <a:pPr lvl="1"/>
            <a:r>
              <a:rPr lang="en-US" sz="2400" dirty="0" smtClean="0"/>
              <a:t>Ability to </a:t>
            </a:r>
            <a:r>
              <a:rPr lang="en-US" sz="2400" dirty="0" smtClean="0"/>
              <a:t>grab and drop</a:t>
            </a:r>
          </a:p>
          <a:p>
            <a:pPr lvl="1"/>
            <a:r>
              <a:rPr lang="en-US" sz="2400" dirty="0" smtClean="0"/>
              <a:t>Color reading</a:t>
            </a:r>
          </a:p>
          <a:p>
            <a:pPr lvl="1"/>
            <a:r>
              <a:rPr lang="en-US" sz="2400" dirty="0" smtClean="0"/>
              <a:t>Path </a:t>
            </a:r>
            <a:r>
              <a:rPr lang="en-US" sz="2400" dirty="0" smtClean="0"/>
              <a:t>following abilities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886393"/>
            <a:ext cx="4090418" cy="5349287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444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Components List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4264462"/>
              </p:ext>
            </p:extLst>
          </p:nvPr>
        </p:nvGraphicFramePr>
        <p:xfrm>
          <a:off x="1141410" y="2249486"/>
          <a:ext cx="487838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8760330"/>
              </p:ext>
            </p:extLst>
          </p:nvPr>
        </p:nvGraphicFramePr>
        <p:xfrm>
          <a:off x="6172200" y="2249486"/>
          <a:ext cx="48752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326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7135740"/>
              </p:ext>
            </p:extLst>
          </p:nvPr>
        </p:nvGraphicFramePr>
        <p:xfrm>
          <a:off x="2031999" y="1591733"/>
          <a:ext cx="9015411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70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1410" y="464382"/>
            <a:ext cx="9906000" cy="815779"/>
          </a:xfrm>
        </p:spPr>
        <p:txBody>
          <a:bodyPr/>
          <a:lstStyle/>
          <a:p>
            <a:pPr algn="ctr"/>
            <a:r>
              <a:rPr lang="en-US" smtClean="0"/>
              <a:t>Development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55711" y="900104"/>
            <a:ext cx="4649783" cy="76011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1" y="1764824"/>
            <a:ext cx="4187391" cy="44812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29212" y="1005929"/>
            <a:ext cx="4483360" cy="6542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2" y="1764823"/>
            <a:ext cx="4818198" cy="44812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0430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dirty="0" smtClean="0"/>
              <a:t>Further development of the line follower sensor</a:t>
            </a:r>
          </a:p>
          <a:p>
            <a:endParaRPr lang="en-US" dirty="0"/>
          </a:p>
          <a:p>
            <a:r>
              <a:rPr lang="en-US" dirty="0" smtClean="0"/>
              <a:t>Optimize the performance of the robotic system based upon discrete performance measures</a:t>
            </a:r>
          </a:p>
          <a:p>
            <a:pPr lvl="1"/>
            <a:r>
              <a:rPr lang="en-US" dirty="0" smtClean="0"/>
              <a:t>Measure delivery speed</a:t>
            </a:r>
          </a:p>
          <a:p>
            <a:pPr lvl="1"/>
            <a:r>
              <a:rPr lang="en-US" dirty="0" smtClean="0"/>
              <a:t>Measure percentage of successful deliveries</a:t>
            </a:r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3248</TotalTime>
  <Words>224</Words>
  <Application>Microsoft Office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XFM Vending Machine</vt:lpstr>
      <vt:lpstr>Purpose</vt:lpstr>
      <vt:lpstr>What is XFM Vending Machine?</vt:lpstr>
      <vt:lpstr>How?</vt:lpstr>
      <vt:lpstr>Components List</vt:lpstr>
      <vt:lpstr>Operational Flow</vt:lpstr>
      <vt:lpstr>Demo</vt:lpstr>
      <vt:lpstr>Development</vt:lpstr>
      <vt:lpstr>What’s left?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Branden Wagner</cp:lastModifiedBy>
  <cp:revision>57</cp:revision>
  <dcterms:created xsi:type="dcterms:W3CDTF">2017-04-04T21:54:13Z</dcterms:created>
  <dcterms:modified xsi:type="dcterms:W3CDTF">2017-04-14T03:48:50Z</dcterms:modified>
</cp:coreProperties>
</file>