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1"/>
  </p:sldMasterIdLst>
  <p:notesMasterIdLst>
    <p:notesMasterId r:id="rId11"/>
  </p:notesMasterIdLst>
  <p:sldIdLst>
    <p:sldId id="256" r:id="rId2"/>
    <p:sldId id="257" r:id="rId3"/>
    <p:sldId id="260" r:id="rId4"/>
    <p:sldId id="266" r:id="rId5"/>
    <p:sldId id="262" r:id="rId6"/>
    <p:sldId id="269" r:id="rId7"/>
    <p:sldId id="265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94709"/>
  </p:normalViewPr>
  <p:slideViewPr>
    <p:cSldViewPr snapToGrid="0">
      <p:cViewPr varScale="1">
        <p:scale>
          <a:sx n="106" d="100"/>
          <a:sy n="106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E43568-D36C-468A-B4FF-A60552348F4A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44AC27-534E-4B54-AC21-B1DACE184BD4}">
      <dgm:prSet/>
      <dgm:spPr/>
      <dgm:t>
        <a:bodyPr/>
        <a:lstStyle/>
        <a:p>
          <a:pPr rtl="0"/>
          <a:r>
            <a:rPr lang="en-US" dirty="0" smtClean="0"/>
            <a:t>Arduino </a:t>
          </a:r>
          <a:r>
            <a:rPr lang="en-US" dirty="0" err="1" smtClean="0"/>
            <a:t>Braccio</a:t>
          </a:r>
          <a:r>
            <a:rPr lang="en-US" dirty="0" smtClean="0"/>
            <a:t> Arm</a:t>
          </a:r>
          <a:endParaRPr lang="en-US" dirty="0"/>
        </a:p>
      </dgm:t>
    </dgm:pt>
    <dgm:pt modelId="{EA969E9B-FF04-4C78-9626-9C004114477A}" type="parTrans" cxnId="{6BF8E204-89A1-41B5-8907-DA5D6A02AD5F}">
      <dgm:prSet/>
      <dgm:spPr/>
      <dgm:t>
        <a:bodyPr/>
        <a:lstStyle/>
        <a:p>
          <a:endParaRPr lang="en-US"/>
        </a:p>
      </dgm:t>
    </dgm:pt>
    <dgm:pt modelId="{9ABB0889-E2DD-457C-B4DB-4887607813A7}" type="sibTrans" cxnId="{6BF8E204-89A1-41B5-8907-DA5D6A02AD5F}">
      <dgm:prSet/>
      <dgm:spPr/>
      <dgm:t>
        <a:bodyPr/>
        <a:lstStyle/>
        <a:p>
          <a:endParaRPr lang="en-US"/>
        </a:p>
      </dgm:t>
    </dgm:pt>
    <dgm:pt modelId="{85290ADF-5B31-4260-9333-6F30E1EB120F}">
      <dgm:prSet/>
      <dgm:spPr/>
      <dgm:t>
        <a:bodyPr/>
        <a:lstStyle/>
        <a:p>
          <a:pPr rtl="0"/>
          <a:r>
            <a:rPr lang="en-US" dirty="0" smtClean="0"/>
            <a:t>RC-7 Rover chassis</a:t>
          </a:r>
          <a:endParaRPr lang="en-US" dirty="0"/>
        </a:p>
      </dgm:t>
    </dgm:pt>
    <dgm:pt modelId="{210CC0E1-C9E3-48C8-A6BA-6AD52F7666F3}" type="parTrans" cxnId="{43106309-FEF4-46E1-B853-8DFEE60A92BF}">
      <dgm:prSet/>
      <dgm:spPr/>
      <dgm:t>
        <a:bodyPr/>
        <a:lstStyle/>
        <a:p>
          <a:endParaRPr lang="en-US"/>
        </a:p>
      </dgm:t>
    </dgm:pt>
    <dgm:pt modelId="{81E2D618-1171-4B8F-A877-3752CF291BBE}" type="sibTrans" cxnId="{43106309-FEF4-46E1-B853-8DFEE60A92BF}">
      <dgm:prSet/>
      <dgm:spPr/>
      <dgm:t>
        <a:bodyPr/>
        <a:lstStyle/>
        <a:p>
          <a:endParaRPr lang="en-US"/>
        </a:p>
      </dgm:t>
    </dgm:pt>
    <dgm:pt modelId="{27FD289F-1ACD-4E54-8DE7-6BEE232EE455}">
      <dgm:prSet custT="1"/>
      <dgm:spPr/>
      <dgm:t>
        <a:bodyPr/>
        <a:lstStyle/>
        <a:p>
          <a:pPr rtl="0"/>
          <a:r>
            <a:rPr lang="en-US" sz="2800" dirty="0" smtClean="0"/>
            <a:t>Arduino </a:t>
          </a:r>
          <a:r>
            <a:rPr lang="en-US" sz="2800" dirty="0" err="1" smtClean="0"/>
            <a:t>Adafruit</a:t>
          </a:r>
          <a:r>
            <a:rPr lang="en-US" sz="2800" dirty="0" smtClean="0"/>
            <a:t> </a:t>
          </a:r>
          <a:r>
            <a:rPr lang="en-US" sz="2700" dirty="0" smtClean="0"/>
            <a:t>microcontroller</a:t>
          </a:r>
          <a:endParaRPr lang="en-US" sz="2700" dirty="0"/>
        </a:p>
      </dgm:t>
    </dgm:pt>
    <dgm:pt modelId="{49306449-351E-4039-9AFA-EAAAD124C17C}" type="parTrans" cxnId="{3F46ACA0-FCC5-421A-92D9-15E12AC04852}">
      <dgm:prSet/>
      <dgm:spPr/>
      <dgm:t>
        <a:bodyPr/>
        <a:lstStyle/>
        <a:p>
          <a:endParaRPr lang="en-US"/>
        </a:p>
      </dgm:t>
    </dgm:pt>
    <dgm:pt modelId="{4D45F12F-D3B9-4594-A7DB-5ED8C63095A4}" type="sibTrans" cxnId="{3F46ACA0-FCC5-421A-92D9-15E12AC04852}">
      <dgm:prSet/>
      <dgm:spPr/>
      <dgm:t>
        <a:bodyPr/>
        <a:lstStyle/>
        <a:p>
          <a:endParaRPr lang="en-US"/>
        </a:p>
      </dgm:t>
    </dgm:pt>
    <dgm:pt modelId="{379A90B6-AAC4-4910-AC11-ACD23A654B2C}">
      <dgm:prSet/>
      <dgm:spPr/>
      <dgm:t>
        <a:bodyPr/>
        <a:lstStyle/>
        <a:p>
          <a:pPr rtl="0"/>
          <a:r>
            <a:rPr lang="en-US" dirty="0" smtClean="0"/>
            <a:t>RGB color sensor</a:t>
          </a:r>
          <a:endParaRPr lang="en-US" dirty="0"/>
        </a:p>
      </dgm:t>
    </dgm:pt>
    <dgm:pt modelId="{C4D9C0F7-7ED7-4C88-A53A-8A78BA4BCA04}" type="parTrans" cxnId="{12AEBF58-1B86-4B6F-AC4A-885C838940F7}">
      <dgm:prSet/>
      <dgm:spPr/>
      <dgm:t>
        <a:bodyPr/>
        <a:lstStyle/>
        <a:p>
          <a:endParaRPr lang="en-US"/>
        </a:p>
      </dgm:t>
    </dgm:pt>
    <dgm:pt modelId="{13979438-5165-4AAF-8690-5EF3E60AB358}" type="sibTrans" cxnId="{12AEBF58-1B86-4B6F-AC4A-885C838940F7}">
      <dgm:prSet/>
      <dgm:spPr/>
      <dgm:t>
        <a:bodyPr/>
        <a:lstStyle/>
        <a:p>
          <a:endParaRPr lang="en-US"/>
        </a:p>
      </dgm:t>
    </dgm:pt>
    <dgm:pt modelId="{40615BB6-69CD-4EFD-83AD-AE921EFED9A7}" type="pres">
      <dgm:prSet presAssocID="{DAE43568-D36C-468A-B4FF-A60552348F4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5DD78D-E71E-4D6C-AC14-B71BB76333F8}" type="pres">
      <dgm:prSet presAssocID="{B644AC27-534E-4B54-AC21-B1DACE184BD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5D6A4B-2D65-431F-8823-7CBF4AA2CE32}" type="pres">
      <dgm:prSet presAssocID="{9ABB0889-E2DD-457C-B4DB-4887607813A7}" presName="spacer" presStyleCnt="0"/>
      <dgm:spPr/>
    </dgm:pt>
    <dgm:pt modelId="{412F2CDB-C45C-4648-AB97-305593D00736}" type="pres">
      <dgm:prSet presAssocID="{85290ADF-5B31-4260-9333-6F30E1EB120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80AFB1-4966-4320-8836-C69B7DBD7A45}" type="pres">
      <dgm:prSet presAssocID="{81E2D618-1171-4B8F-A877-3752CF291BBE}" presName="spacer" presStyleCnt="0"/>
      <dgm:spPr/>
    </dgm:pt>
    <dgm:pt modelId="{82797EA8-78E3-4AE1-9784-04F689B98B2D}" type="pres">
      <dgm:prSet presAssocID="{27FD289F-1ACD-4E54-8DE7-6BEE232EE45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B03D83-72E1-4FFB-B3BB-006B5C81D49F}" type="pres">
      <dgm:prSet presAssocID="{4D45F12F-D3B9-4594-A7DB-5ED8C63095A4}" presName="spacer" presStyleCnt="0"/>
      <dgm:spPr/>
    </dgm:pt>
    <dgm:pt modelId="{9D790607-2C9D-49C0-A55D-932080FE24B4}" type="pres">
      <dgm:prSet presAssocID="{379A90B6-AAC4-4910-AC11-ACD23A654B2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24A619-C305-40D8-A455-B28F05686482}" type="presOf" srcId="{B644AC27-534E-4B54-AC21-B1DACE184BD4}" destId="{1C5DD78D-E71E-4D6C-AC14-B71BB76333F8}" srcOrd="0" destOrd="0" presId="urn:microsoft.com/office/officeart/2005/8/layout/vList2"/>
    <dgm:cxn modelId="{44EB9C82-340E-4176-BCF7-451AAF3541CC}" type="presOf" srcId="{27FD289F-1ACD-4E54-8DE7-6BEE232EE455}" destId="{82797EA8-78E3-4AE1-9784-04F689B98B2D}" srcOrd="0" destOrd="0" presId="urn:microsoft.com/office/officeart/2005/8/layout/vList2"/>
    <dgm:cxn modelId="{43106309-FEF4-46E1-B853-8DFEE60A92BF}" srcId="{DAE43568-D36C-468A-B4FF-A60552348F4A}" destId="{85290ADF-5B31-4260-9333-6F30E1EB120F}" srcOrd="1" destOrd="0" parTransId="{210CC0E1-C9E3-48C8-A6BA-6AD52F7666F3}" sibTransId="{81E2D618-1171-4B8F-A877-3752CF291BBE}"/>
    <dgm:cxn modelId="{12AEBF58-1B86-4B6F-AC4A-885C838940F7}" srcId="{DAE43568-D36C-468A-B4FF-A60552348F4A}" destId="{379A90B6-AAC4-4910-AC11-ACD23A654B2C}" srcOrd="3" destOrd="0" parTransId="{C4D9C0F7-7ED7-4C88-A53A-8A78BA4BCA04}" sibTransId="{13979438-5165-4AAF-8690-5EF3E60AB358}"/>
    <dgm:cxn modelId="{3F46ACA0-FCC5-421A-92D9-15E12AC04852}" srcId="{DAE43568-D36C-468A-B4FF-A60552348F4A}" destId="{27FD289F-1ACD-4E54-8DE7-6BEE232EE455}" srcOrd="2" destOrd="0" parTransId="{49306449-351E-4039-9AFA-EAAAD124C17C}" sibTransId="{4D45F12F-D3B9-4594-A7DB-5ED8C63095A4}"/>
    <dgm:cxn modelId="{6BF8E204-89A1-41B5-8907-DA5D6A02AD5F}" srcId="{DAE43568-D36C-468A-B4FF-A60552348F4A}" destId="{B644AC27-534E-4B54-AC21-B1DACE184BD4}" srcOrd="0" destOrd="0" parTransId="{EA969E9B-FF04-4C78-9626-9C004114477A}" sibTransId="{9ABB0889-E2DD-457C-B4DB-4887607813A7}"/>
    <dgm:cxn modelId="{DFCB95FC-E578-492E-B89B-6068EB6F0BA8}" type="presOf" srcId="{379A90B6-AAC4-4910-AC11-ACD23A654B2C}" destId="{9D790607-2C9D-49C0-A55D-932080FE24B4}" srcOrd="0" destOrd="0" presId="urn:microsoft.com/office/officeart/2005/8/layout/vList2"/>
    <dgm:cxn modelId="{AD7EC311-F4E0-4DF0-8AA7-2F183DBE9F13}" type="presOf" srcId="{85290ADF-5B31-4260-9333-6F30E1EB120F}" destId="{412F2CDB-C45C-4648-AB97-305593D00736}" srcOrd="0" destOrd="0" presId="urn:microsoft.com/office/officeart/2005/8/layout/vList2"/>
    <dgm:cxn modelId="{195471FE-55B8-4C86-AB30-C536C08C75B9}" type="presOf" srcId="{DAE43568-D36C-468A-B4FF-A60552348F4A}" destId="{40615BB6-69CD-4EFD-83AD-AE921EFED9A7}" srcOrd="0" destOrd="0" presId="urn:microsoft.com/office/officeart/2005/8/layout/vList2"/>
    <dgm:cxn modelId="{3A0E25CB-C087-47F2-BE35-3D062A444B08}" type="presParOf" srcId="{40615BB6-69CD-4EFD-83AD-AE921EFED9A7}" destId="{1C5DD78D-E71E-4D6C-AC14-B71BB76333F8}" srcOrd="0" destOrd="0" presId="urn:microsoft.com/office/officeart/2005/8/layout/vList2"/>
    <dgm:cxn modelId="{A5B73469-ECC2-48C7-BBB8-44E263900E3F}" type="presParOf" srcId="{40615BB6-69CD-4EFD-83AD-AE921EFED9A7}" destId="{F45D6A4B-2D65-431F-8823-7CBF4AA2CE32}" srcOrd="1" destOrd="0" presId="urn:microsoft.com/office/officeart/2005/8/layout/vList2"/>
    <dgm:cxn modelId="{466D78D1-4B91-4E6B-91D8-4D77CBF704A4}" type="presParOf" srcId="{40615BB6-69CD-4EFD-83AD-AE921EFED9A7}" destId="{412F2CDB-C45C-4648-AB97-305593D00736}" srcOrd="2" destOrd="0" presId="urn:microsoft.com/office/officeart/2005/8/layout/vList2"/>
    <dgm:cxn modelId="{145BEE9D-22AF-468C-9828-88EAF81BEF35}" type="presParOf" srcId="{40615BB6-69CD-4EFD-83AD-AE921EFED9A7}" destId="{3080AFB1-4966-4320-8836-C69B7DBD7A45}" srcOrd="3" destOrd="0" presId="urn:microsoft.com/office/officeart/2005/8/layout/vList2"/>
    <dgm:cxn modelId="{4629DF0C-40B8-4B79-963A-B10BE311116F}" type="presParOf" srcId="{40615BB6-69CD-4EFD-83AD-AE921EFED9A7}" destId="{82797EA8-78E3-4AE1-9784-04F689B98B2D}" srcOrd="4" destOrd="0" presId="urn:microsoft.com/office/officeart/2005/8/layout/vList2"/>
    <dgm:cxn modelId="{446880E6-DB66-44BA-B369-7086C83CB515}" type="presParOf" srcId="{40615BB6-69CD-4EFD-83AD-AE921EFED9A7}" destId="{63B03D83-72E1-4FFB-B3BB-006B5C81D49F}" srcOrd="5" destOrd="0" presId="urn:microsoft.com/office/officeart/2005/8/layout/vList2"/>
    <dgm:cxn modelId="{F55C1BE1-CF12-4E2C-B777-E84BC750010E}" type="presParOf" srcId="{40615BB6-69CD-4EFD-83AD-AE921EFED9A7}" destId="{9D790607-2C9D-49C0-A55D-932080FE24B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A12FE2-A695-49A0-B1E7-4BCE2198C0C1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7FED34-0FF0-4DE8-8239-2AFFB7627D8C}">
      <dgm:prSet/>
      <dgm:spPr/>
      <dgm:t>
        <a:bodyPr/>
        <a:lstStyle/>
        <a:p>
          <a:pPr rtl="0"/>
          <a:r>
            <a:rPr lang="en-US" smtClean="0"/>
            <a:t>Line follower sensor</a:t>
          </a:r>
          <a:endParaRPr lang="en-US"/>
        </a:p>
      </dgm:t>
    </dgm:pt>
    <dgm:pt modelId="{67C571FC-4DCD-4CCC-A869-0EBDD28B38E2}" type="parTrans" cxnId="{E49F8530-0DEB-4A70-AA70-F2FBD366E84E}">
      <dgm:prSet/>
      <dgm:spPr/>
      <dgm:t>
        <a:bodyPr/>
        <a:lstStyle/>
        <a:p>
          <a:endParaRPr lang="en-US"/>
        </a:p>
      </dgm:t>
    </dgm:pt>
    <dgm:pt modelId="{185437D8-9535-4AF1-B4DF-F536E5A2FF7E}" type="sibTrans" cxnId="{E49F8530-0DEB-4A70-AA70-F2FBD366E84E}">
      <dgm:prSet/>
      <dgm:spPr/>
      <dgm:t>
        <a:bodyPr/>
        <a:lstStyle/>
        <a:p>
          <a:endParaRPr lang="en-US"/>
        </a:p>
      </dgm:t>
    </dgm:pt>
    <dgm:pt modelId="{78B67874-807A-46CE-A783-4BFB11B377B8}">
      <dgm:prSet/>
      <dgm:spPr/>
      <dgm:t>
        <a:bodyPr/>
        <a:lstStyle/>
        <a:p>
          <a:pPr rtl="0"/>
          <a:r>
            <a:rPr lang="en-US" dirty="0" smtClean="0"/>
            <a:t>A bag of mints</a:t>
          </a:r>
          <a:endParaRPr lang="en-US" dirty="0"/>
        </a:p>
      </dgm:t>
    </dgm:pt>
    <dgm:pt modelId="{FF300C67-0E51-4C3B-A60C-B850DA627BC9}" type="parTrans" cxnId="{26E6C768-4185-449F-BC27-3BC3D91C4DBF}">
      <dgm:prSet/>
      <dgm:spPr/>
      <dgm:t>
        <a:bodyPr/>
        <a:lstStyle/>
        <a:p>
          <a:endParaRPr lang="en-US"/>
        </a:p>
      </dgm:t>
    </dgm:pt>
    <dgm:pt modelId="{7817C346-7BC0-4BEE-981B-188257DE8FD8}" type="sibTrans" cxnId="{26E6C768-4185-449F-BC27-3BC3D91C4DBF}">
      <dgm:prSet/>
      <dgm:spPr/>
      <dgm:t>
        <a:bodyPr/>
        <a:lstStyle/>
        <a:p>
          <a:endParaRPr lang="en-US"/>
        </a:p>
      </dgm:t>
    </dgm:pt>
    <dgm:pt modelId="{6FDC76B2-22D3-433D-A729-E80B85AAAE07}">
      <dgm:prSet custT="1"/>
      <dgm:spPr/>
      <dgm:t>
        <a:bodyPr/>
        <a:lstStyle/>
        <a:p>
          <a:pPr rtl="0"/>
          <a:r>
            <a:rPr lang="en-US" sz="2800" dirty="0" smtClean="0"/>
            <a:t>12V DC battery power supply</a:t>
          </a:r>
          <a:endParaRPr lang="en-US" sz="2800" dirty="0"/>
        </a:p>
      </dgm:t>
    </dgm:pt>
    <dgm:pt modelId="{1A9BB053-7ED9-437A-8896-FCE78515C7C9}" type="parTrans" cxnId="{BDCE5C5E-4C3C-4858-B353-B21558AEBE99}">
      <dgm:prSet/>
      <dgm:spPr/>
      <dgm:t>
        <a:bodyPr/>
        <a:lstStyle/>
        <a:p>
          <a:endParaRPr lang="en-US"/>
        </a:p>
      </dgm:t>
    </dgm:pt>
    <dgm:pt modelId="{0B167F0D-B83A-4F75-BCBA-6190AA8E49A3}" type="sibTrans" cxnId="{BDCE5C5E-4C3C-4858-B353-B21558AEBE99}">
      <dgm:prSet/>
      <dgm:spPr/>
      <dgm:t>
        <a:bodyPr/>
        <a:lstStyle/>
        <a:p>
          <a:endParaRPr lang="en-US"/>
        </a:p>
      </dgm:t>
    </dgm:pt>
    <dgm:pt modelId="{C639AFF8-9495-4B63-ADC4-59C1AA105AFC}">
      <dgm:prSet/>
      <dgm:spPr/>
      <dgm:t>
        <a:bodyPr/>
        <a:lstStyle/>
        <a:p>
          <a:pPr rtl="0"/>
          <a:r>
            <a:rPr lang="en-US" dirty="0" smtClean="0"/>
            <a:t>5V DC power from wall</a:t>
          </a:r>
          <a:endParaRPr lang="en-US" dirty="0"/>
        </a:p>
      </dgm:t>
    </dgm:pt>
    <dgm:pt modelId="{84930904-49BB-4551-AECA-6C84A6005CEB}" type="parTrans" cxnId="{2B4CB4E7-AE27-421F-BD68-20D9BCE8FE24}">
      <dgm:prSet/>
      <dgm:spPr/>
      <dgm:t>
        <a:bodyPr/>
        <a:lstStyle/>
        <a:p>
          <a:endParaRPr lang="en-US"/>
        </a:p>
      </dgm:t>
    </dgm:pt>
    <dgm:pt modelId="{98178C80-57D8-471D-BDB2-DDD5DD8EF286}" type="sibTrans" cxnId="{2B4CB4E7-AE27-421F-BD68-20D9BCE8FE24}">
      <dgm:prSet/>
      <dgm:spPr/>
      <dgm:t>
        <a:bodyPr/>
        <a:lstStyle/>
        <a:p>
          <a:endParaRPr lang="en-US"/>
        </a:p>
      </dgm:t>
    </dgm:pt>
    <dgm:pt modelId="{3FB69F29-4307-4A32-B7B7-1A55EC1FED09}" type="pres">
      <dgm:prSet presAssocID="{A7A12FE2-A695-49A0-B1E7-4BCE2198C0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3F2094-2EC9-44C9-87CF-E572ABE7FFDA}" type="pres">
      <dgm:prSet presAssocID="{C97FED34-0FF0-4DE8-8239-2AFFB7627D8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31133F-6541-4FB9-A668-CAF4B7F5E791}" type="pres">
      <dgm:prSet presAssocID="{185437D8-9535-4AF1-B4DF-F536E5A2FF7E}" presName="spacer" presStyleCnt="0"/>
      <dgm:spPr/>
    </dgm:pt>
    <dgm:pt modelId="{FD37DC64-FD5B-4276-9395-DE1354DCD5B8}" type="pres">
      <dgm:prSet presAssocID="{78B67874-807A-46CE-A783-4BFB11B377B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0D1ACF-680F-41CE-A97E-7359F8BE7B9A}" type="pres">
      <dgm:prSet presAssocID="{7817C346-7BC0-4BEE-981B-188257DE8FD8}" presName="spacer" presStyleCnt="0"/>
      <dgm:spPr/>
    </dgm:pt>
    <dgm:pt modelId="{1DDDE1CF-272E-4DE5-B4E4-BC2A869AA86E}" type="pres">
      <dgm:prSet presAssocID="{6FDC76B2-22D3-433D-A729-E80B85AAAE0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D6FF30-9EDF-4379-9220-F4C4C7D16407}" type="pres">
      <dgm:prSet presAssocID="{0B167F0D-B83A-4F75-BCBA-6190AA8E49A3}" presName="spacer" presStyleCnt="0"/>
      <dgm:spPr/>
    </dgm:pt>
    <dgm:pt modelId="{B9DB7BBC-8FE0-4D09-9D4A-A515320BF080}" type="pres">
      <dgm:prSet presAssocID="{C639AFF8-9495-4B63-ADC4-59C1AA105AF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9F8530-0DEB-4A70-AA70-F2FBD366E84E}" srcId="{A7A12FE2-A695-49A0-B1E7-4BCE2198C0C1}" destId="{C97FED34-0FF0-4DE8-8239-2AFFB7627D8C}" srcOrd="0" destOrd="0" parTransId="{67C571FC-4DCD-4CCC-A869-0EBDD28B38E2}" sibTransId="{185437D8-9535-4AF1-B4DF-F536E5A2FF7E}"/>
    <dgm:cxn modelId="{2B4CB4E7-AE27-421F-BD68-20D9BCE8FE24}" srcId="{A7A12FE2-A695-49A0-B1E7-4BCE2198C0C1}" destId="{C639AFF8-9495-4B63-ADC4-59C1AA105AFC}" srcOrd="3" destOrd="0" parTransId="{84930904-49BB-4551-AECA-6C84A6005CEB}" sibTransId="{98178C80-57D8-471D-BDB2-DDD5DD8EF286}"/>
    <dgm:cxn modelId="{017A2299-1F0F-4F00-97BA-42085D324431}" type="presOf" srcId="{A7A12FE2-A695-49A0-B1E7-4BCE2198C0C1}" destId="{3FB69F29-4307-4A32-B7B7-1A55EC1FED09}" srcOrd="0" destOrd="0" presId="urn:microsoft.com/office/officeart/2005/8/layout/vList2"/>
    <dgm:cxn modelId="{BDCE5C5E-4C3C-4858-B353-B21558AEBE99}" srcId="{A7A12FE2-A695-49A0-B1E7-4BCE2198C0C1}" destId="{6FDC76B2-22D3-433D-A729-E80B85AAAE07}" srcOrd="2" destOrd="0" parTransId="{1A9BB053-7ED9-437A-8896-FCE78515C7C9}" sibTransId="{0B167F0D-B83A-4F75-BCBA-6190AA8E49A3}"/>
    <dgm:cxn modelId="{93034F3A-F05A-4901-953F-45570692AF48}" type="presOf" srcId="{C97FED34-0FF0-4DE8-8239-2AFFB7627D8C}" destId="{0C3F2094-2EC9-44C9-87CF-E572ABE7FFDA}" srcOrd="0" destOrd="0" presId="urn:microsoft.com/office/officeart/2005/8/layout/vList2"/>
    <dgm:cxn modelId="{2B4A5ADB-2CF2-4D41-9EC7-E5B0A93D2CCF}" type="presOf" srcId="{C639AFF8-9495-4B63-ADC4-59C1AA105AFC}" destId="{B9DB7BBC-8FE0-4D09-9D4A-A515320BF080}" srcOrd="0" destOrd="0" presId="urn:microsoft.com/office/officeart/2005/8/layout/vList2"/>
    <dgm:cxn modelId="{1404A619-7262-49CA-A6FA-82926D512DD1}" type="presOf" srcId="{78B67874-807A-46CE-A783-4BFB11B377B8}" destId="{FD37DC64-FD5B-4276-9395-DE1354DCD5B8}" srcOrd="0" destOrd="0" presId="urn:microsoft.com/office/officeart/2005/8/layout/vList2"/>
    <dgm:cxn modelId="{E9C335E5-8887-49C1-BD78-DE80E845B19D}" type="presOf" srcId="{6FDC76B2-22D3-433D-A729-E80B85AAAE07}" destId="{1DDDE1CF-272E-4DE5-B4E4-BC2A869AA86E}" srcOrd="0" destOrd="0" presId="urn:microsoft.com/office/officeart/2005/8/layout/vList2"/>
    <dgm:cxn modelId="{26E6C768-4185-449F-BC27-3BC3D91C4DBF}" srcId="{A7A12FE2-A695-49A0-B1E7-4BCE2198C0C1}" destId="{78B67874-807A-46CE-A783-4BFB11B377B8}" srcOrd="1" destOrd="0" parTransId="{FF300C67-0E51-4C3B-A60C-B850DA627BC9}" sibTransId="{7817C346-7BC0-4BEE-981B-188257DE8FD8}"/>
    <dgm:cxn modelId="{7AF1F701-AA54-4981-ABCD-0C56AAF9DE48}" type="presParOf" srcId="{3FB69F29-4307-4A32-B7B7-1A55EC1FED09}" destId="{0C3F2094-2EC9-44C9-87CF-E572ABE7FFDA}" srcOrd="0" destOrd="0" presId="urn:microsoft.com/office/officeart/2005/8/layout/vList2"/>
    <dgm:cxn modelId="{2BA4E109-9FFF-456F-9D02-7BF7F41766FB}" type="presParOf" srcId="{3FB69F29-4307-4A32-B7B7-1A55EC1FED09}" destId="{F831133F-6541-4FB9-A668-CAF4B7F5E791}" srcOrd="1" destOrd="0" presId="urn:microsoft.com/office/officeart/2005/8/layout/vList2"/>
    <dgm:cxn modelId="{B8FF6637-0071-461E-8415-6301FDC21B50}" type="presParOf" srcId="{3FB69F29-4307-4A32-B7B7-1A55EC1FED09}" destId="{FD37DC64-FD5B-4276-9395-DE1354DCD5B8}" srcOrd="2" destOrd="0" presId="urn:microsoft.com/office/officeart/2005/8/layout/vList2"/>
    <dgm:cxn modelId="{5401000E-688C-4062-9637-F2013B668497}" type="presParOf" srcId="{3FB69F29-4307-4A32-B7B7-1A55EC1FED09}" destId="{C30D1ACF-680F-41CE-A97E-7359F8BE7B9A}" srcOrd="3" destOrd="0" presId="urn:microsoft.com/office/officeart/2005/8/layout/vList2"/>
    <dgm:cxn modelId="{46BAD75B-4DE3-41EF-BBA5-A90636327E2C}" type="presParOf" srcId="{3FB69F29-4307-4A32-B7B7-1A55EC1FED09}" destId="{1DDDE1CF-272E-4DE5-B4E4-BC2A869AA86E}" srcOrd="4" destOrd="0" presId="urn:microsoft.com/office/officeart/2005/8/layout/vList2"/>
    <dgm:cxn modelId="{845E4CBC-C516-4351-9CB2-1032CB8E2027}" type="presParOf" srcId="{3FB69F29-4307-4A32-B7B7-1A55EC1FED09}" destId="{13D6FF30-9EDF-4379-9220-F4C4C7D16407}" srcOrd="5" destOrd="0" presId="urn:microsoft.com/office/officeart/2005/8/layout/vList2"/>
    <dgm:cxn modelId="{E949D058-D91D-47C3-8BB7-F0BDACF425AB}" type="presParOf" srcId="{3FB69F29-4307-4A32-B7B7-1A55EC1FED09}" destId="{B9DB7BBC-8FE0-4D09-9D4A-A515320BF08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DD78D-E71E-4D6C-AC14-B71BB76333F8}">
      <dsp:nvSpPr>
        <dsp:cNvPr id="0" name=""/>
        <dsp:cNvSpPr/>
      </dsp:nvSpPr>
      <dsp:spPr>
        <a:xfrm>
          <a:off x="0" y="22607"/>
          <a:ext cx="4878389" cy="7985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Arduino </a:t>
          </a:r>
          <a:r>
            <a:rPr lang="en-US" sz="3500" kern="1200" dirty="0" err="1" smtClean="0"/>
            <a:t>Braccio</a:t>
          </a:r>
          <a:r>
            <a:rPr lang="en-US" sz="3500" kern="1200" dirty="0" smtClean="0"/>
            <a:t> Arm</a:t>
          </a:r>
          <a:endParaRPr lang="en-US" sz="3500" kern="1200" dirty="0"/>
        </a:p>
      </dsp:txBody>
      <dsp:txXfrm>
        <a:off x="38981" y="61588"/>
        <a:ext cx="4800427" cy="720562"/>
      </dsp:txXfrm>
    </dsp:sp>
    <dsp:sp modelId="{412F2CDB-C45C-4648-AB97-305593D00736}">
      <dsp:nvSpPr>
        <dsp:cNvPr id="0" name=""/>
        <dsp:cNvSpPr/>
      </dsp:nvSpPr>
      <dsp:spPr>
        <a:xfrm>
          <a:off x="0" y="921932"/>
          <a:ext cx="4878389" cy="7985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RC-7 Rover chassis</a:t>
          </a:r>
          <a:endParaRPr lang="en-US" sz="3500" kern="1200" dirty="0"/>
        </a:p>
      </dsp:txBody>
      <dsp:txXfrm>
        <a:off x="38981" y="960913"/>
        <a:ext cx="4800427" cy="720562"/>
      </dsp:txXfrm>
    </dsp:sp>
    <dsp:sp modelId="{82797EA8-78E3-4AE1-9784-04F689B98B2D}">
      <dsp:nvSpPr>
        <dsp:cNvPr id="0" name=""/>
        <dsp:cNvSpPr/>
      </dsp:nvSpPr>
      <dsp:spPr>
        <a:xfrm>
          <a:off x="0" y="1821257"/>
          <a:ext cx="4878389" cy="7985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Arduino </a:t>
          </a:r>
          <a:r>
            <a:rPr lang="en-US" sz="2800" kern="1200" dirty="0" err="1" smtClean="0"/>
            <a:t>Adafruit</a:t>
          </a:r>
          <a:r>
            <a:rPr lang="en-US" sz="2800" kern="1200" dirty="0" smtClean="0"/>
            <a:t> </a:t>
          </a:r>
          <a:r>
            <a:rPr lang="en-US" sz="2700" kern="1200" dirty="0" smtClean="0"/>
            <a:t>microcontroller</a:t>
          </a:r>
          <a:endParaRPr lang="en-US" sz="2700" kern="1200" dirty="0"/>
        </a:p>
      </dsp:txBody>
      <dsp:txXfrm>
        <a:off x="38981" y="1860238"/>
        <a:ext cx="4800427" cy="720562"/>
      </dsp:txXfrm>
    </dsp:sp>
    <dsp:sp modelId="{9D790607-2C9D-49C0-A55D-932080FE24B4}">
      <dsp:nvSpPr>
        <dsp:cNvPr id="0" name=""/>
        <dsp:cNvSpPr/>
      </dsp:nvSpPr>
      <dsp:spPr>
        <a:xfrm>
          <a:off x="0" y="2720581"/>
          <a:ext cx="4878389" cy="7985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RGB color sensor</a:t>
          </a:r>
          <a:endParaRPr lang="en-US" sz="3500" kern="1200" dirty="0"/>
        </a:p>
      </dsp:txBody>
      <dsp:txXfrm>
        <a:off x="38981" y="2759562"/>
        <a:ext cx="4800427" cy="7205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F2094-2EC9-44C9-87CF-E572ABE7FFDA}">
      <dsp:nvSpPr>
        <dsp:cNvPr id="0" name=""/>
        <dsp:cNvSpPr/>
      </dsp:nvSpPr>
      <dsp:spPr>
        <a:xfrm>
          <a:off x="0" y="22607"/>
          <a:ext cx="4875211" cy="7985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smtClean="0"/>
            <a:t>Line follower sensor</a:t>
          </a:r>
          <a:endParaRPr lang="en-US" sz="3500" kern="1200"/>
        </a:p>
      </dsp:txBody>
      <dsp:txXfrm>
        <a:off x="38981" y="61588"/>
        <a:ext cx="4797249" cy="720562"/>
      </dsp:txXfrm>
    </dsp:sp>
    <dsp:sp modelId="{FD37DC64-FD5B-4276-9395-DE1354DCD5B8}">
      <dsp:nvSpPr>
        <dsp:cNvPr id="0" name=""/>
        <dsp:cNvSpPr/>
      </dsp:nvSpPr>
      <dsp:spPr>
        <a:xfrm>
          <a:off x="0" y="921932"/>
          <a:ext cx="4875211" cy="7985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A bag of mints</a:t>
          </a:r>
          <a:endParaRPr lang="en-US" sz="3500" kern="1200" dirty="0"/>
        </a:p>
      </dsp:txBody>
      <dsp:txXfrm>
        <a:off x="38981" y="960913"/>
        <a:ext cx="4797249" cy="720562"/>
      </dsp:txXfrm>
    </dsp:sp>
    <dsp:sp modelId="{1DDDE1CF-272E-4DE5-B4E4-BC2A869AA86E}">
      <dsp:nvSpPr>
        <dsp:cNvPr id="0" name=""/>
        <dsp:cNvSpPr/>
      </dsp:nvSpPr>
      <dsp:spPr>
        <a:xfrm>
          <a:off x="0" y="1821257"/>
          <a:ext cx="4875211" cy="7985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12V DC battery power supply</a:t>
          </a:r>
          <a:endParaRPr lang="en-US" sz="2800" kern="1200" dirty="0"/>
        </a:p>
      </dsp:txBody>
      <dsp:txXfrm>
        <a:off x="38981" y="1860238"/>
        <a:ext cx="4797249" cy="720562"/>
      </dsp:txXfrm>
    </dsp:sp>
    <dsp:sp modelId="{B9DB7BBC-8FE0-4D09-9D4A-A515320BF080}">
      <dsp:nvSpPr>
        <dsp:cNvPr id="0" name=""/>
        <dsp:cNvSpPr/>
      </dsp:nvSpPr>
      <dsp:spPr>
        <a:xfrm>
          <a:off x="0" y="2720581"/>
          <a:ext cx="4875211" cy="7985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5V DC power from wall</a:t>
          </a:r>
          <a:endParaRPr lang="en-US" sz="3500" kern="1200" dirty="0"/>
        </a:p>
      </dsp:txBody>
      <dsp:txXfrm>
        <a:off x="38981" y="2759562"/>
        <a:ext cx="4797249" cy="720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301BB-1CFE-425A-B800-11137A548326}" type="datetimeFigureOut">
              <a:rPr lang="en-US" smtClean="0"/>
              <a:t>4/14/17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559D7-D7EC-4DDD-8B47-9EE4CD397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8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</a:t>
            </a:r>
            <a:r>
              <a:rPr lang="en-US" baseline="0" dirty="0" smtClean="0"/>
              <a:t> to the F to the M to the 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559D7-D7EC-4DDD-8B47-9EE4CD397A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9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 robot that delivers mint patties to customers sitting at a counter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559D7-D7EC-4DDD-8B47-9EE4CD397A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559D7-D7EC-4DDD-8B47-9EE4CD397A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could be a different type</a:t>
            </a:r>
            <a:r>
              <a:rPr lang="en-US" baseline="0" dirty="0" smtClean="0"/>
              <a:t> of </a:t>
            </a:r>
            <a:r>
              <a:rPr lang="en-US" dirty="0" smtClean="0"/>
              <a:t>SmartArt list, for instance</a:t>
            </a:r>
            <a:r>
              <a:rPr lang="en-US" baseline="0" dirty="0" smtClean="0"/>
              <a:t> with thumbnail pictures of the components.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559D7-D7EC-4DDD-8B47-9EE4CD397A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25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Could be two different</a:t>
            </a:r>
            <a:r>
              <a:rPr lang="en-US" baseline="0" dirty="0" smtClean="0"/>
              <a:t> slides unless we need to make direct comparisons.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559D7-D7EC-4DDD-8B47-9EE4CD397A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1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87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3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70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7691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12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73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10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99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2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4/14/17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8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5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4/14/17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1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3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618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557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8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12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XFM Vending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Joseph Olin</a:t>
            </a:r>
          </a:p>
          <a:p>
            <a:r>
              <a:rPr lang="en-US" dirty="0" smtClean="0"/>
              <a:t>Michael Roark</a:t>
            </a:r>
          </a:p>
          <a:p>
            <a:r>
              <a:rPr lang="en-US" dirty="0" smtClean="0"/>
              <a:t>Branden Wagner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9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77206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Purpose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3754729"/>
            <a:ext cx="9905999" cy="1675399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smtClean="0"/>
              <a:t>Demonstrate </a:t>
            </a:r>
            <a:r>
              <a:rPr lang="en-US" sz="3200" dirty="0"/>
              <a:t>how a familiar task, such as tending bar, can be handled by a low cost intelligent </a:t>
            </a:r>
            <a:r>
              <a:rPr lang="en-US" sz="3200" dirty="0" smtClean="0"/>
              <a:t>robot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06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XFM Vending Machine?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3" y="2753082"/>
            <a:ext cx="4040187" cy="2826604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2800" dirty="0"/>
              <a:t>A robot that delivers 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2800" dirty="0" smtClean="0"/>
              <a:t>food items to customers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2800" dirty="0" smtClean="0"/>
              <a:t>sitting at </a:t>
            </a:r>
            <a:r>
              <a:rPr lang="en-US" sz="2800" dirty="0"/>
              <a:t>a counter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097088"/>
            <a:ext cx="5865811" cy="4138592"/>
          </a:xfr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2959500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736" y="2097088"/>
            <a:ext cx="4626341" cy="413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robot uses</a:t>
            </a:r>
          </a:p>
          <a:p>
            <a:pPr lvl="1"/>
            <a:r>
              <a:rPr lang="en-US" sz="2400" dirty="0" smtClean="0"/>
              <a:t>Wheeled navigation</a:t>
            </a:r>
          </a:p>
          <a:p>
            <a:pPr lvl="1"/>
            <a:r>
              <a:rPr lang="en-US" sz="2400" dirty="0" smtClean="0"/>
              <a:t>Ability to grab and drop</a:t>
            </a:r>
          </a:p>
          <a:p>
            <a:pPr lvl="1"/>
            <a:r>
              <a:rPr lang="en-US" sz="2400" dirty="0" smtClean="0"/>
              <a:t>Color reading</a:t>
            </a:r>
          </a:p>
          <a:p>
            <a:pPr lvl="1"/>
            <a:r>
              <a:rPr lang="en-US" sz="2400" dirty="0" smtClean="0"/>
              <a:t>Path following abilities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54" y="886393"/>
            <a:ext cx="4090418" cy="5349287"/>
          </a:xfr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164442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Video link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727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Components List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54264462"/>
              </p:ext>
            </p:extLst>
          </p:nvPr>
        </p:nvGraphicFramePr>
        <p:xfrm>
          <a:off x="1141410" y="2249486"/>
          <a:ext cx="487838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18760330"/>
              </p:ext>
            </p:extLst>
          </p:nvPr>
        </p:nvGraphicFramePr>
        <p:xfrm>
          <a:off x="6172200" y="2249486"/>
          <a:ext cx="4875211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633265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141410" y="464382"/>
            <a:ext cx="9906000" cy="815779"/>
          </a:xfrm>
        </p:spPr>
        <p:txBody>
          <a:bodyPr/>
          <a:lstStyle/>
          <a:p>
            <a:pPr algn="ctr"/>
            <a:r>
              <a:rPr lang="en-US" smtClean="0"/>
              <a:t>Development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255711" y="900104"/>
            <a:ext cx="4649783" cy="760113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Physical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11" y="1764824"/>
            <a:ext cx="4187391" cy="448123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229212" y="1005929"/>
            <a:ext cx="4483360" cy="654288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Software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212" y="1764823"/>
            <a:ext cx="4818198" cy="448123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504307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What’s left?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40089"/>
            <a:ext cx="9905999" cy="3951112"/>
          </a:xfrm>
        </p:spPr>
        <p:txBody>
          <a:bodyPr>
            <a:normAutofit/>
          </a:bodyPr>
          <a:lstStyle/>
          <a:p>
            <a:r>
              <a:rPr lang="en-US" dirty="0" smtClean="0"/>
              <a:t>Further development of the line follower sensor</a:t>
            </a:r>
          </a:p>
          <a:p>
            <a:endParaRPr lang="en-US" dirty="0"/>
          </a:p>
          <a:p>
            <a:r>
              <a:rPr lang="en-US" dirty="0" smtClean="0"/>
              <a:t>Optimize the performance of the robotic system based upon discrete performance measures</a:t>
            </a:r>
          </a:p>
          <a:p>
            <a:pPr lvl="1"/>
            <a:r>
              <a:rPr lang="en-US" dirty="0" smtClean="0"/>
              <a:t>Measure delivery speed</a:t>
            </a:r>
          </a:p>
          <a:p>
            <a:pPr lvl="1"/>
            <a:r>
              <a:rPr lang="en-US" dirty="0" smtClean="0"/>
              <a:t>Measure percentage of successful deliveries</a:t>
            </a:r>
          </a:p>
        </p:txBody>
      </p:sp>
    </p:spTree>
    <p:extLst>
      <p:ext uri="{BB962C8B-B14F-4D97-AF65-F5344CB8AC3E}">
        <p14:creationId xmlns:p14="http://schemas.microsoft.com/office/powerpoint/2010/main" val="481351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>
                <a:effectLst/>
              </a:rPr>
              <a:t>W. I. O. T. Made by Windows </a:t>
            </a:r>
            <a:r>
              <a:rPr lang="en-US" b="1" dirty="0" err="1">
                <a:effectLst/>
              </a:rPr>
              <a:t>IoT</a:t>
            </a:r>
            <a:r>
              <a:rPr lang="en-US" b="1" dirty="0">
                <a:effectLst/>
              </a:rPr>
              <a:t> (Windows </a:t>
            </a:r>
            <a:r>
              <a:rPr lang="en-US" b="1" dirty="0" err="1">
                <a:effectLst/>
              </a:rPr>
              <a:t>IoT</a:t>
            </a:r>
            <a:r>
              <a:rPr lang="en-US" b="1" dirty="0">
                <a:effectLst/>
              </a:rPr>
              <a:t>, </a:t>
            </a:r>
            <a:r>
              <a:rPr lang="en-US" b="1" dirty="0" err="1">
                <a:effectLst/>
              </a:rPr>
              <a:t>Aparajita</a:t>
            </a:r>
            <a:r>
              <a:rPr lang="en-US" b="1" dirty="0">
                <a:effectLst/>
              </a:rPr>
              <a:t> </a:t>
            </a:r>
            <a:r>
              <a:rPr lang="en-US" b="1" dirty="0" smtClean="0">
                <a:effectLst/>
              </a:rPr>
              <a:t>Dutta</a:t>
            </a:r>
            <a:r>
              <a:rPr lang="en-US" b="1" dirty="0">
                <a:effectLst/>
              </a:rPr>
              <a:t> </a:t>
            </a:r>
            <a:r>
              <a:rPr lang="en-US" b="1" dirty="0" smtClean="0">
                <a:effectLst/>
              </a:rPr>
              <a:t>et al), “</a:t>
            </a:r>
            <a:r>
              <a:rPr lang="en-US" b="1" dirty="0">
                <a:effectLst/>
              </a:rPr>
              <a:t>What Color is it?,” </a:t>
            </a:r>
            <a:r>
              <a:rPr lang="en-US" b="1" i="1" dirty="0" err="1">
                <a:effectLst/>
              </a:rPr>
              <a:t>Hackster.io</a:t>
            </a:r>
            <a:r>
              <a:rPr lang="en-US" b="1" dirty="0">
                <a:effectLst/>
              </a:rPr>
              <a:t>, 25-Sep-2015. [Online]. Available: https://</a:t>
            </a:r>
            <a:r>
              <a:rPr lang="en-US" b="1" dirty="0" err="1">
                <a:effectLst/>
              </a:rPr>
              <a:t>www.hackster.io</a:t>
            </a:r>
            <a:r>
              <a:rPr lang="en-US" b="1" dirty="0">
                <a:effectLst/>
              </a:rPr>
              <a:t>/windows-</a:t>
            </a:r>
            <a:r>
              <a:rPr lang="en-US" b="1" dirty="0" err="1">
                <a:effectLst/>
              </a:rPr>
              <a:t>iot</a:t>
            </a:r>
            <a:r>
              <a:rPr lang="en-US" b="1" dirty="0">
                <a:effectLst/>
              </a:rPr>
              <a:t>/what-color-is-it-578fdb. [Accessed: 14-Apr-2017].</a:t>
            </a:r>
          </a:p>
          <a:p>
            <a:r>
              <a:rPr lang="en-US" b="1" dirty="0">
                <a:effectLst/>
              </a:rPr>
              <a:t>“</a:t>
            </a:r>
            <a:r>
              <a:rPr lang="en-US" b="1" dirty="0" err="1">
                <a:effectLst/>
              </a:rPr>
              <a:t>Braccio</a:t>
            </a:r>
            <a:r>
              <a:rPr lang="en-US" b="1" dirty="0">
                <a:effectLst/>
              </a:rPr>
              <a:t>,” </a:t>
            </a:r>
            <a:r>
              <a:rPr lang="en-US" b="1" i="1" dirty="0">
                <a:effectLst/>
              </a:rPr>
              <a:t>Arduino Open Source Hardware and Software for electronic projects</a:t>
            </a:r>
            <a:r>
              <a:rPr lang="en-US" b="1" dirty="0">
                <a:effectLst/>
              </a:rPr>
              <a:t>. [Online]. Available: http://</a:t>
            </a:r>
            <a:r>
              <a:rPr lang="en-US" b="1" dirty="0" err="1">
                <a:effectLst/>
              </a:rPr>
              <a:t>www.arduino.org</a:t>
            </a:r>
            <a:r>
              <a:rPr lang="en-US" b="1" dirty="0">
                <a:effectLst/>
              </a:rPr>
              <a:t>/products/</a:t>
            </a:r>
            <a:r>
              <a:rPr lang="en-US" b="1" dirty="0" err="1">
                <a:effectLst/>
              </a:rPr>
              <a:t>tinkerkit</a:t>
            </a:r>
            <a:r>
              <a:rPr lang="en-US" b="1" dirty="0">
                <a:effectLst/>
              </a:rPr>
              <a:t>/</a:t>
            </a:r>
            <a:r>
              <a:rPr lang="en-US" b="1" dirty="0" err="1">
                <a:effectLst/>
              </a:rPr>
              <a:t>arduino-tinkerkit-braccio</a:t>
            </a:r>
            <a:r>
              <a:rPr lang="en-US" b="1" dirty="0">
                <a:effectLst/>
              </a:rPr>
              <a:t>. [Accessed: 14-Apr-2017].</a:t>
            </a:r>
          </a:p>
          <a:p>
            <a:r>
              <a:rPr lang="en-US" b="1" dirty="0">
                <a:effectLst/>
              </a:rPr>
              <a:t>“</a:t>
            </a:r>
            <a:r>
              <a:rPr lang="en-US" b="1" dirty="0" err="1">
                <a:effectLst/>
              </a:rPr>
              <a:t>Pololu</a:t>
            </a:r>
            <a:r>
              <a:rPr lang="en-US" b="1" dirty="0">
                <a:effectLst/>
              </a:rPr>
              <a:t> - QTR-8RC Reflectance Sensor Array,” </a:t>
            </a:r>
            <a:r>
              <a:rPr lang="en-US" b="1" i="1" dirty="0" err="1">
                <a:effectLst/>
              </a:rPr>
              <a:t>Pololu</a:t>
            </a:r>
            <a:r>
              <a:rPr lang="en-US" b="1" i="1" dirty="0">
                <a:effectLst/>
              </a:rPr>
              <a:t> Robotics &amp; Electronics</a:t>
            </a:r>
            <a:r>
              <a:rPr lang="en-US" b="1" dirty="0">
                <a:effectLst/>
              </a:rPr>
              <a:t>. [Online]. Available: https://</a:t>
            </a:r>
            <a:r>
              <a:rPr lang="en-US" b="1" dirty="0" err="1">
                <a:effectLst/>
              </a:rPr>
              <a:t>www.pololu.com</a:t>
            </a:r>
            <a:r>
              <a:rPr lang="en-US" b="1" dirty="0">
                <a:effectLst/>
              </a:rPr>
              <a:t>/product/961. [Accessed: 14-Apr-2017].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30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3451</TotalTime>
  <Words>220</Words>
  <Application>Microsoft Macintosh PowerPoint</Application>
  <PresentationFormat>Widescreen</PresentationFormat>
  <Paragraphs>50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Trebuchet MS</vt:lpstr>
      <vt:lpstr>Tw Cen MT</vt:lpstr>
      <vt:lpstr>Arial</vt:lpstr>
      <vt:lpstr>Circuit</vt:lpstr>
      <vt:lpstr>XFM Vending Machine</vt:lpstr>
      <vt:lpstr>Purpose</vt:lpstr>
      <vt:lpstr>What is XFM Vending Machine?</vt:lpstr>
      <vt:lpstr>How?</vt:lpstr>
      <vt:lpstr>Demo</vt:lpstr>
      <vt:lpstr>Components List</vt:lpstr>
      <vt:lpstr>Development</vt:lpstr>
      <vt:lpstr>What’s left?</vt:lpstr>
      <vt:lpstr>References</vt:lpstr>
    </vt:vector>
  </TitlesOfParts>
  <Company>Microsoft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XFM Vending Machine</dc:title>
  <dc:creator>Joseph Olin</dc:creator>
  <cp:lastModifiedBy>Microsoft Office User</cp:lastModifiedBy>
  <cp:revision>63</cp:revision>
  <dcterms:created xsi:type="dcterms:W3CDTF">2017-04-04T21:54:13Z</dcterms:created>
  <dcterms:modified xsi:type="dcterms:W3CDTF">2017-04-14T18:58:35Z</dcterms:modified>
</cp:coreProperties>
</file>