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64" r:id="rId6"/>
    <p:sldId id="259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3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XFM Vending Machine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Joseph Olin</a:t>
            </a:r>
          </a:p>
          <a:p>
            <a:r>
              <a:rPr lang="en-US" dirty="0" smtClean="0"/>
              <a:t>Michael Roark</a:t>
            </a:r>
          </a:p>
          <a:p>
            <a:r>
              <a:rPr lang="en-US" dirty="0" smtClean="0"/>
              <a:t>Branden Wagner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596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XFM Vending Machine?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An Arduino-based robot that delivers mint patties to customers sitting at a counter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(Picture here)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500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Demonstrating </a:t>
            </a:r>
            <a:r>
              <a:rPr lang="en-US" dirty="0"/>
              <a:t>how a familiar task, such as tending bar, can be handled by a low cost intelligent </a:t>
            </a:r>
            <a:r>
              <a:rPr lang="en-US" dirty="0" smtClean="0"/>
              <a:t>robot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106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Implemented the Agile development cycle</a:t>
            </a:r>
          </a:p>
          <a:p>
            <a:pPr lvl="1"/>
            <a:r>
              <a:rPr lang="en-US" dirty="0"/>
              <a:t>A list of tasks and items was created each week</a:t>
            </a:r>
          </a:p>
          <a:p>
            <a:pPr lvl="1"/>
            <a:r>
              <a:rPr lang="en-US" dirty="0"/>
              <a:t>Team meetings held twice a week to discuss and work on the robotic </a:t>
            </a:r>
            <a:r>
              <a:rPr lang="en-US" dirty="0" smtClean="0"/>
              <a:t>system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3795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Components (consider replacing with pics)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Arm</a:t>
            </a:r>
          </a:p>
          <a:p>
            <a:r>
              <a:rPr lang="en-US" dirty="0" smtClean="0"/>
              <a:t>Rover chassis</a:t>
            </a:r>
          </a:p>
          <a:p>
            <a:r>
              <a:rPr lang="en-US" dirty="0" smtClean="0"/>
              <a:t>Arduino microcontroller</a:t>
            </a:r>
          </a:p>
          <a:p>
            <a:r>
              <a:rPr lang="en-US" dirty="0" smtClean="0"/>
              <a:t>RGB color sensor</a:t>
            </a:r>
          </a:p>
          <a:p>
            <a:r>
              <a:rPr lang="en-US" dirty="0" smtClean="0"/>
              <a:t>Line follower sensor</a:t>
            </a:r>
          </a:p>
          <a:p>
            <a:r>
              <a:rPr lang="en-US" dirty="0" smtClean="0"/>
              <a:t>A bag of mints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4044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of Completion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Tested navigation of the robot via the four wheels</a:t>
            </a:r>
            <a:endParaRPr lang="en-US" sz="2000" dirty="0" smtClean="0"/>
          </a:p>
          <a:p>
            <a:r>
              <a:rPr lang="en-US" sz="2000" dirty="0" smtClean="0"/>
              <a:t>Assembled and tested the robotic arm</a:t>
            </a:r>
          </a:p>
          <a:p>
            <a:r>
              <a:rPr lang="en-US" sz="2000" dirty="0" smtClean="0"/>
              <a:t>Prepared and mounted a sturdier platform on top of the chassis</a:t>
            </a:r>
          </a:p>
          <a:p>
            <a:r>
              <a:rPr lang="en-US" sz="2000" dirty="0" smtClean="0"/>
              <a:t>Mounted and tuned the RGB color sensor</a:t>
            </a:r>
          </a:p>
          <a:p>
            <a:r>
              <a:rPr lang="en-US" sz="2000" dirty="0" smtClean="0"/>
              <a:t>Mounted and tuned the line follower sensor</a:t>
            </a:r>
          </a:p>
          <a:p>
            <a:r>
              <a:rPr lang="en-US" sz="2000" dirty="0" smtClean="0"/>
              <a:t>Integrated all the different parts together to form the robotic system in its entirety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1493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600" dirty="0" smtClean="0"/>
          </a:p>
          <a:p>
            <a:r>
              <a:rPr lang="en-US" sz="2000" dirty="0" smtClean="0"/>
              <a:t>Line follower finds the path</a:t>
            </a:r>
            <a:endParaRPr lang="en-US" sz="2000" dirty="0" smtClean="0"/>
          </a:p>
          <a:p>
            <a:r>
              <a:rPr lang="en-US" sz="2000" dirty="0" smtClean="0"/>
              <a:t>Rover moves forwards, then backwards</a:t>
            </a:r>
          </a:p>
          <a:p>
            <a:r>
              <a:rPr lang="en-US" sz="2000" dirty="0" smtClean="0"/>
              <a:t>RBG sensor detects order and arm activates</a:t>
            </a:r>
          </a:p>
          <a:p>
            <a:r>
              <a:rPr lang="en-US" sz="2000" dirty="0" smtClean="0"/>
              <a:t>Arm moves to grab mints on a predetermined path</a:t>
            </a:r>
          </a:p>
          <a:p>
            <a:r>
              <a:rPr lang="en-US" sz="2000" dirty="0" smtClean="0"/>
              <a:t>Robot Continues on path and reverses at the end of the table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1831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Tested navigation of the robot via the four wheels</a:t>
            </a:r>
            <a:endParaRPr lang="en-US" sz="2000" dirty="0" smtClean="0"/>
          </a:p>
          <a:p>
            <a:r>
              <a:rPr lang="en-US" sz="2000" dirty="0" smtClean="0"/>
              <a:t>Assembled and tested the robotic arm</a:t>
            </a:r>
          </a:p>
          <a:p>
            <a:r>
              <a:rPr lang="en-US" sz="2000" dirty="0" smtClean="0"/>
              <a:t>Prepared and mounted a sturdier platform on top of the chassis</a:t>
            </a:r>
          </a:p>
          <a:p>
            <a:r>
              <a:rPr lang="en-US" sz="2000" dirty="0" smtClean="0"/>
              <a:t>Mounted and tuned the RGB color sensor</a:t>
            </a:r>
          </a:p>
          <a:p>
            <a:r>
              <a:rPr lang="en-US" sz="2000" dirty="0" smtClean="0"/>
              <a:t>Mounted and tuned the line follower sensor</a:t>
            </a:r>
          </a:p>
          <a:p>
            <a:r>
              <a:rPr lang="en-US" sz="2000" dirty="0" smtClean="0"/>
              <a:t>Integrated all the different parts together to form the robotic system in its entirety</a:t>
            </a:r>
          </a:p>
          <a:p>
            <a:r>
              <a:rPr lang="en-US" sz="2000" dirty="0" smtClean="0"/>
              <a:t>Video link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1727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One challenge of amateur robot design is finding reliable sources of integrated circuits and batteries</a:t>
            </a:r>
          </a:p>
          <a:p>
            <a:r>
              <a:rPr lang="en-US" sz="2000" dirty="0" smtClean="0"/>
              <a:t>Using standard libraries </a:t>
            </a:r>
            <a:r>
              <a:rPr lang="en-US" sz="2000" dirty="0" smtClean="0"/>
              <a:t>A</a:t>
            </a:r>
            <a:r>
              <a:rPr lang="en-US" sz="2000" dirty="0" smtClean="0"/>
              <a:t>rduino means the code does not have to be complicated</a:t>
            </a:r>
          </a:p>
          <a:p>
            <a:pPr lvl="1"/>
            <a:r>
              <a:rPr lang="en-US" sz="1600" dirty="0" smtClean="0"/>
              <a:t>However documentation of some functions is not thorough in English language</a:t>
            </a:r>
          </a:p>
          <a:p>
            <a:pPr lvl="1"/>
            <a:r>
              <a:rPr lang="en-US" sz="1600" dirty="0" smtClean="0"/>
              <a:t>IDE could be improved</a:t>
            </a:r>
            <a:endParaRPr lang="en-US" sz="1600" dirty="0" smtClean="0"/>
          </a:p>
          <a:p>
            <a:r>
              <a:rPr lang="en-US" sz="2000" dirty="0" smtClean="0"/>
              <a:t>RGB sensors need carefully controlled environments and algorithms</a:t>
            </a:r>
          </a:p>
          <a:p>
            <a:r>
              <a:rPr lang="en-US" sz="2000" dirty="0" smtClean="0"/>
              <a:t>General purpose robots are becoming more affordable, if not easily available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813516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2964</TotalTime>
  <Words>327</Words>
  <Application>Microsoft Macintosh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Garamond</vt:lpstr>
      <vt:lpstr>Arial</vt:lpstr>
      <vt:lpstr>Organic</vt:lpstr>
      <vt:lpstr>XFM Vending Machine</vt:lpstr>
      <vt:lpstr>What is XFM Vending Machine?</vt:lpstr>
      <vt:lpstr>Purpose</vt:lpstr>
      <vt:lpstr>Methodologies</vt:lpstr>
      <vt:lpstr>Components (consider replacing with pics)</vt:lpstr>
      <vt:lpstr>Order of Completion</vt:lpstr>
      <vt:lpstr>How It Works</vt:lpstr>
      <vt:lpstr>Demo</vt:lpstr>
      <vt:lpstr>What We Learned</vt:lpstr>
    </vt:vector>
  </TitlesOfParts>
  <Company>Microsoft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XFM Vending Machine</dc:title>
  <dc:creator>Joseph Olin</dc:creator>
  <cp:lastModifiedBy>Microsoft Office User</cp:lastModifiedBy>
  <cp:revision>13</cp:revision>
  <dcterms:created xsi:type="dcterms:W3CDTF">2017-04-04T21:54:13Z</dcterms:created>
  <dcterms:modified xsi:type="dcterms:W3CDTF">2017-04-06T23:25:45Z</dcterms:modified>
</cp:coreProperties>
</file>