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1"/>
  </p:sldMasterIdLst>
  <p:notesMasterIdLst>
    <p:notesMasterId r:id="rId12"/>
  </p:notesMasterIdLst>
  <p:sldIdLst>
    <p:sldId id="256" r:id="rId2"/>
    <p:sldId id="257" r:id="rId3"/>
    <p:sldId id="260" r:id="rId4"/>
    <p:sldId id="266" r:id="rId5"/>
    <p:sldId id="268" r:id="rId6"/>
    <p:sldId id="262" r:id="rId7"/>
    <p:sldId id="264" r:id="rId8"/>
    <p:sldId id="265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4" autoAdjust="0"/>
    <p:restoredTop sz="94681"/>
  </p:normalViewPr>
  <p:slideViewPr>
    <p:cSldViewPr snapToGrid="0">
      <p:cViewPr varScale="1">
        <p:scale>
          <a:sx n="85" d="100"/>
          <a:sy n="85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D6370B-6FBE-41C3-8CCD-A4B36617155C}" type="doc">
      <dgm:prSet loTypeId="urn:microsoft.com/office/officeart/2005/8/layout/cycle1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FC1AC79-32E4-4D03-9EF7-DC7A116AB9AF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Line follower finds the path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072915E-7480-4BE4-9477-F0FAC0A4EA0E}" type="parTrans" cxnId="{DA2CD885-80E9-43FD-A75A-5C7305AC55B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95D896-E6B3-484E-936A-4FE40DFB430E}" type="sibTrans" cxnId="{DA2CD885-80E9-43FD-A75A-5C7305AC55B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34143F-172F-4BDA-B0FB-AABFFB38B638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Rover moves </a:t>
          </a:r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along path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149057-8FB7-418A-8A16-FA47D3110EE2}" type="parTrans" cxnId="{C772022F-C1AE-42C5-AA87-7533F24827FA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5BD9D08-AE43-4593-8703-7771F8B26F98}" type="sibTrans" cxnId="{C772022F-C1AE-42C5-AA87-7533F24827FA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4B28CF6-128D-483F-B286-B5362C32E002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RBG sensor detects order and arm activates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6B12B33-C4EB-4F0B-91D3-95DF4DC118F4}" type="parTrans" cxnId="{AB70EC50-07E4-4727-B213-35230F7AB77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65DC9BC-D791-4D2A-B88F-769185813328}" type="sibTrans" cxnId="{AB70EC50-07E4-4727-B213-35230F7AB77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55B49B8-CB4C-47EF-8B6D-4AE8F296D42C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Arm moves to grab mints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6BB81FA-DFB9-48F3-B5AB-67136CF6A9D6}" type="parTrans" cxnId="{B5EF78D5-E1B9-4B15-ACF7-60922A4C4C95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8C97C33-64E4-4F5C-BABA-4A222A086F3A}" type="sibTrans" cxnId="{B5EF78D5-E1B9-4B15-ACF7-60922A4C4C95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A05D2E4-69B6-4E98-B546-FF474EA9B8B0}">
      <dgm:prSet phldrT="[Text]"/>
      <dgm:spPr/>
      <dgm:t>
        <a:bodyPr/>
        <a:lstStyle/>
        <a:p>
          <a:r>
            <a:rPr lang="en-US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Robot reverses at the end of the table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89981B6-848F-4362-B3C3-FEB16BC5F6B8}" type="parTrans" cxnId="{0ABC6A69-48AE-4D27-A92B-CBBDF0AE92BA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32CDD46-DD8D-4049-BBFB-476C86E85241}" type="sibTrans" cxnId="{0ABC6A69-48AE-4D27-A92B-CBBDF0AE92BA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C9C8728-5A93-4BE6-971D-F73EE2BDBDEA}" type="pres">
      <dgm:prSet presAssocID="{F9D6370B-6FBE-41C3-8CCD-A4B36617155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106CE0-7CB5-46C3-98C4-0DC856E6847F}" type="pres">
      <dgm:prSet presAssocID="{3FC1AC79-32E4-4D03-9EF7-DC7A116AB9AF}" presName="dummy" presStyleCnt="0"/>
      <dgm:spPr/>
    </dgm:pt>
    <dgm:pt modelId="{D8799F19-D33C-4CAD-A148-3D940619DE46}" type="pres">
      <dgm:prSet presAssocID="{3FC1AC79-32E4-4D03-9EF7-DC7A116AB9AF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B845AD-48DC-49A3-A826-BDAAB0F05F45}" type="pres">
      <dgm:prSet presAssocID="{FB95D896-E6B3-484E-936A-4FE40DFB430E}" presName="sibTrans" presStyleLbl="node1" presStyleIdx="0" presStyleCnt="5"/>
      <dgm:spPr/>
      <dgm:t>
        <a:bodyPr/>
        <a:lstStyle/>
        <a:p>
          <a:endParaRPr lang="en-US"/>
        </a:p>
      </dgm:t>
    </dgm:pt>
    <dgm:pt modelId="{1940A561-8A6A-4142-ABCF-197858B4F24B}" type="pres">
      <dgm:prSet presAssocID="{A234143F-172F-4BDA-B0FB-AABFFB38B638}" presName="dummy" presStyleCnt="0"/>
      <dgm:spPr/>
    </dgm:pt>
    <dgm:pt modelId="{6E608025-9C68-48AD-941A-7261D83069D2}" type="pres">
      <dgm:prSet presAssocID="{A234143F-172F-4BDA-B0FB-AABFFB38B638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065AC6-0E82-408A-A482-1DE7770D1F7C}" type="pres">
      <dgm:prSet presAssocID="{95BD9D08-AE43-4593-8703-7771F8B26F98}" presName="sibTrans" presStyleLbl="node1" presStyleIdx="1" presStyleCnt="5"/>
      <dgm:spPr/>
      <dgm:t>
        <a:bodyPr/>
        <a:lstStyle/>
        <a:p>
          <a:endParaRPr lang="en-US"/>
        </a:p>
      </dgm:t>
    </dgm:pt>
    <dgm:pt modelId="{AD9EAA7E-F449-45D8-9A54-10A5E311464F}" type="pres">
      <dgm:prSet presAssocID="{64B28CF6-128D-483F-B286-B5362C32E002}" presName="dummy" presStyleCnt="0"/>
      <dgm:spPr/>
    </dgm:pt>
    <dgm:pt modelId="{0E6912E9-D4F0-47D2-88F3-9976BA670484}" type="pres">
      <dgm:prSet presAssocID="{64B28CF6-128D-483F-B286-B5362C32E002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FF6D8B-96DA-46BA-8C8C-62582B5D6760}" type="pres">
      <dgm:prSet presAssocID="{865DC9BC-D791-4D2A-B88F-769185813328}" presName="sibTrans" presStyleLbl="node1" presStyleIdx="2" presStyleCnt="5"/>
      <dgm:spPr/>
      <dgm:t>
        <a:bodyPr/>
        <a:lstStyle/>
        <a:p>
          <a:endParaRPr lang="en-US"/>
        </a:p>
      </dgm:t>
    </dgm:pt>
    <dgm:pt modelId="{3F4AEA8E-256C-4E6D-9B98-FE5E75C8D947}" type="pres">
      <dgm:prSet presAssocID="{755B49B8-CB4C-47EF-8B6D-4AE8F296D42C}" presName="dummy" presStyleCnt="0"/>
      <dgm:spPr/>
    </dgm:pt>
    <dgm:pt modelId="{B10DA274-C487-442A-9A26-314B9926D95B}" type="pres">
      <dgm:prSet presAssocID="{755B49B8-CB4C-47EF-8B6D-4AE8F296D42C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C16271-26A8-49BC-AD10-CAFE49E1B1AE}" type="pres">
      <dgm:prSet presAssocID="{F8C97C33-64E4-4F5C-BABA-4A222A086F3A}" presName="sibTrans" presStyleLbl="node1" presStyleIdx="3" presStyleCnt="5"/>
      <dgm:spPr/>
      <dgm:t>
        <a:bodyPr/>
        <a:lstStyle/>
        <a:p>
          <a:endParaRPr lang="en-US"/>
        </a:p>
      </dgm:t>
    </dgm:pt>
    <dgm:pt modelId="{DF12821F-D22F-4BE8-B0A2-32AAD49601C0}" type="pres">
      <dgm:prSet presAssocID="{7A05D2E4-69B6-4E98-B546-FF474EA9B8B0}" presName="dummy" presStyleCnt="0"/>
      <dgm:spPr/>
    </dgm:pt>
    <dgm:pt modelId="{93167DCC-6D09-4145-8B25-3F765FA1A07A}" type="pres">
      <dgm:prSet presAssocID="{7A05D2E4-69B6-4E98-B546-FF474EA9B8B0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0EC42C-5354-4AED-9A70-DBFF85D7439B}" type="pres">
      <dgm:prSet presAssocID="{B32CDD46-DD8D-4049-BBFB-476C86E85241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CBE65961-2255-4B8F-92BA-46250024B9D0}" type="presOf" srcId="{755B49B8-CB4C-47EF-8B6D-4AE8F296D42C}" destId="{B10DA274-C487-442A-9A26-314B9926D95B}" srcOrd="0" destOrd="0" presId="urn:microsoft.com/office/officeart/2005/8/layout/cycle1"/>
    <dgm:cxn modelId="{176F10EE-8373-44AF-B0F0-1887148E8700}" type="presOf" srcId="{64B28CF6-128D-483F-B286-B5362C32E002}" destId="{0E6912E9-D4F0-47D2-88F3-9976BA670484}" srcOrd="0" destOrd="0" presId="urn:microsoft.com/office/officeart/2005/8/layout/cycle1"/>
    <dgm:cxn modelId="{D80865D6-D65B-4E66-9104-8DB1269A33A6}" type="presOf" srcId="{F8C97C33-64E4-4F5C-BABA-4A222A086F3A}" destId="{CAC16271-26A8-49BC-AD10-CAFE49E1B1AE}" srcOrd="0" destOrd="0" presId="urn:microsoft.com/office/officeart/2005/8/layout/cycle1"/>
    <dgm:cxn modelId="{7F9CDEE5-9000-48A2-8D51-E30CBF855715}" type="presOf" srcId="{F9D6370B-6FBE-41C3-8CCD-A4B36617155C}" destId="{DC9C8728-5A93-4BE6-971D-F73EE2BDBDEA}" srcOrd="0" destOrd="0" presId="urn:microsoft.com/office/officeart/2005/8/layout/cycle1"/>
    <dgm:cxn modelId="{B5EF78D5-E1B9-4B15-ACF7-60922A4C4C95}" srcId="{F9D6370B-6FBE-41C3-8CCD-A4B36617155C}" destId="{755B49B8-CB4C-47EF-8B6D-4AE8F296D42C}" srcOrd="3" destOrd="0" parTransId="{76BB81FA-DFB9-48F3-B5AB-67136CF6A9D6}" sibTransId="{F8C97C33-64E4-4F5C-BABA-4A222A086F3A}"/>
    <dgm:cxn modelId="{862B41CB-2557-4621-A6DC-DC80DE106241}" type="presOf" srcId="{95BD9D08-AE43-4593-8703-7771F8B26F98}" destId="{1F065AC6-0E82-408A-A482-1DE7770D1F7C}" srcOrd="0" destOrd="0" presId="urn:microsoft.com/office/officeart/2005/8/layout/cycle1"/>
    <dgm:cxn modelId="{B5037E96-B350-49D4-A224-3A8437E82BAD}" type="presOf" srcId="{B32CDD46-DD8D-4049-BBFB-476C86E85241}" destId="{B20EC42C-5354-4AED-9A70-DBFF85D7439B}" srcOrd="0" destOrd="0" presId="urn:microsoft.com/office/officeart/2005/8/layout/cycle1"/>
    <dgm:cxn modelId="{42A472D3-E339-4F50-8647-9A7A07D10253}" type="presOf" srcId="{3FC1AC79-32E4-4D03-9EF7-DC7A116AB9AF}" destId="{D8799F19-D33C-4CAD-A148-3D940619DE46}" srcOrd="0" destOrd="0" presId="urn:microsoft.com/office/officeart/2005/8/layout/cycle1"/>
    <dgm:cxn modelId="{AB70EC50-07E4-4727-B213-35230F7AB777}" srcId="{F9D6370B-6FBE-41C3-8CCD-A4B36617155C}" destId="{64B28CF6-128D-483F-B286-B5362C32E002}" srcOrd="2" destOrd="0" parTransId="{56B12B33-C4EB-4F0B-91D3-95DF4DC118F4}" sibTransId="{865DC9BC-D791-4D2A-B88F-769185813328}"/>
    <dgm:cxn modelId="{DA2CD885-80E9-43FD-A75A-5C7305AC55B3}" srcId="{F9D6370B-6FBE-41C3-8CCD-A4B36617155C}" destId="{3FC1AC79-32E4-4D03-9EF7-DC7A116AB9AF}" srcOrd="0" destOrd="0" parTransId="{A072915E-7480-4BE4-9477-F0FAC0A4EA0E}" sibTransId="{FB95D896-E6B3-484E-936A-4FE40DFB430E}"/>
    <dgm:cxn modelId="{4FE9C3A9-CFBE-460A-814A-3E8640F8F786}" type="presOf" srcId="{A234143F-172F-4BDA-B0FB-AABFFB38B638}" destId="{6E608025-9C68-48AD-941A-7261D83069D2}" srcOrd="0" destOrd="0" presId="urn:microsoft.com/office/officeart/2005/8/layout/cycle1"/>
    <dgm:cxn modelId="{F1F84EF8-BAE1-4C13-A998-C47BA023C212}" type="presOf" srcId="{FB95D896-E6B3-484E-936A-4FE40DFB430E}" destId="{6CB845AD-48DC-49A3-A826-BDAAB0F05F45}" srcOrd="0" destOrd="0" presId="urn:microsoft.com/office/officeart/2005/8/layout/cycle1"/>
    <dgm:cxn modelId="{C772022F-C1AE-42C5-AA87-7533F24827FA}" srcId="{F9D6370B-6FBE-41C3-8CCD-A4B36617155C}" destId="{A234143F-172F-4BDA-B0FB-AABFFB38B638}" srcOrd="1" destOrd="0" parTransId="{F2149057-8FB7-418A-8A16-FA47D3110EE2}" sibTransId="{95BD9D08-AE43-4593-8703-7771F8B26F98}"/>
    <dgm:cxn modelId="{0ABC6A69-48AE-4D27-A92B-CBBDF0AE92BA}" srcId="{F9D6370B-6FBE-41C3-8CCD-A4B36617155C}" destId="{7A05D2E4-69B6-4E98-B546-FF474EA9B8B0}" srcOrd="4" destOrd="0" parTransId="{689981B6-848F-4362-B3C3-FEB16BC5F6B8}" sibTransId="{B32CDD46-DD8D-4049-BBFB-476C86E85241}"/>
    <dgm:cxn modelId="{2892232B-0AED-4A62-B6CB-198B4A848CF0}" type="presOf" srcId="{865DC9BC-D791-4D2A-B88F-769185813328}" destId="{EBFF6D8B-96DA-46BA-8C8C-62582B5D6760}" srcOrd="0" destOrd="0" presId="urn:microsoft.com/office/officeart/2005/8/layout/cycle1"/>
    <dgm:cxn modelId="{75044594-253B-4794-87A0-2C230327F031}" type="presOf" srcId="{7A05D2E4-69B6-4E98-B546-FF474EA9B8B0}" destId="{93167DCC-6D09-4145-8B25-3F765FA1A07A}" srcOrd="0" destOrd="0" presId="urn:microsoft.com/office/officeart/2005/8/layout/cycle1"/>
    <dgm:cxn modelId="{86AC5E30-239B-424A-A73C-C3E662A2C4D8}" type="presParOf" srcId="{DC9C8728-5A93-4BE6-971D-F73EE2BDBDEA}" destId="{04106CE0-7CB5-46C3-98C4-0DC856E6847F}" srcOrd="0" destOrd="0" presId="urn:microsoft.com/office/officeart/2005/8/layout/cycle1"/>
    <dgm:cxn modelId="{5FED811E-A444-418C-97A0-33157AF3A83B}" type="presParOf" srcId="{DC9C8728-5A93-4BE6-971D-F73EE2BDBDEA}" destId="{D8799F19-D33C-4CAD-A148-3D940619DE46}" srcOrd="1" destOrd="0" presId="urn:microsoft.com/office/officeart/2005/8/layout/cycle1"/>
    <dgm:cxn modelId="{D42DFC84-4FA4-48A2-9023-B2FA2E7AC9D6}" type="presParOf" srcId="{DC9C8728-5A93-4BE6-971D-F73EE2BDBDEA}" destId="{6CB845AD-48DC-49A3-A826-BDAAB0F05F45}" srcOrd="2" destOrd="0" presId="urn:microsoft.com/office/officeart/2005/8/layout/cycle1"/>
    <dgm:cxn modelId="{9342EEF0-BC33-41AF-8663-2FE4D96DCE9F}" type="presParOf" srcId="{DC9C8728-5A93-4BE6-971D-F73EE2BDBDEA}" destId="{1940A561-8A6A-4142-ABCF-197858B4F24B}" srcOrd="3" destOrd="0" presId="urn:microsoft.com/office/officeart/2005/8/layout/cycle1"/>
    <dgm:cxn modelId="{0907E7B5-4893-4B95-BCC4-7513C40FAAE3}" type="presParOf" srcId="{DC9C8728-5A93-4BE6-971D-F73EE2BDBDEA}" destId="{6E608025-9C68-48AD-941A-7261D83069D2}" srcOrd="4" destOrd="0" presId="urn:microsoft.com/office/officeart/2005/8/layout/cycle1"/>
    <dgm:cxn modelId="{634531A0-9513-4B2B-BAB0-1EB62BFAD756}" type="presParOf" srcId="{DC9C8728-5A93-4BE6-971D-F73EE2BDBDEA}" destId="{1F065AC6-0E82-408A-A482-1DE7770D1F7C}" srcOrd="5" destOrd="0" presId="urn:microsoft.com/office/officeart/2005/8/layout/cycle1"/>
    <dgm:cxn modelId="{962EE14C-4173-4DEE-9917-06192C43E32C}" type="presParOf" srcId="{DC9C8728-5A93-4BE6-971D-F73EE2BDBDEA}" destId="{AD9EAA7E-F449-45D8-9A54-10A5E311464F}" srcOrd="6" destOrd="0" presId="urn:microsoft.com/office/officeart/2005/8/layout/cycle1"/>
    <dgm:cxn modelId="{0A915981-59CE-4F23-9659-7D55057C5B9A}" type="presParOf" srcId="{DC9C8728-5A93-4BE6-971D-F73EE2BDBDEA}" destId="{0E6912E9-D4F0-47D2-88F3-9976BA670484}" srcOrd="7" destOrd="0" presId="urn:microsoft.com/office/officeart/2005/8/layout/cycle1"/>
    <dgm:cxn modelId="{5EDBD282-8ADC-459A-86F1-8182DB2CADA4}" type="presParOf" srcId="{DC9C8728-5A93-4BE6-971D-F73EE2BDBDEA}" destId="{EBFF6D8B-96DA-46BA-8C8C-62582B5D6760}" srcOrd="8" destOrd="0" presId="urn:microsoft.com/office/officeart/2005/8/layout/cycle1"/>
    <dgm:cxn modelId="{36245331-C598-4FC9-B951-9678916F540D}" type="presParOf" srcId="{DC9C8728-5A93-4BE6-971D-F73EE2BDBDEA}" destId="{3F4AEA8E-256C-4E6D-9B98-FE5E75C8D947}" srcOrd="9" destOrd="0" presId="urn:microsoft.com/office/officeart/2005/8/layout/cycle1"/>
    <dgm:cxn modelId="{DEEF4272-6DA5-4AC3-9A7B-6CD7968979C8}" type="presParOf" srcId="{DC9C8728-5A93-4BE6-971D-F73EE2BDBDEA}" destId="{B10DA274-C487-442A-9A26-314B9926D95B}" srcOrd="10" destOrd="0" presId="urn:microsoft.com/office/officeart/2005/8/layout/cycle1"/>
    <dgm:cxn modelId="{7E6AFEAB-C1CF-4CC3-8547-9190642D4F64}" type="presParOf" srcId="{DC9C8728-5A93-4BE6-971D-F73EE2BDBDEA}" destId="{CAC16271-26A8-49BC-AD10-CAFE49E1B1AE}" srcOrd="11" destOrd="0" presId="urn:microsoft.com/office/officeart/2005/8/layout/cycle1"/>
    <dgm:cxn modelId="{91D7CB93-4E19-4E8C-85BB-23E5645590DC}" type="presParOf" srcId="{DC9C8728-5A93-4BE6-971D-F73EE2BDBDEA}" destId="{DF12821F-D22F-4BE8-B0A2-32AAD49601C0}" srcOrd="12" destOrd="0" presId="urn:microsoft.com/office/officeart/2005/8/layout/cycle1"/>
    <dgm:cxn modelId="{337086ED-4329-4AB7-B175-3F641F5CC876}" type="presParOf" srcId="{DC9C8728-5A93-4BE6-971D-F73EE2BDBDEA}" destId="{93167DCC-6D09-4145-8B25-3F765FA1A07A}" srcOrd="13" destOrd="0" presId="urn:microsoft.com/office/officeart/2005/8/layout/cycle1"/>
    <dgm:cxn modelId="{EBF3C070-54C4-4F37-A45F-577F0F7EEA2B}" type="presParOf" srcId="{DC9C8728-5A93-4BE6-971D-F73EE2BDBDEA}" destId="{B20EC42C-5354-4AED-9A70-DBFF85D7439B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99F19-D33C-4CAD-A148-3D940619DE46}">
      <dsp:nvSpPr>
        <dsp:cNvPr id="0" name=""/>
        <dsp:cNvSpPr/>
      </dsp:nvSpPr>
      <dsp:spPr>
        <a:xfrm>
          <a:off x="5045596" y="33483"/>
          <a:ext cx="1124725" cy="1124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Line follower finds the path</a:t>
          </a:r>
          <a:endParaRPr lang="en-US" sz="17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045596" y="33483"/>
        <a:ext cx="1124725" cy="1124725"/>
      </dsp:txXfrm>
    </dsp:sp>
    <dsp:sp modelId="{6CB845AD-48DC-49A3-A826-BDAAB0F05F45}">
      <dsp:nvSpPr>
        <dsp:cNvPr id="0" name=""/>
        <dsp:cNvSpPr/>
      </dsp:nvSpPr>
      <dsp:spPr>
        <a:xfrm>
          <a:off x="2398244" y="754"/>
          <a:ext cx="4218921" cy="4218921"/>
        </a:xfrm>
        <a:prstGeom prst="circularArrow">
          <a:avLst>
            <a:gd name="adj1" fmla="val 5199"/>
            <a:gd name="adj2" fmla="val 335794"/>
            <a:gd name="adj3" fmla="val 21293728"/>
            <a:gd name="adj4" fmla="val 19765813"/>
            <a:gd name="adj5" fmla="val 606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08025-9C68-48AD-941A-7261D83069D2}">
      <dsp:nvSpPr>
        <dsp:cNvPr id="0" name=""/>
        <dsp:cNvSpPr/>
      </dsp:nvSpPr>
      <dsp:spPr>
        <a:xfrm>
          <a:off x="5725589" y="2126289"/>
          <a:ext cx="1124725" cy="1124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Rover moves </a:t>
          </a:r>
          <a:r>
            <a:rPr lang="en-US" sz="17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along path</a:t>
          </a:r>
          <a:endParaRPr lang="en-US" sz="17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725589" y="2126289"/>
        <a:ext cx="1124725" cy="1124725"/>
      </dsp:txXfrm>
    </dsp:sp>
    <dsp:sp modelId="{1F065AC6-0E82-408A-A482-1DE7770D1F7C}">
      <dsp:nvSpPr>
        <dsp:cNvPr id="0" name=""/>
        <dsp:cNvSpPr/>
      </dsp:nvSpPr>
      <dsp:spPr>
        <a:xfrm>
          <a:off x="2398244" y="754"/>
          <a:ext cx="4218921" cy="4218921"/>
        </a:xfrm>
        <a:prstGeom prst="circularArrow">
          <a:avLst>
            <a:gd name="adj1" fmla="val 5199"/>
            <a:gd name="adj2" fmla="val 335794"/>
            <a:gd name="adj3" fmla="val 4015202"/>
            <a:gd name="adj4" fmla="val 2252969"/>
            <a:gd name="adj5" fmla="val 606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912E9-D4F0-47D2-88F3-9976BA670484}">
      <dsp:nvSpPr>
        <dsp:cNvPr id="0" name=""/>
        <dsp:cNvSpPr/>
      </dsp:nvSpPr>
      <dsp:spPr>
        <a:xfrm>
          <a:off x="3945342" y="3419714"/>
          <a:ext cx="1124725" cy="1124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RBG sensor detects order and arm activates</a:t>
          </a:r>
          <a:endParaRPr lang="en-US" sz="17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945342" y="3419714"/>
        <a:ext cx="1124725" cy="1124725"/>
      </dsp:txXfrm>
    </dsp:sp>
    <dsp:sp modelId="{EBFF6D8B-96DA-46BA-8C8C-62582B5D6760}">
      <dsp:nvSpPr>
        <dsp:cNvPr id="0" name=""/>
        <dsp:cNvSpPr/>
      </dsp:nvSpPr>
      <dsp:spPr>
        <a:xfrm>
          <a:off x="2398244" y="754"/>
          <a:ext cx="4218921" cy="4218921"/>
        </a:xfrm>
        <a:prstGeom prst="circularArrow">
          <a:avLst>
            <a:gd name="adj1" fmla="val 5199"/>
            <a:gd name="adj2" fmla="val 335794"/>
            <a:gd name="adj3" fmla="val 8211237"/>
            <a:gd name="adj4" fmla="val 6449004"/>
            <a:gd name="adj5" fmla="val 606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DA274-C487-442A-9A26-314B9926D95B}">
      <dsp:nvSpPr>
        <dsp:cNvPr id="0" name=""/>
        <dsp:cNvSpPr/>
      </dsp:nvSpPr>
      <dsp:spPr>
        <a:xfrm>
          <a:off x="2165095" y="2126289"/>
          <a:ext cx="1124725" cy="1124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Arm moves to grab mints</a:t>
          </a:r>
          <a:endParaRPr lang="en-US" sz="17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165095" y="2126289"/>
        <a:ext cx="1124725" cy="1124725"/>
      </dsp:txXfrm>
    </dsp:sp>
    <dsp:sp modelId="{CAC16271-26A8-49BC-AD10-CAFE49E1B1AE}">
      <dsp:nvSpPr>
        <dsp:cNvPr id="0" name=""/>
        <dsp:cNvSpPr/>
      </dsp:nvSpPr>
      <dsp:spPr>
        <a:xfrm>
          <a:off x="2398244" y="754"/>
          <a:ext cx="4218921" cy="4218921"/>
        </a:xfrm>
        <a:prstGeom prst="circularArrow">
          <a:avLst>
            <a:gd name="adj1" fmla="val 5199"/>
            <a:gd name="adj2" fmla="val 335794"/>
            <a:gd name="adj3" fmla="val 12298394"/>
            <a:gd name="adj4" fmla="val 10770478"/>
            <a:gd name="adj5" fmla="val 606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67DCC-6D09-4145-8B25-3F765FA1A07A}">
      <dsp:nvSpPr>
        <dsp:cNvPr id="0" name=""/>
        <dsp:cNvSpPr/>
      </dsp:nvSpPr>
      <dsp:spPr>
        <a:xfrm>
          <a:off x="2845089" y="33483"/>
          <a:ext cx="1124725" cy="1124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Robot reverses at the end of the table</a:t>
          </a:r>
          <a:endParaRPr lang="en-US" sz="17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845089" y="33483"/>
        <a:ext cx="1124725" cy="1124725"/>
      </dsp:txXfrm>
    </dsp:sp>
    <dsp:sp modelId="{B20EC42C-5354-4AED-9A70-DBFF85D7439B}">
      <dsp:nvSpPr>
        <dsp:cNvPr id="0" name=""/>
        <dsp:cNvSpPr/>
      </dsp:nvSpPr>
      <dsp:spPr>
        <a:xfrm>
          <a:off x="2398244" y="754"/>
          <a:ext cx="4218921" cy="4218921"/>
        </a:xfrm>
        <a:prstGeom prst="circularArrow">
          <a:avLst>
            <a:gd name="adj1" fmla="val 5199"/>
            <a:gd name="adj2" fmla="val 335794"/>
            <a:gd name="adj3" fmla="val 16866189"/>
            <a:gd name="adj4" fmla="val 15198017"/>
            <a:gd name="adj5" fmla="val 6065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301BB-1CFE-425A-B800-11137A548326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559D7-D7EC-4DDD-8B47-9EE4CD397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8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 robot that delivers mint patties to customers sitting at a counter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559D7-D7EC-4DDD-8B47-9EE4CD397A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could be a numbered list with for</a:t>
            </a:r>
            <a:r>
              <a:rPr lang="en-US" baseline="0" dirty="0" smtClean="0"/>
              <a:t> a diagram on another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559D7-D7EC-4DDD-8B47-9EE4CD397A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26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</a:t>
            </a:r>
            <a:r>
              <a:rPr lang="en-US" baseline="0" dirty="0" smtClean="0"/>
              <a:t> examples of diagram picture styles.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559D7-D7EC-4DDD-8B47-9EE4CD397A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1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87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3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70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691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12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73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10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99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2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8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5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1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3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618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557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8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12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XFM Vending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Joseph Olin</a:t>
            </a:r>
          </a:p>
          <a:p>
            <a:r>
              <a:rPr lang="en-US" dirty="0" smtClean="0"/>
              <a:t>Michael Roark</a:t>
            </a:r>
          </a:p>
          <a:p>
            <a:r>
              <a:rPr lang="en-US" dirty="0" smtClean="0"/>
              <a:t>Branden Wagner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96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30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77206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Purpose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3754729"/>
            <a:ext cx="9905999" cy="1675399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 smtClean="0"/>
              <a:t>Demonstrate </a:t>
            </a:r>
            <a:r>
              <a:rPr lang="en-US" sz="3200" dirty="0"/>
              <a:t>how a familiar task, such as tending bar, can be handled by a low cost intelligent </a:t>
            </a:r>
            <a:r>
              <a:rPr lang="en-US" sz="3200" dirty="0" smtClean="0"/>
              <a:t>robot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06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XFM Vending Machine?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3" y="2753082"/>
            <a:ext cx="4626341" cy="2826604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US" sz="2800" dirty="0"/>
              <a:t>A robot that delivers </a:t>
            </a:r>
            <a:r>
              <a:rPr lang="en-US" sz="2800" dirty="0" smtClean="0"/>
              <a:t>food items to </a:t>
            </a:r>
            <a:r>
              <a:rPr lang="en-US" sz="2800" dirty="0"/>
              <a:t>customers sitting at a counter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2097088"/>
            <a:ext cx="5879170" cy="4138592"/>
          </a:xfr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959500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0736" y="2097088"/>
            <a:ext cx="4626341" cy="413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The robot uses</a:t>
            </a:r>
          </a:p>
          <a:p>
            <a:pPr lvl="1"/>
            <a:r>
              <a:rPr lang="en-US" sz="2400" dirty="0" smtClean="0"/>
              <a:t>Wheeled navigation</a:t>
            </a:r>
          </a:p>
          <a:p>
            <a:pPr lvl="1"/>
            <a:r>
              <a:rPr lang="en-US" sz="2400" dirty="0" smtClean="0"/>
              <a:t>Ability to pick up and drop objects</a:t>
            </a:r>
          </a:p>
          <a:p>
            <a:pPr lvl="1"/>
            <a:r>
              <a:rPr lang="en-US" sz="2400" dirty="0" smtClean="0"/>
              <a:t>Color reading</a:t>
            </a:r>
          </a:p>
          <a:p>
            <a:pPr lvl="1"/>
            <a:r>
              <a:rPr lang="en-US" sz="2400" dirty="0" smtClean="0"/>
              <a:t>Path following abilities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035" y="618518"/>
            <a:ext cx="4090418" cy="5349287"/>
          </a:xfr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164442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Flow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46719326"/>
              </p:ext>
            </p:extLst>
          </p:nvPr>
        </p:nvGraphicFramePr>
        <p:xfrm>
          <a:off x="2031999" y="1591733"/>
          <a:ext cx="9015411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704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Video link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727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Components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Arduino </a:t>
            </a:r>
            <a:r>
              <a:rPr lang="en-US" dirty="0" err="1" smtClean="0"/>
              <a:t>Braccio</a:t>
            </a:r>
            <a:r>
              <a:rPr lang="en-US" dirty="0" smtClean="0"/>
              <a:t> Arm</a:t>
            </a:r>
          </a:p>
          <a:p>
            <a:r>
              <a:rPr lang="en-US" sz="2600" dirty="0" smtClean="0"/>
              <a:t>RC-7 Rover chassis</a:t>
            </a:r>
          </a:p>
          <a:p>
            <a:r>
              <a:rPr lang="en-US" dirty="0" smtClean="0"/>
              <a:t>Arduino </a:t>
            </a:r>
            <a:r>
              <a:rPr lang="en-US" dirty="0" err="1" smtClean="0"/>
              <a:t>Adafruit</a:t>
            </a:r>
            <a:r>
              <a:rPr lang="en-US" dirty="0" smtClean="0"/>
              <a:t> microcontroller</a:t>
            </a:r>
          </a:p>
          <a:p>
            <a:r>
              <a:rPr lang="en-US" dirty="0" smtClean="0"/>
              <a:t>RGB color sensor</a:t>
            </a:r>
          </a:p>
          <a:p>
            <a:pPr lvl="1"/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 follower sensor</a:t>
            </a:r>
          </a:p>
          <a:p>
            <a:r>
              <a:rPr lang="en-US" dirty="0"/>
              <a:t>A bag of mints</a:t>
            </a:r>
          </a:p>
          <a:p>
            <a:r>
              <a:rPr lang="en-US" dirty="0"/>
              <a:t>12V DC battery power supply</a:t>
            </a:r>
          </a:p>
          <a:p>
            <a:r>
              <a:rPr lang="en-US" dirty="0"/>
              <a:t>5V DC power supplied from wall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044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141410" y="464382"/>
            <a:ext cx="9906000" cy="815779"/>
          </a:xfrm>
        </p:spPr>
        <p:txBody>
          <a:bodyPr/>
          <a:lstStyle/>
          <a:p>
            <a:pPr algn="ctr"/>
            <a:r>
              <a:rPr lang="en-US" smtClean="0"/>
              <a:t>Development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55711" y="900104"/>
            <a:ext cx="4649783" cy="76011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Physical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11" y="1764824"/>
            <a:ext cx="4187391" cy="448123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229212" y="1005929"/>
            <a:ext cx="4483360" cy="654288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Software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212" y="1764823"/>
            <a:ext cx="4818198" cy="44812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504307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What’s left?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40089"/>
            <a:ext cx="9905999" cy="3951112"/>
          </a:xfrm>
        </p:spPr>
        <p:txBody>
          <a:bodyPr>
            <a:normAutofit/>
          </a:bodyPr>
          <a:lstStyle/>
          <a:p>
            <a:r>
              <a:rPr lang="en-US" dirty="0" smtClean="0"/>
              <a:t>Further development of the line follower sensor</a:t>
            </a:r>
          </a:p>
          <a:p>
            <a:endParaRPr lang="en-US" dirty="0"/>
          </a:p>
          <a:p>
            <a:r>
              <a:rPr lang="en-US" dirty="0" smtClean="0"/>
              <a:t>Optimize the performance of the robotic system based upon discrete performance measures</a:t>
            </a:r>
          </a:p>
          <a:p>
            <a:pPr lvl="1"/>
            <a:r>
              <a:rPr lang="en-US" dirty="0" smtClean="0"/>
              <a:t>Measure delivery speed</a:t>
            </a:r>
          </a:p>
          <a:p>
            <a:pPr lvl="1"/>
            <a:r>
              <a:rPr lang="en-US" dirty="0" smtClean="0"/>
              <a:t>Measure percentage of successful deliveries</a:t>
            </a:r>
          </a:p>
        </p:txBody>
      </p:sp>
    </p:spTree>
    <p:extLst>
      <p:ext uri="{BB962C8B-B14F-4D97-AF65-F5344CB8AC3E}">
        <p14:creationId xmlns:p14="http://schemas.microsoft.com/office/powerpoint/2010/main" val="481351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3229</TotalTime>
  <Words>203</Words>
  <Application>Microsoft Office PowerPoint</Application>
  <PresentationFormat>Widescreen</PresentationFormat>
  <Paragraphs>48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</vt:lpstr>
      <vt:lpstr>XFM Vending Machine</vt:lpstr>
      <vt:lpstr>Purpose</vt:lpstr>
      <vt:lpstr>What is XFM Vending Machine?</vt:lpstr>
      <vt:lpstr>How?</vt:lpstr>
      <vt:lpstr>Operational Flow</vt:lpstr>
      <vt:lpstr>Demo</vt:lpstr>
      <vt:lpstr>Components List</vt:lpstr>
      <vt:lpstr>Development</vt:lpstr>
      <vt:lpstr>What’s left?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XFM Vending Machine</dc:title>
  <dc:creator>Joseph Olin</dc:creator>
  <cp:lastModifiedBy>Branden Wagner</cp:lastModifiedBy>
  <cp:revision>53</cp:revision>
  <dcterms:created xsi:type="dcterms:W3CDTF">2017-04-04T21:54:13Z</dcterms:created>
  <dcterms:modified xsi:type="dcterms:W3CDTF">2017-04-14T07:06:18Z</dcterms:modified>
</cp:coreProperties>
</file>