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XFM Vending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Joseph Olin</a:t>
            </a:r>
          </a:p>
          <a:p>
            <a:r>
              <a:rPr lang="en-US" dirty="0" smtClean="0"/>
              <a:t>Michael Roark</a:t>
            </a:r>
          </a:p>
          <a:p>
            <a:r>
              <a:rPr lang="en-US" dirty="0" smtClean="0"/>
              <a:t>Branden Wagner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9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XFM Vending Machine?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“Extra(X) Fancy(F) Mobile(M) Vending Machine”</a:t>
            </a:r>
          </a:p>
          <a:p>
            <a:endParaRPr lang="en-US" dirty="0" smtClean="0"/>
          </a:p>
          <a:p>
            <a:r>
              <a:rPr lang="en-US" dirty="0" smtClean="0"/>
              <a:t>An Arduino-based robot that delivers mint patties to customers sitting at a counter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(Picture 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0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Demonstrating </a:t>
            </a:r>
            <a:r>
              <a:rPr lang="en-US" dirty="0"/>
              <a:t>how a familiar task, such as tending bar, can be handled by a low cost intelligent </a:t>
            </a:r>
            <a:r>
              <a:rPr lang="en-US" dirty="0" smtClean="0"/>
              <a:t>robot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0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Implemented the Agile development cycle</a:t>
            </a:r>
          </a:p>
          <a:p>
            <a:pPr lvl="1"/>
            <a:r>
              <a:rPr lang="en-US" dirty="0"/>
              <a:t>A list of tasks and items was created each week</a:t>
            </a:r>
          </a:p>
          <a:p>
            <a:pPr lvl="1"/>
            <a:r>
              <a:rPr lang="en-US" dirty="0"/>
              <a:t>Team meetings held twice a week to discuss and work on the robotic system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379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3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2686</TotalTime>
  <Words>95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XFM Vending Machine</vt:lpstr>
      <vt:lpstr>What is XFM Vending Machine?</vt:lpstr>
      <vt:lpstr>Purpose</vt:lpstr>
      <vt:lpstr>Methodologies</vt:lpstr>
      <vt:lpstr>Introduction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XFM Vending Machine</dc:title>
  <dc:creator>Joseph Olin</dc:creator>
  <cp:lastModifiedBy>Joseph Olin</cp:lastModifiedBy>
  <cp:revision>7</cp:revision>
  <dcterms:created xsi:type="dcterms:W3CDTF">2017-04-04T21:54:13Z</dcterms:created>
  <dcterms:modified xsi:type="dcterms:W3CDTF">2017-04-06T18:40:23Z</dcterms:modified>
</cp:coreProperties>
</file>