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1"/>
  </p:sldMasterIdLst>
  <p:notesMasterIdLst>
    <p:notesMasterId r:id="rId11"/>
  </p:notesMasterIdLst>
  <p:sldIdLst>
    <p:sldId id="256" r:id="rId2"/>
    <p:sldId id="257" r:id="rId3"/>
    <p:sldId id="260" r:id="rId4"/>
    <p:sldId id="266" r:id="rId5"/>
    <p:sldId id="262" r:id="rId6"/>
    <p:sldId id="264" r:id="rId7"/>
    <p:sldId id="265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4" autoAdjust="0"/>
    <p:restoredTop sz="94681"/>
  </p:normalViewPr>
  <p:slideViewPr>
    <p:cSldViewPr snapToGrid="0">
      <p:cViewPr varScale="1">
        <p:scale>
          <a:sx n="91" d="100"/>
          <a:sy n="91" d="100"/>
        </p:scale>
        <p:origin x="20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301BB-1CFE-425A-B800-11137A548326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559D7-D7EC-4DDD-8B47-9EE4CD397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8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robot that delivers mint patties to customers sitting at a counter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559D7-D7EC-4DDD-8B47-9EE4CD397A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could be a numbered list with for</a:t>
            </a:r>
            <a:r>
              <a:rPr lang="en-US" baseline="0" dirty="0" smtClean="0"/>
              <a:t> a diagram on another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559D7-D7EC-4DDD-8B47-9EE4CD397A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26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</a:t>
            </a:r>
            <a:r>
              <a:rPr lang="en-US" baseline="0" dirty="0" smtClean="0"/>
              <a:t> examples of diagram picture styles.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559D7-D7EC-4DDD-8B47-9EE4CD397A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1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87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3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70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691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12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73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10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99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2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8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5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1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3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618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557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8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12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XFM Vending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Joseph Olin</a:t>
            </a:r>
          </a:p>
          <a:p>
            <a:r>
              <a:rPr lang="en-US" dirty="0" smtClean="0"/>
              <a:t>Michael Roark</a:t>
            </a:r>
          </a:p>
          <a:p>
            <a:r>
              <a:rPr lang="en-US" dirty="0" smtClean="0"/>
              <a:t>Branden Wagner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9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77206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Purpose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3754729"/>
            <a:ext cx="9905999" cy="1675399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smtClean="0"/>
              <a:t>Demonstrate </a:t>
            </a:r>
            <a:r>
              <a:rPr lang="en-US" sz="3200" dirty="0"/>
              <a:t>how a familiar task, such as tending bar, can be handled by a low cost intelligent </a:t>
            </a:r>
            <a:r>
              <a:rPr lang="en-US" sz="3200" dirty="0" smtClean="0"/>
              <a:t>robot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0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XFM Vending Machine?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3" y="2753082"/>
            <a:ext cx="4626341" cy="2826604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2800" dirty="0"/>
              <a:t>A robot that delivers </a:t>
            </a:r>
            <a:r>
              <a:rPr lang="en-US" sz="2800" dirty="0" smtClean="0"/>
              <a:t>food items to </a:t>
            </a:r>
            <a:r>
              <a:rPr lang="en-US" sz="2800" dirty="0"/>
              <a:t>customers sitting at a counter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2097088"/>
            <a:ext cx="5879170" cy="4138592"/>
          </a:xfrm>
        </p:spPr>
      </p:pic>
    </p:spTree>
    <p:extLst>
      <p:ext uri="{BB962C8B-B14F-4D97-AF65-F5344CB8AC3E}">
        <p14:creationId xmlns:p14="http://schemas.microsoft.com/office/powerpoint/2010/main" val="295950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736" y="2097088"/>
            <a:ext cx="4626341" cy="413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robot uses</a:t>
            </a:r>
          </a:p>
          <a:p>
            <a:pPr lvl="1"/>
            <a:r>
              <a:rPr lang="en-US" sz="2400" dirty="0" smtClean="0"/>
              <a:t>Wheeled navigation</a:t>
            </a:r>
          </a:p>
          <a:p>
            <a:pPr lvl="1"/>
            <a:r>
              <a:rPr lang="en-US" sz="2400" dirty="0" smtClean="0"/>
              <a:t>Ability to pick up and drop objects</a:t>
            </a:r>
          </a:p>
          <a:p>
            <a:pPr lvl="1"/>
            <a:r>
              <a:rPr lang="en-US" sz="2400" dirty="0" smtClean="0"/>
              <a:t>Color reading</a:t>
            </a:r>
          </a:p>
          <a:p>
            <a:pPr lvl="1"/>
            <a:r>
              <a:rPr lang="en-US" sz="2400" dirty="0" smtClean="0"/>
              <a:t>Path following abilities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035" y="618518"/>
            <a:ext cx="4090418" cy="5349287"/>
          </a:xfrm>
        </p:spPr>
      </p:pic>
    </p:spTree>
    <p:extLst>
      <p:ext uri="{BB962C8B-B14F-4D97-AF65-F5344CB8AC3E}">
        <p14:creationId xmlns:p14="http://schemas.microsoft.com/office/powerpoint/2010/main" val="16444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Video link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7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Components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Arduino </a:t>
            </a:r>
            <a:r>
              <a:rPr lang="en-US" dirty="0" err="1" smtClean="0"/>
              <a:t>Braccio</a:t>
            </a:r>
            <a:r>
              <a:rPr lang="en-US" dirty="0" smtClean="0"/>
              <a:t> Arm</a:t>
            </a:r>
          </a:p>
          <a:p>
            <a:r>
              <a:rPr lang="en-US" sz="2600" dirty="0" smtClean="0"/>
              <a:t>RC-7 Rover chassis</a:t>
            </a:r>
          </a:p>
          <a:p>
            <a:r>
              <a:rPr lang="en-US" dirty="0" smtClean="0"/>
              <a:t>Arduino </a:t>
            </a:r>
            <a:r>
              <a:rPr lang="en-US" dirty="0" err="1" smtClean="0"/>
              <a:t>Adafruit</a:t>
            </a:r>
            <a:r>
              <a:rPr lang="en-US" dirty="0" smtClean="0"/>
              <a:t> microcontroller</a:t>
            </a:r>
          </a:p>
          <a:p>
            <a:r>
              <a:rPr lang="en-US" dirty="0" smtClean="0"/>
              <a:t>RGB color sensor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 follower sensor</a:t>
            </a:r>
          </a:p>
          <a:p>
            <a:r>
              <a:rPr lang="en-US" dirty="0"/>
              <a:t>A bag of mints</a:t>
            </a:r>
          </a:p>
          <a:p>
            <a:r>
              <a:rPr lang="en-US" dirty="0"/>
              <a:t>12V DC battery power supply</a:t>
            </a:r>
          </a:p>
          <a:p>
            <a:r>
              <a:rPr lang="en-US" dirty="0"/>
              <a:t>5V DC power supplied from wall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04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141410" y="464382"/>
            <a:ext cx="9906000" cy="815779"/>
          </a:xfrm>
        </p:spPr>
        <p:txBody>
          <a:bodyPr/>
          <a:lstStyle/>
          <a:p>
            <a:pPr algn="ctr"/>
            <a:r>
              <a:rPr lang="en-US" smtClean="0"/>
              <a:t>Development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55714" y="1026942"/>
            <a:ext cx="4649783" cy="73788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Physical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94" y="1974037"/>
            <a:ext cx="2809904" cy="4272018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234772" y="1195349"/>
            <a:ext cx="4483360" cy="654288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Software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626" y="1972418"/>
            <a:ext cx="3906533" cy="4273637"/>
          </a:xfrm>
        </p:spPr>
      </p:pic>
    </p:spTree>
    <p:extLst>
      <p:ext uri="{BB962C8B-B14F-4D97-AF65-F5344CB8AC3E}">
        <p14:creationId xmlns:p14="http://schemas.microsoft.com/office/powerpoint/2010/main" val="50430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What’s left?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0089"/>
            <a:ext cx="9905999" cy="3951112"/>
          </a:xfrm>
        </p:spPr>
        <p:txBody>
          <a:bodyPr>
            <a:normAutofit/>
          </a:bodyPr>
          <a:lstStyle/>
          <a:p>
            <a:r>
              <a:rPr lang="en-US" dirty="0" smtClean="0"/>
              <a:t>Further development of the line follower sensor</a:t>
            </a:r>
          </a:p>
          <a:p>
            <a:endParaRPr lang="en-US" dirty="0"/>
          </a:p>
          <a:p>
            <a:r>
              <a:rPr lang="en-US" dirty="0" smtClean="0"/>
              <a:t>Optimize the performance of the robotic system based upon discrete performance measures</a:t>
            </a:r>
          </a:p>
          <a:p>
            <a:pPr lvl="1"/>
            <a:r>
              <a:rPr lang="en-US" dirty="0" smtClean="0"/>
              <a:t>Measure delivery speed</a:t>
            </a:r>
          </a:p>
          <a:p>
            <a:pPr lvl="1"/>
            <a:r>
              <a:rPr lang="en-US" dirty="0" smtClean="0"/>
              <a:t>Measure percentage of successful deliveries</a:t>
            </a:r>
          </a:p>
        </p:txBody>
      </p:sp>
    </p:spTree>
    <p:extLst>
      <p:ext uri="{BB962C8B-B14F-4D97-AF65-F5344CB8AC3E}">
        <p14:creationId xmlns:p14="http://schemas.microsoft.com/office/powerpoint/2010/main" val="48135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3196</TotalTime>
  <Words>172</Words>
  <Application>Microsoft Macintosh PowerPoint</Application>
  <PresentationFormat>Widescreen</PresentationFormat>
  <Paragraphs>42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Tw Cen MT</vt:lpstr>
      <vt:lpstr>Arial</vt:lpstr>
      <vt:lpstr>Trebuchet MS</vt:lpstr>
      <vt:lpstr>Circuit</vt:lpstr>
      <vt:lpstr>XFM Vending Machine</vt:lpstr>
      <vt:lpstr>Purpose</vt:lpstr>
      <vt:lpstr>What is XFM Vending Machine?</vt:lpstr>
      <vt:lpstr>How?</vt:lpstr>
      <vt:lpstr>Demo</vt:lpstr>
      <vt:lpstr>Components List</vt:lpstr>
      <vt:lpstr>Development</vt:lpstr>
      <vt:lpstr>What’s left?</vt:lpstr>
      <vt:lpstr>References</vt:lpstr>
    </vt:vector>
  </TitlesOfParts>
  <Company>Microsoft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XFM Vending Machine</dc:title>
  <dc:creator>Joseph Olin</dc:creator>
  <cp:lastModifiedBy>Microsoft Office User</cp:lastModifiedBy>
  <cp:revision>47</cp:revision>
  <dcterms:created xsi:type="dcterms:W3CDTF">2017-04-04T21:54:13Z</dcterms:created>
  <dcterms:modified xsi:type="dcterms:W3CDTF">2017-04-13T23:30:36Z</dcterms:modified>
</cp:coreProperties>
</file>