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1"/>
  </p:sldMasterIdLst>
  <p:notesMasterIdLst>
    <p:notesMasterId r:id="rId12"/>
  </p:notesMasterIdLst>
  <p:sldIdLst>
    <p:sldId id="256" r:id="rId2"/>
    <p:sldId id="260" r:id="rId3"/>
    <p:sldId id="257" r:id="rId4"/>
    <p:sldId id="261" r:id="rId5"/>
    <p:sldId id="258" r:id="rId6"/>
    <p:sldId id="264" r:id="rId7"/>
    <p:sldId id="265" r:id="rId8"/>
    <p:sldId id="259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4" autoAdjust="0"/>
    <p:restoredTop sz="94681"/>
  </p:normalViewPr>
  <p:slideViewPr>
    <p:cSldViewPr snapToGrid="0">
      <p:cViewPr varScale="1">
        <p:scale>
          <a:sx n="91" d="100"/>
          <a:sy n="91" d="100"/>
        </p:scale>
        <p:origin x="20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301BB-1CFE-425A-B800-11137A548326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559D7-D7EC-4DDD-8B47-9EE4CD397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8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could be a numbered list with for</a:t>
            </a:r>
            <a:r>
              <a:rPr lang="en-US" baseline="0" dirty="0" smtClean="0"/>
              <a:t> a diagram on another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559D7-D7EC-4DDD-8B47-9EE4CD397A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26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</a:t>
            </a:r>
            <a:r>
              <a:rPr lang="en-US" baseline="0" dirty="0" smtClean="0"/>
              <a:t> examples of diagram picture styles.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559D7-D7EC-4DDD-8B47-9EE4CD397A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1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87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3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70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691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12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73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10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99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2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8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5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1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3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618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557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8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12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XFM Vending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Joseph Olin</a:t>
            </a:r>
          </a:p>
          <a:p>
            <a:r>
              <a:rPr lang="en-US" dirty="0" smtClean="0"/>
              <a:t>Michael Roark</a:t>
            </a:r>
          </a:p>
          <a:p>
            <a:r>
              <a:rPr lang="en-US" dirty="0" smtClean="0"/>
              <a:t>Branden Wagner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9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0089"/>
            <a:ext cx="9905999" cy="39511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One challenge of amateur robot design is finding reliable sources of integrated circuits and batteries</a:t>
            </a:r>
          </a:p>
          <a:p>
            <a:r>
              <a:rPr lang="en-US" sz="2000" dirty="0" smtClean="0"/>
              <a:t>Using standard libraries Arduino means the code does not have to be complicated</a:t>
            </a:r>
          </a:p>
          <a:p>
            <a:pPr lvl="1"/>
            <a:r>
              <a:rPr lang="en-US" dirty="0" smtClean="0"/>
              <a:t>However documentation of some functions is not thorough in English language</a:t>
            </a:r>
          </a:p>
          <a:p>
            <a:pPr lvl="1"/>
            <a:r>
              <a:rPr lang="en-US" dirty="0" smtClean="0"/>
              <a:t>IDE could be improved</a:t>
            </a:r>
          </a:p>
          <a:p>
            <a:r>
              <a:rPr lang="en-US" sz="2000" dirty="0" smtClean="0"/>
              <a:t>RGB sensors need carefully controlled environments and algorithms</a:t>
            </a:r>
          </a:p>
          <a:p>
            <a:r>
              <a:rPr lang="en-US" sz="2000" dirty="0" smtClean="0"/>
              <a:t>Custom-made robots are becoming more affordable and easily available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135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XFM Vending Machine?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736" y="2097088"/>
            <a:ext cx="4626341" cy="413859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 robot that delivers mint patties to customers sitting at a counter</a:t>
            </a:r>
          </a:p>
          <a:p>
            <a:r>
              <a:rPr lang="en-US" sz="2800" dirty="0"/>
              <a:t>The robot has</a:t>
            </a:r>
          </a:p>
          <a:p>
            <a:pPr lvl="1"/>
            <a:r>
              <a:rPr lang="en-US" sz="2400" dirty="0"/>
              <a:t>Wheeled navigation</a:t>
            </a:r>
          </a:p>
          <a:p>
            <a:pPr lvl="1"/>
            <a:r>
              <a:rPr lang="en-US" sz="2400" dirty="0"/>
              <a:t>Ability to pick up and drop objects</a:t>
            </a:r>
          </a:p>
          <a:p>
            <a:pPr lvl="1"/>
            <a:r>
              <a:rPr lang="en-US" sz="2400" dirty="0"/>
              <a:t>Color reading</a:t>
            </a:r>
          </a:p>
          <a:p>
            <a:pPr lvl="1"/>
            <a:r>
              <a:rPr lang="en-US" sz="2400" dirty="0"/>
              <a:t>Path following </a:t>
            </a:r>
            <a:r>
              <a:rPr lang="en-US" sz="2400" dirty="0" smtClean="0"/>
              <a:t>abilities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2097088"/>
            <a:ext cx="5879170" cy="4138592"/>
          </a:xfrm>
        </p:spPr>
      </p:pic>
    </p:spTree>
    <p:extLst>
      <p:ext uri="{BB962C8B-B14F-4D97-AF65-F5344CB8AC3E}">
        <p14:creationId xmlns:p14="http://schemas.microsoft.com/office/powerpoint/2010/main" val="295950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77206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Purpose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3754729"/>
            <a:ext cx="9905999" cy="1675399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smtClean="0"/>
              <a:t>Demonstrate </a:t>
            </a:r>
            <a:r>
              <a:rPr lang="en-US" sz="3200" dirty="0"/>
              <a:t>how a familiar task, such as tending bar, can be handled by a low cost intelligent </a:t>
            </a:r>
            <a:r>
              <a:rPr lang="en-US" sz="3200" dirty="0" smtClean="0"/>
              <a:t>robot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0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0089"/>
            <a:ext cx="9905999" cy="3951112"/>
          </a:xfrm>
        </p:spPr>
        <p:txBody>
          <a:bodyPr>
            <a:normAutofit/>
          </a:bodyPr>
          <a:lstStyle/>
          <a:p>
            <a:r>
              <a:rPr lang="en-US" dirty="0" smtClean="0"/>
              <a:t>Line follower </a:t>
            </a:r>
            <a:r>
              <a:rPr lang="en-US" dirty="0" smtClean="0"/>
              <a:t>directs rover over</a:t>
            </a:r>
            <a:r>
              <a:rPr lang="en-US" dirty="0" smtClean="0"/>
              <a:t> the taped route</a:t>
            </a:r>
            <a:endParaRPr lang="en-US" dirty="0" smtClean="0"/>
          </a:p>
          <a:p>
            <a:r>
              <a:rPr lang="en-US" dirty="0" smtClean="0"/>
              <a:t>Rover moves </a:t>
            </a:r>
            <a:r>
              <a:rPr lang="en-US" dirty="0" smtClean="0"/>
              <a:t>forward along route</a:t>
            </a:r>
            <a:endParaRPr lang="en-US" dirty="0" smtClean="0"/>
          </a:p>
          <a:p>
            <a:r>
              <a:rPr lang="en-US" dirty="0" smtClean="0"/>
              <a:t>RBG sensor detects order and arm activates</a:t>
            </a:r>
          </a:p>
          <a:p>
            <a:pPr lvl="1"/>
            <a:r>
              <a:rPr lang="en-US" sz="2400" dirty="0" smtClean="0"/>
              <a:t>Green is for a single mint</a:t>
            </a:r>
          </a:p>
          <a:p>
            <a:r>
              <a:rPr lang="en-US" dirty="0" smtClean="0"/>
              <a:t>Arm moves to grab mints on a predetermined </a:t>
            </a:r>
            <a:r>
              <a:rPr lang="en-US" dirty="0" smtClean="0"/>
              <a:t>path</a:t>
            </a:r>
            <a:endParaRPr lang="en-US" dirty="0" smtClean="0"/>
          </a:p>
          <a:p>
            <a:r>
              <a:rPr lang="en-US" dirty="0" smtClean="0"/>
              <a:t>Robot </a:t>
            </a:r>
            <a:r>
              <a:rPr lang="en-US" dirty="0" smtClean="0"/>
              <a:t>continues </a:t>
            </a:r>
            <a:r>
              <a:rPr lang="en-US" dirty="0" smtClean="0"/>
              <a:t>on path and reverses at the end of the table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18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Development cycle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Implemented </a:t>
            </a:r>
            <a:r>
              <a:rPr lang="en-US" sz="3200" dirty="0"/>
              <a:t>the Agile development cycle</a:t>
            </a:r>
          </a:p>
          <a:p>
            <a:pPr lvl="1"/>
            <a:r>
              <a:rPr lang="en-US" sz="2800" dirty="0"/>
              <a:t>A list of tasks and items was created each week</a:t>
            </a:r>
          </a:p>
          <a:p>
            <a:pPr lvl="1"/>
            <a:r>
              <a:rPr lang="en-US" sz="2800" dirty="0"/>
              <a:t>Team meetings held twice a week to discuss and work on the robotic system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379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48178"/>
            <a:ext cx="4789311" cy="45268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Arduino </a:t>
            </a:r>
            <a:r>
              <a:rPr lang="en-US" dirty="0" err="1" smtClean="0"/>
              <a:t>Braccio</a:t>
            </a:r>
            <a:r>
              <a:rPr lang="en-US" dirty="0" smtClean="0"/>
              <a:t> Arm</a:t>
            </a:r>
          </a:p>
          <a:p>
            <a:r>
              <a:rPr lang="en-US" sz="2600" dirty="0" smtClean="0"/>
              <a:t>RC-7 Rover chassis</a:t>
            </a:r>
          </a:p>
          <a:p>
            <a:r>
              <a:rPr lang="en-US" dirty="0" smtClean="0"/>
              <a:t>Arduino </a:t>
            </a:r>
            <a:r>
              <a:rPr lang="en-US" dirty="0" err="1" smtClean="0"/>
              <a:t>Adafruit</a:t>
            </a:r>
            <a:r>
              <a:rPr lang="en-US" dirty="0" smtClean="0"/>
              <a:t> microcontroller</a:t>
            </a:r>
          </a:p>
          <a:p>
            <a:r>
              <a:rPr lang="en-US" dirty="0" smtClean="0"/>
              <a:t>RGB color sensor</a:t>
            </a:r>
          </a:p>
          <a:p>
            <a:r>
              <a:rPr lang="en-US" dirty="0" smtClean="0"/>
              <a:t>Line follower sensor</a:t>
            </a:r>
          </a:p>
          <a:p>
            <a:r>
              <a:rPr lang="en-US" dirty="0" smtClean="0"/>
              <a:t>A bag of mints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12V DC battery power supply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5V DC power supplied from </a:t>
            </a:r>
            <a:r>
              <a:rPr lang="en-US" dirty="0" smtClean="0"/>
              <a:t>wall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404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Diagram of the System (example pics)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67" y="2097088"/>
            <a:ext cx="6355644" cy="405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0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93333"/>
            <a:ext cx="9905999" cy="4097868"/>
          </a:xfrm>
        </p:spPr>
        <p:txBody>
          <a:bodyPr>
            <a:normAutofit/>
          </a:bodyPr>
          <a:lstStyle/>
          <a:p>
            <a:r>
              <a:rPr lang="en-US" dirty="0" smtClean="0"/>
              <a:t>Tested navigation of the robot via the four wheels</a:t>
            </a:r>
          </a:p>
          <a:p>
            <a:r>
              <a:rPr lang="en-US" dirty="0" smtClean="0"/>
              <a:t>Assembled and tested the robotic arm</a:t>
            </a:r>
          </a:p>
          <a:p>
            <a:r>
              <a:rPr lang="en-US" dirty="0" smtClean="0"/>
              <a:t>Prepared and mounted a sturdier platform on top of the chassis</a:t>
            </a:r>
          </a:p>
          <a:p>
            <a:r>
              <a:rPr lang="en-US" dirty="0" smtClean="0"/>
              <a:t>Mounted and tuned the RGB color sensor</a:t>
            </a:r>
          </a:p>
          <a:p>
            <a:r>
              <a:rPr lang="en-US" dirty="0" smtClean="0"/>
              <a:t>Mounted and tuned the line follower sensor</a:t>
            </a:r>
          </a:p>
          <a:p>
            <a:r>
              <a:rPr lang="en-US" dirty="0" smtClean="0"/>
              <a:t>Integrated parts to form the robotic system</a:t>
            </a:r>
          </a:p>
          <a:p>
            <a:r>
              <a:rPr lang="en-US" dirty="0" smtClean="0"/>
              <a:t>Magazine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Video link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7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3060</TotalTime>
  <Words>326</Words>
  <Application>Microsoft Macintosh PowerPoint</Application>
  <PresentationFormat>Widescreen</PresentationFormat>
  <Paragraphs>55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Trebuchet MS</vt:lpstr>
      <vt:lpstr>Tw Cen MT</vt:lpstr>
      <vt:lpstr>Arial</vt:lpstr>
      <vt:lpstr>Circuit</vt:lpstr>
      <vt:lpstr>XFM Vending Machine</vt:lpstr>
      <vt:lpstr>What is XFM Vending Machine?</vt:lpstr>
      <vt:lpstr>Purpose</vt:lpstr>
      <vt:lpstr>How it works</vt:lpstr>
      <vt:lpstr>Development cycle</vt:lpstr>
      <vt:lpstr>Components List</vt:lpstr>
      <vt:lpstr>Diagram of the System (example pics)</vt:lpstr>
      <vt:lpstr>Order of Completion</vt:lpstr>
      <vt:lpstr>Demo</vt:lpstr>
      <vt:lpstr>Moving forward</vt:lpstr>
    </vt:vector>
  </TitlesOfParts>
  <Company>Microsoft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XFM Vending Machine</dc:title>
  <dc:creator>Joseph Olin</dc:creator>
  <cp:lastModifiedBy>Microsoft Office User</cp:lastModifiedBy>
  <cp:revision>26</cp:revision>
  <dcterms:created xsi:type="dcterms:W3CDTF">2017-04-04T21:54:13Z</dcterms:created>
  <dcterms:modified xsi:type="dcterms:W3CDTF">2017-04-13T21:14:38Z</dcterms:modified>
</cp:coreProperties>
</file>