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6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A21-EBA7-49BE-ACA1-18C90C94D4A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52F6-2D77-4D71-AE73-39F08A30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craper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alsh_final_project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B333-AFC0-43DE-A4FA-14B8F35B5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DSCI 401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11B6-65A6-4676-9D30-F858E05B1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Walsh</a:t>
            </a:r>
          </a:p>
        </p:txBody>
      </p:sp>
    </p:spTree>
    <p:extLst>
      <p:ext uri="{BB962C8B-B14F-4D97-AF65-F5344CB8AC3E}">
        <p14:creationId xmlns:p14="http://schemas.microsoft.com/office/powerpoint/2010/main" val="75589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430B-C2DC-4653-853B-6F1CA230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64D4-BE82-4732-ABB5-13C24C82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scrape data off the internet</a:t>
            </a:r>
          </a:p>
          <a:p>
            <a:r>
              <a:rPr lang="en-US" dirty="0"/>
              <a:t>Predict win-rates of certain characters in the video game “League of Legends“ based on statistics such as damage done, gold earned, etc.</a:t>
            </a:r>
          </a:p>
          <a:p>
            <a:pPr lvl="1"/>
            <a:r>
              <a:rPr lang="en-US" dirty="0"/>
              <a:t>Could be difficult since there’s a lot more that goes into a win condition than the data </a:t>
            </a:r>
            <a:r>
              <a:rPr lang="en-US"/>
              <a:t>I have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4618-2E3C-454A-901B-45B3D149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8EBF2-8190-4EA5-BEC8-8DC3C666C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69508" cy="6858001"/>
          </a:xfrm>
        </p:spPr>
      </p:pic>
    </p:spTree>
    <p:extLst>
      <p:ext uri="{BB962C8B-B14F-4D97-AF65-F5344CB8AC3E}">
        <p14:creationId xmlns:p14="http://schemas.microsoft.com/office/powerpoint/2010/main" val="29315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1783-C59D-4994-B3AC-060E7D8A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Web-Scraper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6D09-BFA6-41BD-95D8-E48319AF1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online tools, but I wanted to learn how to do it myself</a:t>
            </a:r>
          </a:p>
          <a:p>
            <a:r>
              <a:rPr lang="en-US" dirty="0"/>
              <a:t>This part was a bit more complicated than I expected, since it wasn’t plain HTML</a:t>
            </a:r>
          </a:p>
          <a:p>
            <a:r>
              <a:rPr lang="en-US" dirty="0">
                <a:hlinkClick r:id="rId2" action="ppaction://hlinkfile"/>
              </a:rPr>
              <a:t>Web Scraper Program</a:t>
            </a:r>
            <a:endParaRPr lang="en-US" dirty="0"/>
          </a:p>
          <a:p>
            <a:r>
              <a:rPr lang="en-US" dirty="0"/>
              <a:t>cd c:\github\my_dsci_401</a:t>
            </a:r>
          </a:p>
          <a:p>
            <a:r>
              <a:rPr lang="en-US" dirty="0"/>
              <a:t>python scraper.py</a:t>
            </a:r>
          </a:p>
        </p:txBody>
      </p:sp>
    </p:spTree>
    <p:extLst>
      <p:ext uri="{BB962C8B-B14F-4D97-AF65-F5344CB8AC3E}">
        <p14:creationId xmlns:p14="http://schemas.microsoft.com/office/powerpoint/2010/main" val="39896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A926-9EB4-40A0-89F2-3683D668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D5E51-DC11-421A-94A5-2E9EDD2D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1445527"/>
            <a:ext cx="11487151" cy="4802874"/>
          </a:xfrm>
        </p:spPr>
      </p:pic>
    </p:spTree>
    <p:extLst>
      <p:ext uri="{BB962C8B-B14F-4D97-AF65-F5344CB8AC3E}">
        <p14:creationId xmlns:p14="http://schemas.microsoft.com/office/powerpoint/2010/main" val="17928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E2EC-557E-4162-944D-938610BC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1234-A83F-4B93-8F36-12BC51A4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linear regression since I want to predict win-rate, not whether they will win</a:t>
            </a:r>
          </a:p>
          <a:p>
            <a:r>
              <a:rPr lang="en-US" dirty="0"/>
              <a:t>The evaluator I chose was the R2 score since that will make it easy to tell how well the model fits the data</a:t>
            </a:r>
          </a:p>
          <a:p>
            <a:r>
              <a:rPr lang="en-US" dirty="0"/>
              <a:t>Tried various preprocessing methods and models</a:t>
            </a:r>
          </a:p>
          <a:p>
            <a:r>
              <a:rPr lang="en-US" dirty="0"/>
              <a:t>Ended with a lasso model built from a </a:t>
            </a:r>
            <a:r>
              <a:rPr lang="en-US" dirty="0" err="1"/>
              <a:t>GridSearch</a:t>
            </a:r>
            <a:r>
              <a:rPr lang="en-US" dirty="0"/>
              <a:t> and cross-validated with 5 folds</a:t>
            </a:r>
          </a:p>
          <a:p>
            <a:r>
              <a:rPr lang="en-US" dirty="0">
                <a:hlinkClick r:id="rId2" action="ppaction://hlinkfile"/>
              </a:rPr>
              <a:t>Model building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B3F-DACB-4909-9F43-71F291F7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91F0-1C08-4E71-92DF-47F978DA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lasso model, I was able to achieve an R2 value of around .7</a:t>
            </a:r>
          </a:p>
          <a:p>
            <a:r>
              <a:rPr lang="en-US" dirty="0"/>
              <a:t>The nature of the data prevents it from ever being a perfect fit, however; with more data added about each character it could be possible to improve the fit</a:t>
            </a:r>
          </a:p>
          <a:p>
            <a:r>
              <a:rPr lang="en-US" dirty="0"/>
              <a:t>.7 is not a bad R2 score, and does indicate that my model can predict win rates to some degree of accuracy</a:t>
            </a:r>
          </a:p>
        </p:txBody>
      </p:sp>
    </p:spTree>
    <p:extLst>
      <p:ext uri="{BB962C8B-B14F-4D97-AF65-F5344CB8AC3E}">
        <p14:creationId xmlns:p14="http://schemas.microsoft.com/office/powerpoint/2010/main" val="7794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DSCI 401 Final Project</vt:lpstr>
      <vt:lpstr>The Goals</vt:lpstr>
      <vt:lpstr>PowerPoint Presentation</vt:lpstr>
      <vt:lpstr>The Web-Scraper</vt:lpstr>
      <vt:lpstr>The Data</vt:lpstr>
      <vt:lpstr>Building a Model</vt:lpstr>
      <vt:lpstr>Results and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401 Final Project</dc:title>
  <dc:creator>Brian Walsh</dc:creator>
  <cp:lastModifiedBy>Brian Walsh</cp:lastModifiedBy>
  <cp:revision>13</cp:revision>
  <dcterms:created xsi:type="dcterms:W3CDTF">2017-12-15T10:53:29Z</dcterms:created>
  <dcterms:modified xsi:type="dcterms:W3CDTF">2017-12-15T11:21:04Z</dcterms:modified>
</cp:coreProperties>
</file>