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7" r:id="rId5"/>
    <p:sldId id="260" r:id="rId6"/>
    <p:sldId id="262" r:id="rId7"/>
    <p:sldId id="263" r:id="rId8"/>
    <p:sldId id="264" r:id="rId9"/>
    <p:sldId id="265" r:id="rId10"/>
    <p:sldId id="266" r:id="rId11"/>
    <p:sldId id="267" r:id="rId12"/>
    <p:sldId id="261" r:id="rId13"/>
    <p:sldId id="258"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233C0D-CA89-C44F-9D3C-E6E7F447FC3B}">
          <p14:sldIdLst>
            <p14:sldId id="257"/>
            <p14:sldId id="260"/>
            <p14:sldId id="262"/>
            <p14:sldId id="263"/>
            <p14:sldId id="264"/>
            <p14:sldId id="265"/>
            <p14:sldId id="266"/>
            <p14:sldId id="267"/>
            <p14:sldId id="261"/>
            <p14:sldId id="258"/>
          </p14:sldIdLst>
        </p14:section>
        <p14:section name="Test" id="{65E23ACA-B548-CA4E-BFBB-4D12180E2104}">
          <p14:sldIdLst>
            <p14:sldId id="25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ley Wyatt" initials="BW" lastIdx="1" clrIdx="0">
    <p:extLst>
      <p:ext uri="{19B8F6BF-5375-455C-9EA6-DF929625EA0E}">
        <p15:presenceInfo xmlns:p15="http://schemas.microsoft.com/office/powerpoint/2012/main" userId="S::brad@thelazyadministrator.com::5bcffade-2afd-48a2-8096-390a9090555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1FFD5-D78F-0F40-ADE6-B7C67EE38F2B}" v="57" dt="2021-04-11T03:39:19.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81338"/>
  </p:normalViewPr>
  <p:slideViewPr>
    <p:cSldViewPr snapToGrid="0">
      <p:cViewPr>
        <p:scale>
          <a:sx n="100" d="100"/>
          <a:sy n="100" d="100"/>
        </p:scale>
        <p:origin x="976"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ey Wyatt" userId="5bcffade-2afd-48a2-8096-390a9090555c" providerId="ADAL" clId="{A191FFD5-D78F-0F40-ADE6-B7C67EE38F2B}"/>
    <pc:docChg chg="undo custSel addSld modSld sldOrd addSection modSection">
      <pc:chgData name="Bradley Wyatt" userId="5bcffade-2afd-48a2-8096-390a9090555c" providerId="ADAL" clId="{A191FFD5-D78F-0F40-ADE6-B7C67EE38F2B}" dt="2021-04-11T20:07:05.814" v="5971"/>
      <pc:docMkLst>
        <pc:docMk/>
      </pc:docMkLst>
      <pc:sldChg chg="addSp delSp modSp mod setBg modShow addCm delCm modNotesTx">
        <pc:chgData name="Bradley Wyatt" userId="5bcffade-2afd-48a2-8096-390a9090555c" providerId="ADAL" clId="{A191FFD5-D78F-0F40-ADE6-B7C67EE38F2B}" dt="2021-04-10T18:29:48.974" v="3364" actId="20577"/>
        <pc:sldMkLst>
          <pc:docMk/>
          <pc:sldMk cId="3223296953" sldId="257"/>
        </pc:sldMkLst>
        <pc:spChg chg="add mod">
          <ac:chgData name="Bradley Wyatt" userId="5bcffade-2afd-48a2-8096-390a9090555c" providerId="ADAL" clId="{A191FFD5-D78F-0F40-ADE6-B7C67EE38F2B}" dt="2021-04-08T21:33:28.083" v="386" actId="14100"/>
          <ac:spMkLst>
            <pc:docMk/>
            <pc:sldMk cId="3223296953" sldId="257"/>
            <ac:spMk id="2" creationId="{0BD02C5C-2459-1746-8D7F-3DA84A787EF2}"/>
          </ac:spMkLst>
        </pc:spChg>
        <pc:spChg chg="add del mod">
          <ac:chgData name="Bradley Wyatt" userId="5bcffade-2afd-48a2-8096-390a9090555c" providerId="ADAL" clId="{A191FFD5-D78F-0F40-ADE6-B7C67EE38F2B}" dt="2021-04-08T20:51:43.833" v="61" actId="767"/>
          <ac:spMkLst>
            <pc:docMk/>
            <pc:sldMk cId="3223296953" sldId="257"/>
            <ac:spMk id="3" creationId="{84ECBCCB-954E-5640-AF73-FADA8B741B38}"/>
          </ac:spMkLst>
        </pc:spChg>
        <pc:spChg chg="add del mod">
          <ac:chgData name="Bradley Wyatt" userId="5bcffade-2afd-48a2-8096-390a9090555c" providerId="ADAL" clId="{A191FFD5-D78F-0F40-ADE6-B7C67EE38F2B}" dt="2021-04-08T20:51:41.452" v="56" actId="767"/>
          <ac:spMkLst>
            <pc:docMk/>
            <pc:sldMk cId="3223296953" sldId="257"/>
            <ac:spMk id="4" creationId="{B29D5E5A-1AFF-FB44-9F90-7E492399E714}"/>
          </ac:spMkLst>
        </pc:spChg>
        <pc:spChg chg="add mod">
          <ac:chgData name="Bradley Wyatt" userId="5bcffade-2afd-48a2-8096-390a9090555c" providerId="ADAL" clId="{A191FFD5-D78F-0F40-ADE6-B7C67EE38F2B}" dt="2021-04-08T22:00:20.311" v="388" actId="1076"/>
          <ac:spMkLst>
            <pc:docMk/>
            <pc:sldMk cId="3223296953" sldId="257"/>
            <ac:spMk id="5" creationId="{E38CC932-1CEC-A34A-AEE3-809B20EAB580}"/>
          </ac:spMkLst>
        </pc:spChg>
        <pc:spChg chg="add del mod">
          <ac:chgData name="Bradley Wyatt" userId="5bcffade-2afd-48a2-8096-390a9090555c" providerId="ADAL" clId="{A191FFD5-D78F-0F40-ADE6-B7C67EE38F2B}" dt="2021-04-08T21:18:32.340" v="214" actId="1076"/>
          <ac:spMkLst>
            <pc:docMk/>
            <pc:sldMk cId="3223296953" sldId="257"/>
            <ac:spMk id="7" creationId="{D9DB61D5-B9B5-4E96-A2E9-70AE3404BD6B}"/>
          </ac:spMkLst>
        </pc:spChg>
        <pc:picChg chg="add del mod">
          <ac:chgData name="Bradley Wyatt" userId="5bcffade-2afd-48a2-8096-390a9090555c" providerId="ADAL" clId="{A191FFD5-D78F-0F40-ADE6-B7C67EE38F2B}" dt="2021-04-08T20:54:13.665" v="109" actId="478"/>
          <ac:picMkLst>
            <pc:docMk/>
            <pc:sldMk cId="3223296953" sldId="257"/>
            <ac:picMk id="1026" creationId="{F4EACCE1-2B66-E446-98BF-F739C4A96DF5}"/>
          </ac:picMkLst>
        </pc:picChg>
      </pc:sldChg>
      <pc:sldChg chg="addSp delSp modSp new mod">
        <pc:chgData name="Bradley Wyatt" userId="5bcffade-2afd-48a2-8096-390a9090555c" providerId="ADAL" clId="{A191FFD5-D78F-0F40-ADE6-B7C67EE38F2B}" dt="2021-04-08T21:06:45.675" v="200"/>
        <pc:sldMkLst>
          <pc:docMk/>
          <pc:sldMk cId="1081554031" sldId="258"/>
        </pc:sldMkLst>
        <pc:spChg chg="add del mod">
          <ac:chgData name="Bradley Wyatt" userId="5bcffade-2afd-48a2-8096-390a9090555c" providerId="ADAL" clId="{A191FFD5-D78F-0F40-ADE6-B7C67EE38F2B}" dt="2021-04-08T21:06:45.675" v="200"/>
          <ac:spMkLst>
            <pc:docMk/>
            <pc:sldMk cId="1081554031" sldId="258"/>
            <ac:spMk id="4" creationId="{22B3F977-8A58-504F-A931-98156736B51F}"/>
          </ac:spMkLst>
        </pc:spChg>
      </pc:sldChg>
      <pc:sldChg chg="new">
        <pc:chgData name="Bradley Wyatt" userId="5bcffade-2afd-48a2-8096-390a9090555c" providerId="ADAL" clId="{A191FFD5-D78F-0F40-ADE6-B7C67EE38F2B}" dt="2021-04-08T21:06:59.041" v="203" actId="680"/>
        <pc:sldMkLst>
          <pc:docMk/>
          <pc:sldMk cId="4061433770" sldId="259"/>
        </pc:sldMkLst>
      </pc:sldChg>
      <pc:sldChg chg="addSp delSp modSp add mod modNotesTx">
        <pc:chgData name="Bradley Wyatt" userId="5bcffade-2afd-48a2-8096-390a9090555c" providerId="ADAL" clId="{A191FFD5-D78F-0F40-ADE6-B7C67EE38F2B}" dt="2021-04-11T03:17:48.427" v="5444" actId="20577"/>
        <pc:sldMkLst>
          <pc:docMk/>
          <pc:sldMk cId="1292381298" sldId="260"/>
        </pc:sldMkLst>
        <pc:spChg chg="del">
          <ac:chgData name="Bradley Wyatt" userId="5bcffade-2afd-48a2-8096-390a9090555c" providerId="ADAL" clId="{A191FFD5-D78F-0F40-ADE6-B7C67EE38F2B}" dt="2021-04-08T21:25:07.246" v="217" actId="478"/>
          <ac:spMkLst>
            <pc:docMk/>
            <pc:sldMk cId="1292381298" sldId="260"/>
            <ac:spMk id="2" creationId="{0BD02C5C-2459-1746-8D7F-3DA84A787EF2}"/>
          </ac:spMkLst>
        </pc:spChg>
        <pc:spChg chg="add mod">
          <ac:chgData name="Bradley Wyatt" userId="5bcffade-2afd-48a2-8096-390a9090555c" providerId="ADAL" clId="{A191FFD5-D78F-0F40-ADE6-B7C67EE38F2B}" dt="2021-04-11T03:17:48.427" v="5444" actId="20577"/>
          <ac:spMkLst>
            <pc:docMk/>
            <pc:sldMk cId="1292381298" sldId="260"/>
            <ac:spMk id="3" creationId="{6B50473A-C600-4741-ABCE-82418DF37617}"/>
          </ac:spMkLst>
        </pc:spChg>
        <pc:spChg chg="mod">
          <ac:chgData name="Bradley Wyatt" userId="5bcffade-2afd-48a2-8096-390a9090555c" providerId="ADAL" clId="{A191FFD5-D78F-0F40-ADE6-B7C67EE38F2B}" dt="2021-04-10T02:45:26.954" v="612" actId="20577"/>
          <ac:spMkLst>
            <pc:docMk/>
            <pc:sldMk cId="1292381298" sldId="260"/>
            <ac:spMk id="5" creationId="{E38CC932-1CEC-A34A-AEE3-809B20EAB580}"/>
          </ac:spMkLst>
        </pc:spChg>
        <pc:spChg chg="mod">
          <ac:chgData name="Bradley Wyatt" userId="5bcffade-2afd-48a2-8096-390a9090555c" providerId="ADAL" clId="{A191FFD5-D78F-0F40-ADE6-B7C67EE38F2B}" dt="2021-04-08T21:26:47.482" v="356" actId="1076"/>
          <ac:spMkLst>
            <pc:docMk/>
            <pc:sldMk cId="1292381298" sldId="260"/>
            <ac:spMk id="7" creationId="{D9DB61D5-B9B5-4E96-A2E9-70AE3404BD6B}"/>
          </ac:spMkLst>
        </pc:spChg>
      </pc:sldChg>
      <pc:sldChg chg="delSp modSp add mod">
        <pc:chgData name="Bradley Wyatt" userId="5bcffade-2afd-48a2-8096-390a9090555c" providerId="ADAL" clId="{A191FFD5-D78F-0F40-ADE6-B7C67EE38F2B}" dt="2021-04-10T01:03:11.657" v="568" actId="1076"/>
        <pc:sldMkLst>
          <pc:docMk/>
          <pc:sldMk cId="414926687" sldId="261"/>
        </pc:sldMkLst>
        <pc:spChg chg="del">
          <ac:chgData name="Bradley Wyatt" userId="5bcffade-2afd-48a2-8096-390a9090555c" providerId="ADAL" clId="{A191FFD5-D78F-0F40-ADE6-B7C67EE38F2B}" dt="2021-04-10T01:02:55.286" v="549" actId="478"/>
          <ac:spMkLst>
            <pc:docMk/>
            <pc:sldMk cId="414926687" sldId="261"/>
            <ac:spMk id="3" creationId="{6B50473A-C600-4741-ABCE-82418DF37617}"/>
          </ac:spMkLst>
        </pc:spChg>
        <pc:spChg chg="mod">
          <ac:chgData name="Bradley Wyatt" userId="5bcffade-2afd-48a2-8096-390a9090555c" providerId="ADAL" clId="{A191FFD5-D78F-0F40-ADE6-B7C67EE38F2B}" dt="2021-04-10T01:03:11.657" v="568" actId="1076"/>
          <ac:spMkLst>
            <pc:docMk/>
            <pc:sldMk cId="414926687" sldId="261"/>
            <ac:spMk id="5" creationId="{E38CC932-1CEC-A34A-AEE3-809B20EAB580}"/>
          </ac:spMkLst>
        </pc:spChg>
        <pc:spChg chg="mod">
          <ac:chgData name="Bradley Wyatt" userId="5bcffade-2afd-48a2-8096-390a9090555c" providerId="ADAL" clId="{A191FFD5-D78F-0F40-ADE6-B7C67EE38F2B}" dt="2021-04-10T01:03:07.288" v="567" actId="1076"/>
          <ac:spMkLst>
            <pc:docMk/>
            <pc:sldMk cId="414926687" sldId="261"/>
            <ac:spMk id="7" creationId="{D9DB61D5-B9B5-4E96-A2E9-70AE3404BD6B}"/>
          </ac:spMkLst>
        </pc:spChg>
      </pc:sldChg>
      <pc:sldChg chg="addSp delSp modSp add mod modNotesTx">
        <pc:chgData name="Bradley Wyatt" userId="5bcffade-2afd-48a2-8096-390a9090555c" providerId="ADAL" clId="{A191FFD5-D78F-0F40-ADE6-B7C67EE38F2B}" dt="2021-04-11T02:56:11.304" v="4844" actId="404"/>
        <pc:sldMkLst>
          <pc:docMk/>
          <pc:sldMk cId="2414964211" sldId="262"/>
        </pc:sldMkLst>
        <pc:spChg chg="del">
          <ac:chgData name="Bradley Wyatt" userId="5bcffade-2afd-48a2-8096-390a9090555c" providerId="ADAL" clId="{A191FFD5-D78F-0F40-ADE6-B7C67EE38F2B}" dt="2021-04-10T01:04:20.300" v="596" actId="478"/>
          <ac:spMkLst>
            <pc:docMk/>
            <pc:sldMk cId="2414964211" sldId="262"/>
            <ac:spMk id="3" creationId="{6B50473A-C600-4741-ABCE-82418DF37617}"/>
          </ac:spMkLst>
        </pc:spChg>
        <pc:spChg chg="mod">
          <ac:chgData name="Bradley Wyatt" userId="5bcffade-2afd-48a2-8096-390a9090555c" providerId="ADAL" clId="{A191FFD5-D78F-0F40-ADE6-B7C67EE38F2B}" dt="2021-04-10T03:30:48.049" v="623" actId="1037"/>
          <ac:spMkLst>
            <pc:docMk/>
            <pc:sldMk cId="2414964211" sldId="262"/>
            <ac:spMk id="5" creationId="{E38CC932-1CEC-A34A-AEE3-809B20EAB580}"/>
          </ac:spMkLst>
        </pc:spChg>
        <pc:spChg chg="mod">
          <ac:chgData name="Bradley Wyatt" userId="5bcffade-2afd-48a2-8096-390a9090555c" providerId="ADAL" clId="{A191FFD5-D78F-0F40-ADE6-B7C67EE38F2B}" dt="2021-04-10T17:54:30.520" v="1895" actId="1076"/>
          <ac:spMkLst>
            <pc:docMk/>
            <pc:sldMk cId="2414964211" sldId="262"/>
            <ac:spMk id="7" creationId="{D9DB61D5-B9B5-4E96-A2E9-70AE3404BD6B}"/>
          </ac:spMkLst>
        </pc:spChg>
        <pc:spChg chg="add mod">
          <ac:chgData name="Bradley Wyatt" userId="5bcffade-2afd-48a2-8096-390a9090555c" providerId="ADAL" clId="{A191FFD5-D78F-0F40-ADE6-B7C67EE38F2B}" dt="2021-04-11T02:56:11.304" v="4844" actId="404"/>
          <ac:spMkLst>
            <pc:docMk/>
            <pc:sldMk cId="2414964211" sldId="262"/>
            <ac:spMk id="9" creationId="{276ECCA2-ACF2-C54B-9A11-CAD0AA3EAAC2}"/>
          </ac:spMkLst>
        </pc:spChg>
        <pc:picChg chg="add del mod">
          <ac:chgData name="Bradley Wyatt" userId="5bcffade-2afd-48a2-8096-390a9090555c" providerId="ADAL" clId="{A191FFD5-D78F-0F40-ADE6-B7C67EE38F2B}" dt="2021-04-10T17:54:43.927" v="1898" actId="478"/>
          <ac:picMkLst>
            <pc:docMk/>
            <pc:sldMk cId="2414964211" sldId="262"/>
            <ac:picMk id="3074" creationId="{16BC68AF-3B43-7D41-A854-EF12AC9FF36E}"/>
          </ac:picMkLst>
        </pc:picChg>
        <pc:picChg chg="add mod">
          <ac:chgData name="Bradley Wyatt" userId="5bcffade-2afd-48a2-8096-390a9090555c" providerId="ADAL" clId="{A191FFD5-D78F-0F40-ADE6-B7C67EE38F2B}" dt="2021-04-10T17:55:02.814" v="1901" actId="1076"/>
          <ac:picMkLst>
            <pc:docMk/>
            <pc:sldMk cId="2414964211" sldId="262"/>
            <ac:picMk id="3076" creationId="{B46665EF-CB65-A14D-886C-FC9300AC9D3A}"/>
          </ac:picMkLst>
        </pc:picChg>
        <pc:cxnChg chg="add del mod">
          <ac:chgData name="Bradley Wyatt" userId="5bcffade-2afd-48a2-8096-390a9090555c" providerId="ADAL" clId="{A191FFD5-D78F-0F40-ADE6-B7C67EE38F2B}" dt="2021-04-10T01:05:35.625" v="605" actId="478"/>
          <ac:cxnSpMkLst>
            <pc:docMk/>
            <pc:sldMk cId="2414964211" sldId="262"/>
            <ac:cxnSpMk id="4" creationId="{1A56CE26-1E3C-324E-9EFC-DE2D9413FD47}"/>
          </ac:cxnSpMkLst>
        </pc:cxnChg>
        <pc:cxnChg chg="add del mod">
          <ac:chgData name="Bradley Wyatt" userId="5bcffade-2afd-48a2-8096-390a9090555c" providerId="ADAL" clId="{A191FFD5-D78F-0F40-ADE6-B7C67EE38F2B}" dt="2021-04-10T03:30:28.079" v="619" actId="478"/>
          <ac:cxnSpMkLst>
            <pc:docMk/>
            <pc:sldMk cId="2414964211" sldId="262"/>
            <ac:cxnSpMk id="8" creationId="{CF079E7F-6BFE-A148-AD17-6C8CBA8DB086}"/>
          </ac:cxnSpMkLst>
        </pc:cxnChg>
      </pc:sldChg>
      <pc:sldChg chg="addSp delSp modSp add mod modNotesTx">
        <pc:chgData name="Bradley Wyatt" userId="5bcffade-2afd-48a2-8096-390a9090555c" providerId="ADAL" clId="{A191FFD5-D78F-0F40-ADE6-B7C67EE38F2B}" dt="2021-04-11T03:10:58.241" v="5377" actId="20577"/>
        <pc:sldMkLst>
          <pc:docMk/>
          <pc:sldMk cId="4040309502" sldId="263"/>
        </pc:sldMkLst>
        <pc:spChg chg="mod">
          <ac:chgData name="Bradley Wyatt" userId="5bcffade-2afd-48a2-8096-390a9090555c" providerId="ADAL" clId="{A191FFD5-D78F-0F40-ADE6-B7C67EE38F2B}" dt="2021-04-10T17:55:26.929" v="1905" actId="20577"/>
          <ac:spMkLst>
            <pc:docMk/>
            <pc:sldMk cId="4040309502" sldId="263"/>
            <ac:spMk id="5" creationId="{E38CC932-1CEC-A34A-AEE3-809B20EAB580}"/>
          </ac:spMkLst>
        </pc:spChg>
        <pc:spChg chg="add mod">
          <ac:chgData name="Bradley Wyatt" userId="5bcffade-2afd-48a2-8096-390a9090555c" providerId="ADAL" clId="{A191FFD5-D78F-0F40-ADE6-B7C67EE38F2B}" dt="2021-04-11T03:10:58.241" v="5377" actId="20577"/>
          <ac:spMkLst>
            <pc:docMk/>
            <pc:sldMk cId="4040309502" sldId="263"/>
            <ac:spMk id="6" creationId="{399030EE-D797-EF45-B8E9-806B3B8F0153}"/>
          </ac:spMkLst>
        </pc:spChg>
        <pc:spChg chg="add del mod">
          <ac:chgData name="Bradley Wyatt" userId="5bcffade-2afd-48a2-8096-390a9090555c" providerId="ADAL" clId="{A191FFD5-D78F-0F40-ADE6-B7C67EE38F2B}" dt="2021-04-10T18:06:11.020" v="2713" actId="1076"/>
          <ac:spMkLst>
            <pc:docMk/>
            <pc:sldMk cId="4040309502" sldId="263"/>
            <ac:spMk id="7" creationId="{D9DB61D5-B9B5-4E96-A2E9-70AE3404BD6B}"/>
          </ac:spMkLst>
        </pc:spChg>
        <pc:spChg chg="add del mod">
          <ac:chgData name="Bradley Wyatt" userId="5bcffade-2afd-48a2-8096-390a9090555c" providerId="ADAL" clId="{A191FFD5-D78F-0F40-ADE6-B7C67EE38F2B}" dt="2021-04-10T18:05:07.076" v="2652" actId="478"/>
          <ac:spMkLst>
            <pc:docMk/>
            <pc:sldMk cId="4040309502" sldId="263"/>
            <ac:spMk id="8" creationId="{8CD17E29-512D-1847-A9B9-3C88AA7C28DE}"/>
          </ac:spMkLst>
        </pc:spChg>
        <pc:spChg chg="mod">
          <ac:chgData name="Bradley Wyatt" userId="5bcffade-2afd-48a2-8096-390a9090555c" providerId="ADAL" clId="{A191FFD5-D78F-0F40-ADE6-B7C67EE38F2B}" dt="2021-04-10T18:08:20.189" v="2780" actId="20577"/>
          <ac:spMkLst>
            <pc:docMk/>
            <pc:sldMk cId="4040309502" sldId="263"/>
            <ac:spMk id="9" creationId="{276ECCA2-ACF2-C54B-9A11-CAD0AA3EAAC2}"/>
          </ac:spMkLst>
        </pc:spChg>
        <pc:spChg chg="add del mod">
          <ac:chgData name="Bradley Wyatt" userId="5bcffade-2afd-48a2-8096-390a9090555c" providerId="ADAL" clId="{A191FFD5-D78F-0F40-ADE6-B7C67EE38F2B}" dt="2021-04-10T18:05:12.493" v="2653" actId="478"/>
          <ac:spMkLst>
            <pc:docMk/>
            <pc:sldMk cId="4040309502" sldId="263"/>
            <ac:spMk id="10" creationId="{651973DD-6EEF-904D-A844-F969C58DA23A}"/>
          </ac:spMkLst>
        </pc:spChg>
        <pc:spChg chg="add mod">
          <ac:chgData name="Bradley Wyatt" userId="5bcffade-2afd-48a2-8096-390a9090555c" providerId="ADAL" clId="{A191FFD5-D78F-0F40-ADE6-B7C67EE38F2B}" dt="2021-04-10T18:10:31.317" v="2886" actId="14100"/>
          <ac:spMkLst>
            <pc:docMk/>
            <pc:sldMk cId="4040309502" sldId="263"/>
            <ac:spMk id="11" creationId="{14801022-6404-EF4E-8AA1-F29E63DF126B}"/>
          </ac:spMkLst>
        </pc:spChg>
        <pc:spChg chg="add del mod">
          <ac:chgData name="Bradley Wyatt" userId="5bcffade-2afd-48a2-8096-390a9090555c" providerId="ADAL" clId="{A191FFD5-D78F-0F40-ADE6-B7C67EE38F2B}" dt="2021-04-10T18:05:31.137" v="2661" actId="478"/>
          <ac:spMkLst>
            <pc:docMk/>
            <pc:sldMk cId="4040309502" sldId="263"/>
            <ac:spMk id="12" creationId="{415684F8-90E3-984D-B86F-5011A36D4914}"/>
          </ac:spMkLst>
        </pc:spChg>
        <pc:spChg chg="add mod">
          <ac:chgData name="Bradley Wyatt" userId="5bcffade-2afd-48a2-8096-390a9090555c" providerId="ADAL" clId="{A191FFD5-D78F-0F40-ADE6-B7C67EE38F2B}" dt="2021-04-10T18:10:17.384" v="2885" actId="20577"/>
          <ac:spMkLst>
            <pc:docMk/>
            <pc:sldMk cId="4040309502" sldId="263"/>
            <ac:spMk id="13" creationId="{D8A53D8B-5DCB-A54D-B270-A531BB165280}"/>
          </ac:spMkLst>
        </pc:spChg>
        <pc:picChg chg="del">
          <ac:chgData name="Bradley Wyatt" userId="5bcffade-2afd-48a2-8096-390a9090555c" providerId="ADAL" clId="{A191FFD5-D78F-0F40-ADE6-B7C67EE38F2B}" dt="2021-04-10T17:55:51.056" v="1906" actId="478"/>
          <ac:picMkLst>
            <pc:docMk/>
            <pc:sldMk cId="4040309502" sldId="263"/>
            <ac:picMk id="3076" creationId="{B46665EF-CB65-A14D-886C-FC9300AC9D3A}"/>
          </ac:picMkLst>
        </pc:picChg>
      </pc:sldChg>
      <pc:sldChg chg="addSp delSp modSp add mod ord modNotesTx">
        <pc:chgData name="Bradley Wyatt" userId="5bcffade-2afd-48a2-8096-390a9090555c" providerId="ADAL" clId="{A191FFD5-D78F-0F40-ADE6-B7C67EE38F2B}" dt="2021-04-11T02:56:59.900" v="4884" actId="20577"/>
        <pc:sldMkLst>
          <pc:docMk/>
          <pc:sldMk cId="368073009" sldId="264"/>
        </pc:sldMkLst>
        <pc:spChg chg="mod">
          <ac:chgData name="Bradley Wyatt" userId="5bcffade-2afd-48a2-8096-390a9090555c" providerId="ADAL" clId="{A191FFD5-D78F-0F40-ADE6-B7C67EE38F2B}" dt="2021-04-11T01:59:25.650" v="4503" actId="20577"/>
          <ac:spMkLst>
            <pc:docMk/>
            <pc:sldMk cId="368073009" sldId="264"/>
            <ac:spMk id="5" creationId="{E38CC932-1CEC-A34A-AEE3-809B20EAB580}"/>
          </ac:spMkLst>
        </pc:spChg>
        <pc:spChg chg="mod">
          <ac:chgData name="Bradley Wyatt" userId="5bcffade-2afd-48a2-8096-390a9090555c" providerId="ADAL" clId="{A191FFD5-D78F-0F40-ADE6-B7C67EE38F2B}" dt="2021-04-11T02:56:59.900" v="4884" actId="20577"/>
          <ac:spMkLst>
            <pc:docMk/>
            <pc:sldMk cId="368073009" sldId="264"/>
            <ac:spMk id="9" creationId="{276ECCA2-ACF2-C54B-9A11-CAD0AA3EAAC2}"/>
          </ac:spMkLst>
        </pc:spChg>
        <pc:picChg chg="add mod">
          <ac:chgData name="Bradley Wyatt" userId="5bcffade-2afd-48a2-8096-390a9090555c" providerId="ADAL" clId="{A191FFD5-D78F-0F40-ADE6-B7C67EE38F2B}" dt="2021-04-11T02:54:49.312" v="4807" actId="14100"/>
          <ac:picMkLst>
            <pc:docMk/>
            <pc:sldMk cId="368073009" sldId="264"/>
            <ac:picMk id="3" creationId="{6CF8A8A4-83A2-8A4D-A7D2-23A9A10EEEB1}"/>
          </ac:picMkLst>
        </pc:picChg>
        <pc:picChg chg="del">
          <ac:chgData name="Bradley Wyatt" userId="5bcffade-2afd-48a2-8096-390a9090555c" providerId="ADAL" clId="{A191FFD5-D78F-0F40-ADE6-B7C67EE38F2B}" dt="2021-04-11T02:13:10.494" v="4550" actId="478"/>
          <ac:picMkLst>
            <pc:docMk/>
            <pc:sldMk cId="368073009" sldId="264"/>
            <ac:picMk id="3076" creationId="{B46665EF-CB65-A14D-886C-FC9300AC9D3A}"/>
          </ac:picMkLst>
        </pc:picChg>
      </pc:sldChg>
      <pc:sldChg chg="delSp modSp add mod modNotesTx">
        <pc:chgData name="Bradley Wyatt" userId="5bcffade-2afd-48a2-8096-390a9090555c" providerId="ADAL" clId="{A191FFD5-D78F-0F40-ADE6-B7C67EE38F2B}" dt="2021-04-11T03:17:07.733" v="5393" actId="20577"/>
        <pc:sldMkLst>
          <pc:docMk/>
          <pc:sldMk cId="1494049005" sldId="265"/>
        </pc:sldMkLst>
        <pc:spChg chg="mod">
          <ac:chgData name="Bradley Wyatt" userId="5bcffade-2afd-48a2-8096-390a9090555c" providerId="ADAL" clId="{A191FFD5-D78F-0F40-ADE6-B7C67EE38F2B}" dt="2021-04-11T02:56:34.364" v="4867" actId="20577"/>
          <ac:spMkLst>
            <pc:docMk/>
            <pc:sldMk cId="1494049005" sldId="265"/>
            <ac:spMk id="5" creationId="{E38CC932-1CEC-A34A-AEE3-809B20EAB580}"/>
          </ac:spMkLst>
        </pc:spChg>
        <pc:spChg chg="mod">
          <ac:chgData name="Bradley Wyatt" userId="5bcffade-2afd-48a2-8096-390a9090555c" providerId="ADAL" clId="{A191FFD5-D78F-0F40-ADE6-B7C67EE38F2B}" dt="2021-04-11T03:17:07.733" v="5393" actId="20577"/>
          <ac:spMkLst>
            <pc:docMk/>
            <pc:sldMk cId="1494049005" sldId="265"/>
            <ac:spMk id="9" creationId="{276ECCA2-ACF2-C54B-9A11-CAD0AA3EAAC2}"/>
          </ac:spMkLst>
        </pc:spChg>
        <pc:picChg chg="del">
          <ac:chgData name="Bradley Wyatt" userId="5bcffade-2afd-48a2-8096-390a9090555c" providerId="ADAL" clId="{A191FFD5-D78F-0F40-ADE6-B7C67EE38F2B}" dt="2021-04-11T02:59:37.422" v="5023" actId="478"/>
          <ac:picMkLst>
            <pc:docMk/>
            <pc:sldMk cId="1494049005" sldId="265"/>
            <ac:picMk id="3" creationId="{6CF8A8A4-83A2-8A4D-A7D2-23A9A10EEEB1}"/>
          </ac:picMkLst>
        </pc:picChg>
      </pc:sldChg>
      <pc:sldChg chg="modSp add mod">
        <pc:chgData name="Bradley Wyatt" userId="5bcffade-2afd-48a2-8096-390a9090555c" providerId="ADAL" clId="{A191FFD5-D78F-0F40-ADE6-B7C67EE38F2B}" dt="2021-04-11T20:06:23.160" v="5950" actId="20577"/>
        <pc:sldMkLst>
          <pc:docMk/>
          <pc:sldMk cId="3040150788" sldId="266"/>
        </pc:sldMkLst>
        <pc:spChg chg="mod">
          <ac:chgData name="Bradley Wyatt" userId="5bcffade-2afd-48a2-8096-390a9090555c" providerId="ADAL" clId="{A191FFD5-D78F-0F40-ADE6-B7C67EE38F2B}" dt="2021-04-11T20:06:23.160" v="5950" actId="20577"/>
          <ac:spMkLst>
            <pc:docMk/>
            <pc:sldMk cId="3040150788" sldId="266"/>
            <ac:spMk id="5" creationId="{E38CC932-1CEC-A34A-AEE3-809B20EAB580}"/>
          </ac:spMkLst>
        </pc:spChg>
        <pc:spChg chg="mod">
          <ac:chgData name="Bradley Wyatt" userId="5bcffade-2afd-48a2-8096-390a9090555c" providerId="ADAL" clId="{A191FFD5-D78F-0F40-ADE6-B7C67EE38F2B}" dt="2021-04-11T03:59:54.572" v="5948" actId="20577"/>
          <ac:spMkLst>
            <pc:docMk/>
            <pc:sldMk cId="3040150788" sldId="266"/>
            <ac:spMk id="9" creationId="{276ECCA2-ACF2-C54B-9A11-CAD0AA3EAAC2}"/>
          </ac:spMkLst>
        </pc:spChg>
      </pc:sldChg>
      <pc:sldChg chg="delSp modSp add mod">
        <pc:chgData name="Bradley Wyatt" userId="5bcffade-2afd-48a2-8096-390a9090555c" providerId="ADAL" clId="{A191FFD5-D78F-0F40-ADE6-B7C67EE38F2B}" dt="2021-04-11T20:07:05.814" v="5971"/>
        <pc:sldMkLst>
          <pc:docMk/>
          <pc:sldMk cId="1214314217" sldId="267"/>
        </pc:sldMkLst>
        <pc:spChg chg="mod">
          <ac:chgData name="Bradley Wyatt" userId="5bcffade-2afd-48a2-8096-390a9090555c" providerId="ADAL" clId="{A191FFD5-D78F-0F40-ADE6-B7C67EE38F2B}" dt="2021-04-11T20:07:00.118" v="5968" actId="20577"/>
          <ac:spMkLst>
            <pc:docMk/>
            <pc:sldMk cId="1214314217" sldId="267"/>
            <ac:spMk id="5" creationId="{E38CC932-1CEC-A34A-AEE3-809B20EAB580}"/>
          </ac:spMkLst>
        </pc:spChg>
        <pc:spChg chg="del mod">
          <ac:chgData name="Bradley Wyatt" userId="5bcffade-2afd-48a2-8096-390a9090555c" providerId="ADAL" clId="{A191FFD5-D78F-0F40-ADE6-B7C67EE38F2B}" dt="2021-04-11T20:07:05.814" v="5971"/>
          <ac:spMkLst>
            <pc:docMk/>
            <pc:sldMk cId="1214314217" sldId="267"/>
            <ac:spMk id="9" creationId="{276ECCA2-ACF2-C54B-9A11-CAD0AA3EAA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E42BC-516C-7642-9C66-7F3879A4895A}" type="datetimeFigureOut">
              <a:rPr lang="en-US" smtClean="0"/>
              <a:t>4/8/21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0C867-5C94-4B47-880B-A8B69EB830B0}" type="slidenum">
              <a:rPr lang="en-US" smtClean="0"/>
              <a:t>‹#›</a:t>
            </a:fld>
            <a:endParaRPr lang="en-US"/>
          </a:p>
        </p:txBody>
      </p:sp>
    </p:spTree>
    <p:extLst>
      <p:ext uri="{BB962C8B-B14F-4D97-AF65-F5344CB8AC3E}">
        <p14:creationId xmlns:p14="http://schemas.microsoft.com/office/powerpoint/2010/main" val="901873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graph/api/user-list?view=graph-rest-1.0&amp;tabs=http#code-try-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graph/api/user-list?view=graph-rest-1.0&amp;tabs=http#code-try-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graph/api/user-list?view=graph-rest-1.0&amp;tabs=http#code-try-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graph/api/user-list?view=graph-rest-1.0&amp;tabs=http#code-try-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Navigate the Microsoft Graph API with PowerShell</a:t>
            </a:r>
          </a:p>
          <a:p>
            <a:r>
              <a:rPr lang="en-US" dirty="0"/>
              <a:t>My name is Bradley Wyatt </a:t>
            </a:r>
          </a:p>
          <a:p>
            <a:r>
              <a:rPr lang="en-US" dirty="0"/>
              <a:t>I am a Manager of DevOps Cloud Automation at BDO Digital. I also blog on my Website, The Lazy Administrator where I write about many different topics but mostly PowerShell.</a:t>
            </a:r>
          </a:p>
          <a:p>
            <a:r>
              <a:rPr lang="en-US" dirty="0"/>
              <a:t>And finally, I am a Microsoft MVP in Cloud and Datacenter Management </a:t>
            </a:r>
          </a:p>
          <a:p>
            <a:endParaRPr lang="en-US" dirty="0"/>
          </a:p>
          <a:p>
            <a:r>
              <a:rPr lang="en-US" dirty="0"/>
              <a:t>So with that, lets get started</a:t>
            </a:r>
          </a:p>
          <a:p>
            <a:endParaRPr lang="en-US" dirty="0"/>
          </a:p>
        </p:txBody>
      </p:sp>
      <p:sp>
        <p:nvSpPr>
          <p:cNvPr id="4" name="Slide Number Placeholder 3"/>
          <p:cNvSpPr>
            <a:spLocks noGrp="1"/>
          </p:cNvSpPr>
          <p:nvPr>
            <p:ph type="sldNum" sz="quarter" idx="5"/>
          </p:nvPr>
        </p:nvSpPr>
        <p:spPr/>
        <p:txBody>
          <a:bodyPr/>
          <a:lstStyle/>
          <a:p>
            <a:fld id="{CE90C867-5C94-4B47-880B-A8B69EB830B0}" type="slidenum">
              <a:rPr lang="en-US" smtClean="0"/>
              <a:t>1</a:t>
            </a:fld>
            <a:endParaRPr lang="en-US"/>
          </a:p>
        </p:txBody>
      </p:sp>
    </p:spTree>
    <p:extLst>
      <p:ext uri="{BB962C8B-B14F-4D97-AF65-F5344CB8AC3E}">
        <p14:creationId xmlns:p14="http://schemas.microsoft.com/office/powerpoint/2010/main" val="45895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agenda, first we will go over What is the Microsoft Graph. Why should we use it and how is it valuable to me and my company. </a:t>
            </a:r>
          </a:p>
          <a:p>
            <a:endParaRPr lang="en-US" dirty="0"/>
          </a:p>
          <a:p>
            <a:r>
              <a:rPr lang="en-US" dirty="0"/>
              <a:t>Next, we will then discover what kinds of data can be found in Microsoft Graph. </a:t>
            </a:r>
          </a:p>
        </p:txBody>
      </p:sp>
      <p:sp>
        <p:nvSpPr>
          <p:cNvPr id="4" name="Slide Number Placeholder 3"/>
          <p:cNvSpPr>
            <a:spLocks noGrp="1"/>
          </p:cNvSpPr>
          <p:nvPr>
            <p:ph type="sldNum" sz="quarter" idx="5"/>
          </p:nvPr>
        </p:nvSpPr>
        <p:spPr/>
        <p:txBody>
          <a:bodyPr/>
          <a:lstStyle/>
          <a:p>
            <a:fld id="{CE90C867-5C94-4B47-880B-A8B69EB830B0}" type="slidenum">
              <a:rPr lang="en-US" smtClean="0"/>
              <a:t>2</a:t>
            </a:fld>
            <a:endParaRPr lang="en-US"/>
          </a:p>
        </p:txBody>
      </p:sp>
    </p:spTree>
    <p:extLst>
      <p:ext uri="{BB962C8B-B14F-4D97-AF65-F5344CB8AC3E}">
        <p14:creationId xmlns:p14="http://schemas.microsoft.com/office/powerpoint/2010/main" val="11551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a REST API that we can use to interact with our data that’s in Microsoft 365</a:t>
            </a:r>
          </a:p>
          <a:p>
            <a:r>
              <a:rPr lang="en-US" dirty="0"/>
              <a:t>REST stands for Representation State Transfer. And a REST API uses HTTP requests to GET, PUT, POST, PATCH, and DELETE data.</a:t>
            </a:r>
          </a:p>
          <a:p>
            <a:endParaRPr lang="en-US" dirty="0"/>
          </a:p>
          <a:p>
            <a:r>
              <a:rPr lang="en-US" dirty="0"/>
              <a:t>Microsoft 365 is a suite of services that goes from Office 365, so Exchange Online with email, contacts and calendar. Teams, SharePoint, Azure Active Directory, OneDrive, OneNote, Yammer, and so on. As well as Enterprise Mobility and Security and even the Windows 10 family of services. All the data that is exposed in those different services, are also exposed within the API.</a:t>
            </a:r>
          </a:p>
          <a:p>
            <a:endParaRPr lang="en-US" dirty="0"/>
          </a:p>
          <a:p>
            <a:r>
              <a:rPr lang="en-US" dirty="0"/>
              <a:t>Microsoft Graph also allows us to bring in 3</a:t>
            </a:r>
            <a:r>
              <a:rPr lang="en-US" baseline="30000" dirty="0"/>
              <a:t>rd</a:t>
            </a:r>
            <a:r>
              <a:rPr lang="en-US" dirty="0"/>
              <a:t> party data with Microsoft Graph Connectors.  864553 5390</a:t>
            </a:r>
          </a:p>
        </p:txBody>
      </p:sp>
      <p:sp>
        <p:nvSpPr>
          <p:cNvPr id="4" name="Slide Number Placeholder 3"/>
          <p:cNvSpPr>
            <a:spLocks noGrp="1"/>
          </p:cNvSpPr>
          <p:nvPr>
            <p:ph type="sldNum" sz="quarter" idx="5"/>
          </p:nvPr>
        </p:nvSpPr>
        <p:spPr/>
        <p:txBody>
          <a:bodyPr/>
          <a:lstStyle/>
          <a:p>
            <a:fld id="{CE90C867-5C94-4B47-880B-A8B69EB830B0}" type="slidenum">
              <a:rPr lang="en-US" smtClean="0"/>
              <a:t>3</a:t>
            </a:fld>
            <a:endParaRPr lang="en-US"/>
          </a:p>
        </p:txBody>
      </p:sp>
    </p:spTree>
    <p:extLst>
      <p:ext uri="{BB962C8B-B14F-4D97-AF65-F5344CB8AC3E}">
        <p14:creationId xmlns:p14="http://schemas.microsoft.com/office/powerpoint/2010/main" val="169342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90C867-5C94-4B47-880B-A8B69EB830B0}" type="slidenum">
              <a:rPr lang="en-US" smtClean="0"/>
              <a:t>4</a:t>
            </a:fld>
            <a:endParaRPr lang="en-US"/>
          </a:p>
        </p:txBody>
      </p:sp>
    </p:spTree>
    <p:extLst>
      <p:ext uri="{BB962C8B-B14F-4D97-AF65-F5344CB8AC3E}">
        <p14:creationId xmlns:p14="http://schemas.microsoft.com/office/powerpoint/2010/main" val="2470234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List users - Microsoft Graph v1.0 | Microsoft Docs</a:t>
            </a:r>
            <a:r>
              <a:rPr lang="en-US" dirty="0"/>
              <a:t> </a:t>
            </a:r>
          </a:p>
        </p:txBody>
      </p:sp>
      <p:sp>
        <p:nvSpPr>
          <p:cNvPr id="4" name="Slide Number Placeholder 3"/>
          <p:cNvSpPr>
            <a:spLocks noGrp="1"/>
          </p:cNvSpPr>
          <p:nvPr>
            <p:ph type="sldNum" sz="quarter" idx="5"/>
          </p:nvPr>
        </p:nvSpPr>
        <p:spPr/>
        <p:txBody>
          <a:bodyPr/>
          <a:lstStyle/>
          <a:p>
            <a:fld id="{CE90C867-5C94-4B47-880B-A8B69EB830B0}" type="slidenum">
              <a:rPr lang="en-US" smtClean="0"/>
              <a:t>5</a:t>
            </a:fld>
            <a:endParaRPr lang="en-US"/>
          </a:p>
        </p:txBody>
      </p:sp>
    </p:spTree>
    <p:extLst>
      <p:ext uri="{BB962C8B-B14F-4D97-AF65-F5344CB8AC3E}">
        <p14:creationId xmlns:p14="http://schemas.microsoft.com/office/powerpoint/2010/main" val="124803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rgbClr val="0563C1"/>
                </a:solidFill>
                <a:hlinkClick r:id="rId3">
                  <a:extLst>
                    <a:ext uri="{A12FA001-AC4F-418D-AE19-62706E023703}">
                      <ahyp:hlinkClr xmlns:ahyp="http://schemas.microsoft.com/office/drawing/2018/hyperlinkcolor" val="tx"/>
                    </a:ext>
                  </a:extLst>
                </a:hlinkClick>
              </a:rPr>
              <a:t>The Microsoft Graph explorer is a tool that lets you make requests and see responses against the Microsoft Graph API. By default</a:t>
            </a:r>
            <a:r>
              <a:rPr lang="en-US" u="none" dirty="0">
                <a:solidFill>
                  <a:schemeClr val="tx1"/>
                </a:solidFill>
                <a:hlinkClick r:id="rId3">
                  <a:extLst>
                    <a:ext uri="{A12FA001-AC4F-418D-AE19-62706E023703}">
                      <ahyp:hlinkClr xmlns:ahyp="http://schemas.microsoft.com/office/drawing/2018/hyperlinkcolor" val="tx"/>
                    </a:ext>
                  </a:extLst>
                </a:hlinkClick>
              </a:rPr>
              <a:t> is uses a sample tenant that is filled with sample data you can work against, but you can also sign in and work with data from your tenant. </a:t>
            </a:r>
          </a:p>
          <a:p>
            <a:endParaRPr lang="en-US" dirty="0">
              <a:solidFill>
                <a:srgbClr val="0563C1"/>
              </a:solidFill>
              <a:hlinkClick r:id="rId3">
                <a:extLst>
                  <a:ext uri="{A12FA001-AC4F-418D-AE19-62706E023703}">
                    <ahyp:hlinkClr xmlns:ahyp="http://schemas.microsoft.com/office/drawing/2018/hyperlinkcolor" val="tx"/>
                  </a:ext>
                </a:extLst>
              </a:hlinkClick>
            </a:endParaRPr>
          </a:p>
          <a:p>
            <a:r>
              <a:rPr lang="en-US" dirty="0">
                <a:solidFill>
                  <a:srgbClr val="0563C1"/>
                </a:solidFill>
                <a:hlinkClick r:id="rId3">
                  <a:extLst>
                    <a:ext uri="{A12FA001-AC4F-418D-AE19-62706E023703}">
                      <ahyp:hlinkClr xmlns:ahyp="http://schemas.microsoft.com/office/drawing/2018/hyperlinkcolor" val="tx"/>
                    </a:ext>
                  </a:extLst>
                </a:hlinkClick>
              </a:rPr>
              <a:t>List users - Microsoft Graph v1.0 | Microsoft Docs</a:t>
            </a:r>
            <a:r>
              <a:rPr lang="en-US" dirty="0"/>
              <a:t> </a:t>
            </a:r>
          </a:p>
        </p:txBody>
      </p:sp>
      <p:sp>
        <p:nvSpPr>
          <p:cNvPr id="4" name="Slide Number Placeholder 3"/>
          <p:cNvSpPr>
            <a:spLocks noGrp="1"/>
          </p:cNvSpPr>
          <p:nvPr>
            <p:ph type="sldNum" sz="quarter" idx="5"/>
          </p:nvPr>
        </p:nvSpPr>
        <p:spPr/>
        <p:txBody>
          <a:bodyPr/>
          <a:lstStyle/>
          <a:p>
            <a:fld id="{CE90C867-5C94-4B47-880B-A8B69EB830B0}" type="slidenum">
              <a:rPr lang="en-US" smtClean="0"/>
              <a:t>6</a:t>
            </a:fld>
            <a:endParaRPr lang="en-US"/>
          </a:p>
        </p:txBody>
      </p:sp>
    </p:spTree>
    <p:extLst>
      <p:ext uri="{BB962C8B-B14F-4D97-AF65-F5344CB8AC3E}">
        <p14:creationId xmlns:p14="http://schemas.microsoft.com/office/powerpoint/2010/main" val="38937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rgbClr val="0563C1"/>
                </a:solidFill>
                <a:hlinkClick r:id="rId3">
                  <a:extLst>
                    <a:ext uri="{A12FA001-AC4F-418D-AE19-62706E023703}">
                      <ahyp:hlinkClr xmlns:ahyp="http://schemas.microsoft.com/office/drawing/2018/hyperlinkcolor" val="tx"/>
                    </a:ext>
                  </a:extLst>
                </a:hlinkClick>
              </a:rPr>
              <a:t>The Microsoft Graph explorer is a tool that lets you make requests and see responses against the Microsoft Graph API. By default</a:t>
            </a:r>
            <a:r>
              <a:rPr lang="en-US" u="none" dirty="0">
                <a:solidFill>
                  <a:schemeClr val="tx1"/>
                </a:solidFill>
                <a:hlinkClick r:id="rId3">
                  <a:extLst>
                    <a:ext uri="{A12FA001-AC4F-418D-AE19-62706E023703}">
                      <ahyp:hlinkClr xmlns:ahyp="http://schemas.microsoft.com/office/drawing/2018/hyperlinkcolor" val="tx"/>
                    </a:ext>
                  </a:extLst>
                </a:hlinkClick>
              </a:rPr>
              <a:t> is uses a sample tenant that is filled with sample data you can work against, but you can also sign in and work with data from your tenant. </a:t>
            </a:r>
          </a:p>
          <a:p>
            <a:endParaRPr lang="en-US" dirty="0">
              <a:solidFill>
                <a:srgbClr val="0563C1"/>
              </a:solidFill>
              <a:hlinkClick r:id="rId3">
                <a:extLst>
                  <a:ext uri="{A12FA001-AC4F-418D-AE19-62706E023703}">
                    <ahyp:hlinkClr xmlns:ahyp="http://schemas.microsoft.com/office/drawing/2018/hyperlinkcolor" val="tx"/>
                  </a:ext>
                </a:extLst>
              </a:hlinkClick>
            </a:endParaRPr>
          </a:p>
          <a:p>
            <a:r>
              <a:rPr lang="en-US" dirty="0">
                <a:solidFill>
                  <a:srgbClr val="0563C1"/>
                </a:solidFill>
                <a:hlinkClick r:id="rId3">
                  <a:extLst>
                    <a:ext uri="{A12FA001-AC4F-418D-AE19-62706E023703}">
                      <ahyp:hlinkClr xmlns:ahyp="http://schemas.microsoft.com/office/drawing/2018/hyperlinkcolor" val="tx"/>
                    </a:ext>
                  </a:extLst>
                </a:hlinkClick>
              </a:rPr>
              <a:t>List users - Microsoft Graph v1.0 | Microsoft Docs</a:t>
            </a:r>
            <a:r>
              <a:rPr lang="en-US" dirty="0"/>
              <a:t> </a:t>
            </a:r>
          </a:p>
        </p:txBody>
      </p:sp>
      <p:sp>
        <p:nvSpPr>
          <p:cNvPr id="4" name="Slide Number Placeholder 3"/>
          <p:cNvSpPr>
            <a:spLocks noGrp="1"/>
          </p:cNvSpPr>
          <p:nvPr>
            <p:ph type="sldNum" sz="quarter" idx="5"/>
          </p:nvPr>
        </p:nvSpPr>
        <p:spPr/>
        <p:txBody>
          <a:bodyPr/>
          <a:lstStyle/>
          <a:p>
            <a:fld id="{CE90C867-5C94-4B47-880B-A8B69EB830B0}" type="slidenum">
              <a:rPr lang="en-US" smtClean="0"/>
              <a:t>7</a:t>
            </a:fld>
            <a:endParaRPr lang="en-US"/>
          </a:p>
        </p:txBody>
      </p:sp>
    </p:spTree>
    <p:extLst>
      <p:ext uri="{BB962C8B-B14F-4D97-AF65-F5344CB8AC3E}">
        <p14:creationId xmlns:p14="http://schemas.microsoft.com/office/powerpoint/2010/main" val="261309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rgbClr val="0563C1"/>
                </a:solidFill>
                <a:hlinkClick r:id="rId3">
                  <a:extLst>
                    <a:ext uri="{A12FA001-AC4F-418D-AE19-62706E023703}">
                      <ahyp:hlinkClr xmlns:ahyp="http://schemas.microsoft.com/office/drawing/2018/hyperlinkcolor" val="tx"/>
                    </a:ext>
                  </a:extLst>
                </a:hlinkClick>
              </a:rPr>
              <a:t>The Microsoft Graph explorer is a tool that lets you make requests and see responses against the Microsoft Graph API. By default</a:t>
            </a:r>
            <a:r>
              <a:rPr lang="en-US" u="none" dirty="0">
                <a:solidFill>
                  <a:schemeClr val="tx1"/>
                </a:solidFill>
                <a:hlinkClick r:id="rId3">
                  <a:extLst>
                    <a:ext uri="{A12FA001-AC4F-418D-AE19-62706E023703}">
                      <ahyp:hlinkClr xmlns:ahyp="http://schemas.microsoft.com/office/drawing/2018/hyperlinkcolor" val="tx"/>
                    </a:ext>
                  </a:extLst>
                </a:hlinkClick>
              </a:rPr>
              <a:t> is uses a sample tenant that is filled with sample data you can work against, but you can also sign in and work with data from your tenant. </a:t>
            </a:r>
          </a:p>
          <a:p>
            <a:endParaRPr lang="en-US" dirty="0">
              <a:solidFill>
                <a:srgbClr val="0563C1"/>
              </a:solidFill>
              <a:hlinkClick r:id="rId3">
                <a:extLst>
                  <a:ext uri="{A12FA001-AC4F-418D-AE19-62706E023703}">
                    <ahyp:hlinkClr xmlns:ahyp="http://schemas.microsoft.com/office/drawing/2018/hyperlinkcolor" val="tx"/>
                  </a:ext>
                </a:extLst>
              </a:hlinkClick>
            </a:endParaRPr>
          </a:p>
          <a:p>
            <a:r>
              <a:rPr lang="en-US" dirty="0">
                <a:solidFill>
                  <a:srgbClr val="0563C1"/>
                </a:solidFill>
                <a:hlinkClick r:id="rId3">
                  <a:extLst>
                    <a:ext uri="{A12FA001-AC4F-418D-AE19-62706E023703}">
                      <ahyp:hlinkClr xmlns:ahyp="http://schemas.microsoft.com/office/drawing/2018/hyperlinkcolor" val="tx"/>
                    </a:ext>
                  </a:extLst>
                </a:hlinkClick>
              </a:rPr>
              <a:t>List users - Microsoft Graph v1.0 | Microsoft Docs</a:t>
            </a:r>
            <a:r>
              <a:rPr lang="en-US" dirty="0"/>
              <a:t> </a:t>
            </a:r>
          </a:p>
        </p:txBody>
      </p:sp>
      <p:sp>
        <p:nvSpPr>
          <p:cNvPr id="4" name="Slide Number Placeholder 3"/>
          <p:cNvSpPr>
            <a:spLocks noGrp="1"/>
          </p:cNvSpPr>
          <p:nvPr>
            <p:ph type="sldNum" sz="quarter" idx="5"/>
          </p:nvPr>
        </p:nvSpPr>
        <p:spPr/>
        <p:txBody>
          <a:bodyPr/>
          <a:lstStyle/>
          <a:p>
            <a:fld id="{CE90C867-5C94-4B47-880B-A8B69EB830B0}" type="slidenum">
              <a:rPr lang="en-US" smtClean="0"/>
              <a:t>8</a:t>
            </a:fld>
            <a:endParaRPr lang="en-US"/>
          </a:p>
        </p:txBody>
      </p:sp>
    </p:spTree>
    <p:extLst>
      <p:ext uri="{BB962C8B-B14F-4D97-AF65-F5344CB8AC3E}">
        <p14:creationId xmlns:p14="http://schemas.microsoft.com/office/powerpoint/2010/main" val="57686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4/8/21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1" name="Picture 10" descr="A screen shot of a computer&#10;&#10;Description automatically generated">
            <a:extLst>
              <a:ext uri="{FF2B5EF4-FFF2-40B4-BE49-F238E27FC236}">
                <a16:creationId xmlns:a16="http://schemas.microsoft.com/office/drawing/2014/main" id="{F1AB2C95-16FC-48F5-843F-958A785E9224}"/>
              </a:ext>
            </a:extLst>
          </p:cNvPr>
          <p:cNvPicPr>
            <a:picLocks noChangeAspect="1"/>
          </p:cNvPicPr>
          <p:nvPr userDrawn="1"/>
        </p:nvPicPr>
        <p:blipFill>
          <a:blip r:embed="rId13"/>
          <a:stretch>
            <a:fillRect/>
          </a:stretch>
        </p:blipFill>
        <p:spPr>
          <a:xfrm>
            <a:off x="-6993" y="6105401"/>
            <a:ext cx="12192000" cy="804519"/>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4/8/21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1CF6BFE-1C36-4BBB-8893-34134FCA6E38}"/>
              </a:ext>
            </a:extLst>
          </p:cNvPr>
          <p:cNvSpPr/>
          <p:nvPr userDrawn="1"/>
        </p:nvSpPr>
        <p:spPr>
          <a:xfrm>
            <a:off x="4240693" y="6179700"/>
            <a:ext cx="3149722" cy="584775"/>
          </a:xfrm>
          <a:prstGeom prst="rect">
            <a:avLst/>
          </a:prstGeom>
          <a:noFill/>
        </p:spPr>
        <p:txBody>
          <a:bodyPr wrap="square" lIns="91440" tIns="45720" rIns="91440" bIns="45720">
            <a:spAutoFit/>
          </a:bodyPr>
          <a:lstStyle/>
          <a:p>
            <a:pPr algn="ctr"/>
            <a:r>
              <a:rPr 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#PSHSummit</a:t>
            </a:r>
          </a:p>
        </p:txBody>
      </p:sp>
      <p:sp>
        <p:nvSpPr>
          <p:cNvPr id="8" name="Rectangle 7"/>
          <p:cNvSpPr/>
          <p:nvPr/>
        </p:nvSpPr>
        <p:spPr>
          <a:xfrm>
            <a:off x="10438015" y="5275299"/>
            <a:ext cx="1482436" cy="5804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See the source image">
            <a:extLst>
              <a:ext uri="{FF2B5EF4-FFF2-40B4-BE49-F238E27FC236}">
                <a16:creationId xmlns:a16="http://schemas.microsoft.com/office/drawing/2014/main" id="{B7979B00-451E-44BA-B3D6-8140AC51D90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44351" y="6212412"/>
            <a:ext cx="1482436" cy="522520"/>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1E22FE05-6583-4772-B050-89EDD70D2994}"/>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10869703" y="6209241"/>
            <a:ext cx="1157639" cy="5256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0"/>
            <a:ext cx="12197927" cy="6115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2" name="TextBox 1">
            <a:extLst>
              <a:ext uri="{FF2B5EF4-FFF2-40B4-BE49-F238E27FC236}">
                <a16:creationId xmlns:a16="http://schemas.microsoft.com/office/drawing/2014/main" id="{0BD02C5C-2459-1746-8D7F-3DA84A787EF2}"/>
              </a:ext>
            </a:extLst>
          </p:cNvPr>
          <p:cNvSpPr txBox="1"/>
          <p:nvPr/>
        </p:nvSpPr>
        <p:spPr>
          <a:xfrm>
            <a:off x="984738" y="742952"/>
            <a:ext cx="9004389" cy="1938992"/>
          </a:xfrm>
          <a:prstGeom prst="rect">
            <a:avLst/>
          </a:prstGeom>
          <a:noFill/>
        </p:spPr>
        <p:txBody>
          <a:bodyPr wrap="square" rtlCol="0">
            <a:spAutoFit/>
          </a:bodyPr>
          <a:lstStyle/>
          <a:p>
            <a:r>
              <a:rPr lang="en-US" sz="6000" dirty="0"/>
              <a:t>Navigate the Microsoft Graph API with PowerShell</a:t>
            </a:r>
          </a:p>
        </p:txBody>
      </p:sp>
      <p:sp>
        <p:nvSpPr>
          <p:cNvPr id="5" name="TextBox 4">
            <a:extLst>
              <a:ext uri="{FF2B5EF4-FFF2-40B4-BE49-F238E27FC236}">
                <a16:creationId xmlns:a16="http://schemas.microsoft.com/office/drawing/2014/main" id="{E38CC932-1CEC-A34A-AEE3-809B20EAB580}"/>
              </a:ext>
            </a:extLst>
          </p:cNvPr>
          <p:cNvSpPr txBox="1"/>
          <p:nvPr/>
        </p:nvSpPr>
        <p:spPr>
          <a:xfrm>
            <a:off x="984738" y="3057524"/>
            <a:ext cx="6147582" cy="1569660"/>
          </a:xfrm>
          <a:prstGeom prst="rect">
            <a:avLst/>
          </a:prstGeom>
          <a:noFill/>
        </p:spPr>
        <p:txBody>
          <a:bodyPr wrap="square" rtlCol="0">
            <a:spAutoFit/>
          </a:bodyPr>
          <a:lstStyle/>
          <a:p>
            <a:pPr>
              <a:lnSpc>
                <a:spcPts val="2360"/>
              </a:lnSpc>
            </a:pPr>
            <a:r>
              <a:rPr lang="en-US" b="1" dirty="0">
                <a:solidFill>
                  <a:schemeClr val="tx1">
                    <a:lumMod val="85000"/>
                    <a:lumOff val="15000"/>
                  </a:schemeClr>
                </a:solidFill>
              </a:rPr>
              <a:t>Bradley Wyatt</a:t>
            </a:r>
            <a:endParaRPr lang="en-US" sz="1600" dirty="0">
              <a:solidFill>
                <a:schemeClr val="tx1">
                  <a:lumMod val="85000"/>
                  <a:lumOff val="15000"/>
                </a:schemeClr>
              </a:solidFill>
            </a:endParaRPr>
          </a:p>
          <a:p>
            <a:pPr>
              <a:lnSpc>
                <a:spcPts val="2360"/>
              </a:lnSpc>
            </a:pPr>
            <a:r>
              <a:rPr lang="en-US" sz="1600" dirty="0">
                <a:solidFill>
                  <a:schemeClr val="tx1">
                    <a:lumMod val="75000"/>
                    <a:lumOff val="25000"/>
                  </a:schemeClr>
                </a:solidFill>
              </a:rPr>
              <a:t>Manager DevOps Cloud Automation @ BDO Digital</a:t>
            </a:r>
          </a:p>
          <a:p>
            <a:pPr>
              <a:lnSpc>
                <a:spcPts val="2360"/>
              </a:lnSpc>
            </a:pPr>
            <a:r>
              <a:rPr lang="en-US" sz="1600" dirty="0">
                <a:solidFill>
                  <a:schemeClr val="tx1">
                    <a:lumMod val="75000"/>
                    <a:lumOff val="25000"/>
                  </a:schemeClr>
                </a:solidFill>
              </a:rPr>
              <a:t>Author at The Lazy Administrator </a:t>
            </a:r>
          </a:p>
          <a:p>
            <a:pPr>
              <a:lnSpc>
                <a:spcPts val="2360"/>
              </a:lnSpc>
            </a:pPr>
            <a:r>
              <a:rPr lang="en-US" sz="1600" dirty="0">
                <a:solidFill>
                  <a:schemeClr val="tx1">
                    <a:lumMod val="75000"/>
                    <a:lumOff val="25000"/>
                  </a:schemeClr>
                </a:solidFill>
              </a:rPr>
              <a:t>Microsoft MVP</a:t>
            </a:r>
          </a:p>
          <a:p>
            <a:endParaRPr lang="en-US" sz="1600" dirty="0"/>
          </a:p>
        </p:txBody>
      </p:sp>
    </p:spTree>
    <p:extLst>
      <p:ext uri="{BB962C8B-B14F-4D97-AF65-F5344CB8AC3E}">
        <p14:creationId xmlns:p14="http://schemas.microsoft.com/office/powerpoint/2010/main" val="322329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2FE3-FA5E-944B-BE51-5C95E1242D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1D6FE0-48F0-024A-A43E-584186BA4C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155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A4AD-C229-074E-8908-BC710AA764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08DD93-BD43-5B4E-B55F-3A5680A177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143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0" y="3514"/>
            <a:ext cx="12197927" cy="6115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610665" y="892268"/>
            <a:ext cx="6147582"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Agenda</a:t>
            </a:r>
            <a:endParaRPr lang="en-US" sz="4400" dirty="0">
              <a:solidFill>
                <a:schemeClr val="tx1">
                  <a:lumMod val="75000"/>
                  <a:lumOff val="25000"/>
                </a:schemeClr>
              </a:solidFill>
            </a:endParaRPr>
          </a:p>
        </p:txBody>
      </p:sp>
      <p:sp>
        <p:nvSpPr>
          <p:cNvPr id="3" name="TextBox 2">
            <a:extLst>
              <a:ext uri="{FF2B5EF4-FFF2-40B4-BE49-F238E27FC236}">
                <a16:creationId xmlns:a16="http://schemas.microsoft.com/office/drawing/2014/main" id="{6B50473A-C600-4741-ABCE-82418DF37617}"/>
              </a:ext>
            </a:extLst>
          </p:cNvPr>
          <p:cNvSpPr txBox="1"/>
          <p:nvPr/>
        </p:nvSpPr>
        <p:spPr>
          <a:xfrm>
            <a:off x="610665" y="1385420"/>
            <a:ext cx="7288735" cy="3905236"/>
          </a:xfrm>
          <a:prstGeom prst="rect">
            <a:avLst/>
          </a:prstGeom>
          <a:noFill/>
        </p:spPr>
        <p:txBody>
          <a:bodyPr wrap="square" rtlCol="0">
            <a:spAutoFit/>
          </a:bodyPr>
          <a:lstStyle/>
          <a:p>
            <a:pPr marL="342900" indent="-342900">
              <a:lnSpc>
                <a:spcPct val="150000"/>
              </a:lnSpc>
              <a:buAutoNum type="arabicPeriod"/>
            </a:pPr>
            <a:r>
              <a:rPr lang="en-US" sz="2400" dirty="0"/>
              <a:t>What is Microsoft Graph</a:t>
            </a:r>
          </a:p>
          <a:p>
            <a:pPr marL="342900" indent="-342900">
              <a:lnSpc>
                <a:spcPct val="150000"/>
              </a:lnSpc>
              <a:buAutoNum type="arabicPeriod"/>
            </a:pPr>
            <a:r>
              <a:rPr lang="en-US" sz="2400" dirty="0"/>
              <a:t>What is in Microsoft Graph</a:t>
            </a:r>
          </a:p>
          <a:p>
            <a:pPr marL="342900" indent="-342900">
              <a:lnSpc>
                <a:spcPct val="150000"/>
              </a:lnSpc>
              <a:buAutoNum type="arabicPeriod"/>
            </a:pPr>
            <a:r>
              <a:rPr lang="en-US" sz="2400" dirty="0"/>
              <a:t>API Reference Docs</a:t>
            </a:r>
          </a:p>
          <a:p>
            <a:pPr marL="342900" indent="-342900">
              <a:lnSpc>
                <a:spcPct val="150000"/>
              </a:lnSpc>
              <a:buAutoNum type="arabicPeriod"/>
            </a:pPr>
            <a:r>
              <a:rPr lang="en-US" sz="2400" dirty="0"/>
              <a:t>Graph Explorer</a:t>
            </a:r>
          </a:p>
          <a:p>
            <a:pPr marL="342900" indent="-342900">
              <a:lnSpc>
                <a:spcPct val="150000"/>
              </a:lnSpc>
              <a:buAutoNum type="arabicPeriod"/>
            </a:pPr>
            <a:r>
              <a:rPr lang="en-US" sz="2400" dirty="0"/>
              <a:t>PowerShell SDK</a:t>
            </a:r>
          </a:p>
          <a:p>
            <a:pPr marL="342900" indent="-342900">
              <a:lnSpc>
                <a:spcPct val="150000"/>
              </a:lnSpc>
              <a:buAutoNum type="arabicPeriod"/>
            </a:pPr>
            <a:r>
              <a:rPr lang="en-US" sz="2400" dirty="0"/>
              <a:t>Invoke-</a:t>
            </a:r>
            <a:r>
              <a:rPr lang="en-US" sz="2400" dirty="0" err="1"/>
              <a:t>RestMethod</a:t>
            </a:r>
            <a:r>
              <a:rPr lang="en-US" sz="2400" dirty="0"/>
              <a:t> and the Graph API</a:t>
            </a:r>
          </a:p>
          <a:p>
            <a:pPr marL="342900" indent="-342900">
              <a:lnSpc>
                <a:spcPct val="150000"/>
              </a:lnSpc>
              <a:buAutoNum type="arabicPeriod"/>
            </a:pPr>
            <a:endParaRPr lang="en-US" sz="2400" dirty="0"/>
          </a:p>
        </p:txBody>
      </p:sp>
    </p:spTree>
    <p:extLst>
      <p:ext uri="{BB962C8B-B14F-4D97-AF65-F5344CB8AC3E}">
        <p14:creationId xmlns:p14="http://schemas.microsoft.com/office/powerpoint/2010/main" val="129238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496364" y="504437"/>
            <a:ext cx="8253935"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What is Microsoft Graph?</a:t>
            </a:r>
            <a:endParaRPr lang="en-US" sz="4400" dirty="0">
              <a:solidFill>
                <a:schemeClr val="tx1">
                  <a:lumMod val="75000"/>
                  <a:lumOff val="25000"/>
                </a:schemeClr>
              </a:solidFill>
            </a:endParaRPr>
          </a:p>
        </p:txBody>
      </p:sp>
      <p:sp>
        <p:nvSpPr>
          <p:cNvPr id="9" name="TextBox 8">
            <a:extLst>
              <a:ext uri="{FF2B5EF4-FFF2-40B4-BE49-F238E27FC236}">
                <a16:creationId xmlns:a16="http://schemas.microsoft.com/office/drawing/2014/main" id="{276ECCA2-ACF2-C54B-9A11-CAD0AA3EAAC2}"/>
              </a:ext>
            </a:extLst>
          </p:cNvPr>
          <p:cNvSpPr txBox="1"/>
          <p:nvPr/>
        </p:nvSpPr>
        <p:spPr>
          <a:xfrm>
            <a:off x="749299" y="1270000"/>
            <a:ext cx="10947401" cy="18847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REST API that you can use to interact with data in Microsoft 365</a:t>
            </a:r>
          </a:p>
          <a:p>
            <a:pPr marL="285750" indent="-285750">
              <a:lnSpc>
                <a:spcPct val="150000"/>
              </a:lnSpc>
              <a:buFont typeface="Arial" panose="020B0604020202020204" pitchFamily="34" charset="0"/>
              <a:buChar char="•"/>
            </a:pPr>
            <a:r>
              <a:rPr lang="en-US" sz="2000" dirty="0"/>
              <a:t>Single Endpoint </a:t>
            </a:r>
            <a:r>
              <a:rPr lang="en-US" dirty="0"/>
              <a:t>(https:/</a:t>
            </a:r>
            <a:r>
              <a:rPr lang="en-US" dirty="0" err="1"/>
              <a:t>graph.microsoft.com</a:t>
            </a:r>
            <a:r>
              <a:rPr lang="en-US" dirty="0"/>
              <a:t>)</a:t>
            </a:r>
          </a:p>
          <a:p>
            <a:pPr marL="285750" indent="-285750">
              <a:lnSpc>
                <a:spcPct val="150000"/>
              </a:lnSpc>
              <a:buFont typeface="Arial" panose="020B0604020202020204" pitchFamily="34" charset="0"/>
              <a:buChar char="•"/>
            </a:pPr>
            <a:r>
              <a:rPr lang="en-US" sz="2000" dirty="0"/>
              <a:t>Allows incoming data delivered from external sources (Box, Google Drive, Jira and Salesforce) </a:t>
            </a:r>
          </a:p>
          <a:p>
            <a:pPr>
              <a:lnSpc>
                <a:spcPct val="150000"/>
              </a:lnSpc>
            </a:pPr>
            <a:endParaRPr lang="en-US" sz="2000" dirty="0"/>
          </a:p>
        </p:txBody>
      </p:sp>
      <p:pic>
        <p:nvPicPr>
          <p:cNvPr id="3076" name="Picture 4" descr="What's new for Microsoft Graph Developers at Build 2017 - Microsoft 365  Developer Blog">
            <a:extLst>
              <a:ext uri="{FF2B5EF4-FFF2-40B4-BE49-F238E27FC236}">
                <a16:creationId xmlns:a16="http://schemas.microsoft.com/office/drawing/2014/main" id="{B46665EF-CB65-A14D-886C-FC9300AC9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692878"/>
            <a:ext cx="6553200" cy="3347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96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496364" y="504437"/>
            <a:ext cx="8253935"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What is in Microsoft Graph?</a:t>
            </a:r>
            <a:endParaRPr lang="en-US" sz="4400" dirty="0">
              <a:solidFill>
                <a:schemeClr val="tx1">
                  <a:lumMod val="75000"/>
                  <a:lumOff val="25000"/>
                </a:schemeClr>
              </a:solidFill>
            </a:endParaRPr>
          </a:p>
        </p:txBody>
      </p:sp>
      <p:sp>
        <p:nvSpPr>
          <p:cNvPr id="9" name="TextBox 8">
            <a:extLst>
              <a:ext uri="{FF2B5EF4-FFF2-40B4-BE49-F238E27FC236}">
                <a16:creationId xmlns:a16="http://schemas.microsoft.com/office/drawing/2014/main" id="{276ECCA2-ACF2-C54B-9A11-CAD0AA3EAAC2}"/>
              </a:ext>
            </a:extLst>
          </p:cNvPr>
          <p:cNvSpPr txBox="1"/>
          <p:nvPr/>
        </p:nvSpPr>
        <p:spPr>
          <a:xfrm>
            <a:off x="496365" y="1256099"/>
            <a:ext cx="2234136" cy="4770537"/>
          </a:xfrm>
          <a:prstGeom prst="rect">
            <a:avLst/>
          </a:prstGeom>
          <a:noFill/>
        </p:spPr>
        <p:txBody>
          <a:bodyPr wrap="square" rtlCol="0">
            <a:spAutoFit/>
          </a:bodyPr>
          <a:lstStyle/>
          <a:p>
            <a:r>
              <a:rPr lang="en-US" sz="1600" b="1" dirty="0"/>
              <a:t>Users</a:t>
            </a:r>
          </a:p>
          <a:p>
            <a:pPr marL="342900" indent="-342900">
              <a:buFontTx/>
              <a:buChar char="-"/>
            </a:pPr>
            <a:r>
              <a:rPr lang="en-US" sz="1600" dirty="0"/>
              <a:t>Users</a:t>
            </a:r>
          </a:p>
          <a:p>
            <a:pPr marL="342900" indent="-342900">
              <a:buFontTx/>
              <a:buChar char="-"/>
            </a:pPr>
            <a:r>
              <a:rPr lang="en-US" sz="1600" dirty="0"/>
              <a:t>Calendar</a:t>
            </a:r>
          </a:p>
          <a:p>
            <a:pPr marL="342900" indent="-342900">
              <a:buFontTx/>
              <a:buChar char="-"/>
            </a:pPr>
            <a:r>
              <a:rPr lang="en-US" sz="1600" dirty="0"/>
              <a:t>Contacts</a:t>
            </a:r>
          </a:p>
          <a:p>
            <a:pPr marL="342900" indent="-342900">
              <a:buFontTx/>
              <a:buChar char="-"/>
            </a:pPr>
            <a:r>
              <a:rPr lang="en-US" sz="1600" dirty="0"/>
              <a:t>Directory Objects</a:t>
            </a:r>
          </a:p>
          <a:p>
            <a:pPr marL="342900" indent="-342900">
              <a:buFontTx/>
              <a:buChar char="-"/>
            </a:pPr>
            <a:r>
              <a:rPr lang="en-US" sz="1600" dirty="0"/>
              <a:t>Mail</a:t>
            </a:r>
          </a:p>
          <a:p>
            <a:pPr marL="342900" indent="-342900">
              <a:buFontTx/>
              <a:buChar char="-"/>
            </a:pPr>
            <a:r>
              <a:rPr lang="en-US" sz="1600" dirty="0"/>
              <a:t>Notes</a:t>
            </a:r>
          </a:p>
          <a:p>
            <a:pPr marL="342900" indent="-342900">
              <a:buFontTx/>
              <a:buChar char="-"/>
            </a:pPr>
            <a:r>
              <a:rPr lang="en-US" sz="1600" dirty="0"/>
              <a:t>To-Do Tasks</a:t>
            </a:r>
          </a:p>
          <a:p>
            <a:pPr marL="342900" indent="-342900">
              <a:buFontTx/>
              <a:buChar char="-"/>
            </a:pPr>
            <a:r>
              <a:rPr lang="en-US" sz="1600" dirty="0"/>
              <a:t>Org Hierarchy</a:t>
            </a:r>
          </a:p>
          <a:p>
            <a:pPr marL="342900" indent="-342900">
              <a:buFontTx/>
              <a:buChar char="-"/>
            </a:pPr>
            <a:r>
              <a:rPr lang="en-US" sz="1600" dirty="0"/>
              <a:t>Outlook Settings</a:t>
            </a:r>
          </a:p>
          <a:p>
            <a:pPr marL="342900" indent="-342900">
              <a:buFontTx/>
              <a:buChar char="-"/>
            </a:pPr>
            <a:r>
              <a:rPr lang="en-US" sz="1600" dirty="0"/>
              <a:t>Mail</a:t>
            </a:r>
          </a:p>
          <a:p>
            <a:pPr marL="342900" indent="-342900">
              <a:buFontTx/>
              <a:buChar char="-"/>
            </a:pPr>
            <a:r>
              <a:rPr lang="en-US" sz="1600" dirty="0"/>
              <a:t>Drive</a:t>
            </a:r>
          </a:p>
          <a:p>
            <a:pPr marL="342900" indent="-342900">
              <a:buFontTx/>
              <a:buChar char="-"/>
            </a:pPr>
            <a:r>
              <a:rPr lang="en-US" sz="1600" dirty="0"/>
              <a:t>Photo</a:t>
            </a:r>
          </a:p>
          <a:p>
            <a:pPr marL="342900" indent="-342900">
              <a:buFontTx/>
              <a:buChar char="-"/>
            </a:pPr>
            <a:r>
              <a:rPr lang="en-US" sz="1600" dirty="0"/>
              <a:t>Planner</a:t>
            </a:r>
          </a:p>
          <a:p>
            <a:pPr marL="342900" indent="-342900">
              <a:buFontTx/>
              <a:buChar char="-"/>
            </a:pPr>
            <a:r>
              <a:rPr lang="en-US" sz="1600" dirty="0"/>
              <a:t>Teamwork</a:t>
            </a:r>
          </a:p>
          <a:p>
            <a:pPr marL="342900" indent="-342900">
              <a:buFontTx/>
              <a:buChar char="-"/>
            </a:pPr>
            <a:r>
              <a:rPr lang="en-US" sz="1600" dirty="0"/>
              <a:t>Folders</a:t>
            </a:r>
          </a:p>
          <a:p>
            <a:pPr marL="342900" indent="-342900">
              <a:buFontTx/>
              <a:buChar char="-"/>
            </a:pPr>
            <a:r>
              <a:rPr lang="en-US" sz="1600" dirty="0"/>
              <a:t>Attributes</a:t>
            </a:r>
          </a:p>
          <a:p>
            <a:pPr marL="342900" indent="-342900">
              <a:buFontTx/>
              <a:buChar char="-"/>
            </a:pPr>
            <a:r>
              <a:rPr lang="en-US" sz="1600" dirty="0"/>
              <a:t>Events</a:t>
            </a:r>
          </a:p>
          <a:p>
            <a:pPr marL="342900" indent="-342900">
              <a:buFontTx/>
              <a:buChar char="-"/>
            </a:pPr>
            <a:r>
              <a:rPr lang="en-US" sz="1600" dirty="0"/>
              <a:t>Presence</a:t>
            </a:r>
          </a:p>
        </p:txBody>
      </p:sp>
      <p:sp>
        <p:nvSpPr>
          <p:cNvPr id="6" name="TextBox 5">
            <a:extLst>
              <a:ext uri="{FF2B5EF4-FFF2-40B4-BE49-F238E27FC236}">
                <a16:creationId xmlns:a16="http://schemas.microsoft.com/office/drawing/2014/main" id="{399030EE-D797-EF45-B8E9-806B3B8F0153}"/>
              </a:ext>
            </a:extLst>
          </p:cNvPr>
          <p:cNvSpPr txBox="1"/>
          <p:nvPr/>
        </p:nvSpPr>
        <p:spPr>
          <a:xfrm>
            <a:off x="2919519" y="1256099"/>
            <a:ext cx="2984499" cy="5016758"/>
          </a:xfrm>
          <a:prstGeom prst="rect">
            <a:avLst/>
          </a:prstGeom>
          <a:noFill/>
        </p:spPr>
        <p:txBody>
          <a:bodyPr wrap="square" rtlCol="0">
            <a:spAutoFit/>
          </a:bodyPr>
          <a:lstStyle/>
          <a:p>
            <a:r>
              <a:rPr lang="en-US" sz="1600" b="1" dirty="0"/>
              <a:t>Communication</a:t>
            </a:r>
          </a:p>
          <a:p>
            <a:pPr marL="285750" indent="-285750">
              <a:buFontTx/>
              <a:buChar char="-"/>
            </a:pPr>
            <a:r>
              <a:rPr lang="en-US" sz="1600" dirty="0"/>
              <a:t>Calls</a:t>
            </a:r>
          </a:p>
          <a:p>
            <a:pPr marL="285750" indent="-285750">
              <a:buFontTx/>
              <a:buChar char="-"/>
            </a:pPr>
            <a:r>
              <a:rPr lang="en-US" sz="1600" dirty="0"/>
              <a:t>Call Records</a:t>
            </a:r>
          </a:p>
          <a:p>
            <a:pPr marL="285750" indent="-285750">
              <a:buFontTx/>
              <a:buChar char="-"/>
            </a:pPr>
            <a:r>
              <a:rPr lang="en-US" sz="1600" dirty="0"/>
              <a:t>Online Meeting</a:t>
            </a:r>
          </a:p>
          <a:p>
            <a:pPr marL="285750" indent="-285750">
              <a:buFontTx/>
              <a:buChar char="-"/>
            </a:pPr>
            <a:r>
              <a:rPr lang="en-US" sz="1600" dirty="0"/>
              <a:t>Presence</a:t>
            </a:r>
          </a:p>
          <a:p>
            <a:pPr marL="285750" indent="-285750">
              <a:buFontTx/>
              <a:buChar char="-"/>
            </a:pPr>
            <a:r>
              <a:rPr lang="en-US" sz="1600" dirty="0"/>
              <a:t>Chats</a:t>
            </a:r>
          </a:p>
          <a:p>
            <a:pPr marL="285750" indent="-285750">
              <a:buFontTx/>
              <a:buChar char="-"/>
            </a:pPr>
            <a:r>
              <a:rPr lang="en-US" sz="1600" dirty="0"/>
              <a:t>Emails</a:t>
            </a:r>
          </a:p>
          <a:p>
            <a:pPr marL="285750" indent="-285750">
              <a:buFontTx/>
              <a:buChar char="-"/>
            </a:pPr>
            <a:endParaRPr lang="en-US" sz="1600" dirty="0"/>
          </a:p>
          <a:p>
            <a:r>
              <a:rPr lang="en-US" sz="1600" b="1" dirty="0"/>
              <a:t>Reports</a:t>
            </a:r>
          </a:p>
          <a:p>
            <a:pPr marL="285750" indent="-285750">
              <a:buFontTx/>
              <a:buChar char="-"/>
            </a:pPr>
            <a:r>
              <a:rPr lang="en-US" sz="1600" dirty="0"/>
              <a:t>Azure AD Activity Reports</a:t>
            </a:r>
          </a:p>
          <a:p>
            <a:pPr marL="285750" indent="-285750">
              <a:buFontTx/>
              <a:buChar char="-"/>
            </a:pPr>
            <a:r>
              <a:rPr lang="en-US" sz="1600" dirty="0"/>
              <a:t>Microsoft 365 Usage Reports</a:t>
            </a:r>
          </a:p>
          <a:p>
            <a:pPr marL="285750" indent="-285750">
              <a:buFontTx/>
              <a:buChar char="-"/>
            </a:pPr>
            <a:r>
              <a:rPr lang="en-US" sz="1600" dirty="0"/>
              <a:t>Identity and Access Reports</a:t>
            </a:r>
          </a:p>
          <a:p>
            <a:pPr marL="285750" indent="-285750">
              <a:buFontTx/>
              <a:buChar char="-"/>
            </a:pPr>
            <a:endParaRPr lang="en-US" sz="1600" dirty="0"/>
          </a:p>
          <a:p>
            <a:r>
              <a:rPr lang="en-US" sz="1600" b="1" dirty="0"/>
              <a:t>Security</a:t>
            </a:r>
          </a:p>
          <a:p>
            <a:pPr marL="285750" indent="-285750">
              <a:buFontTx/>
              <a:buChar char="-"/>
            </a:pPr>
            <a:r>
              <a:rPr lang="en-US" sz="1600" dirty="0"/>
              <a:t>Alerts</a:t>
            </a:r>
          </a:p>
          <a:p>
            <a:pPr marL="285750" indent="-285750">
              <a:buFontTx/>
              <a:buChar char="-"/>
            </a:pPr>
            <a:r>
              <a:rPr lang="en-US" sz="1600" dirty="0"/>
              <a:t>Secure Scores</a:t>
            </a:r>
          </a:p>
          <a:p>
            <a:pPr marL="285750" indent="-285750">
              <a:buFontTx/>
              <a:buChar char="-"/>
            </a:pPr>
            <a:r>
              <a:rPr lang="en-US" sz="1600" dirty="0"/>
              <a:t>Threat Intelligence Indicators</a:t>
            </a:r>
          </a:p>
          <a:p>
            <a:pPr marL="285750" indent="-285750">
              <a:buFontTx/>
              <a:buChar char="-"/>
            </a:pPr>
            <a:r>
              <a:rPr lang="en-US" sz="1600" dirty="0"/>
              <a:t>Security Actions</a:t>
            </a:r>
          </a:p>
          <a:p>
            <a:pPr marL="285750" indent="-285750">
              <a:buFontTx/>
              <a:buChar char="-"/>
            </a:pPr>
            <a:r>
              <a:rPr lang="en-US" sz="1600" dirty="0"/>
              <a:t>Information Protection </a:t>
            </a:r>
          </a:p>
          <a:p>
            <a:pPr marL="285750" indent="-285750">
              <a:buFontTx/>
              <a:buChar char="-"/>
            </a:pPr>
            <a:endParaRPr lang="en-US" sz="1600" dirty="0"/>
          </a:p>
        </p:txBody>
      </p:sp>
      <p:sp>
        <p:nvSpPr>
          <p:cNvPr id="11" name="TextBox 10">
            <a:extLst>
              <a:ext uri="{FF2B5EF4-FFF2-40B4-BE49-F238E27FC236}">
                <a16:creationId xmlns:a16="http://schemas.microsoft.com/office/drawing/2014/main" id="{14801022-6404-EF4E-8AA1-F29E63DF126B}"/>
              </a:ext>
            </a:extLst>
          </p:cNvPr>
          <p:cNvSpPr txBox="1"/>
          <p:nvPr/>
        </p:nvSpPr>
        <p:spPr>
          <a:xfrm>
            <a:off x="6093036" y="1256099"/>
            <a:ext cx="2984499" cy="5016758"/>
          </a:xfrm>
          <a:prstGeom prst="rect">
            <a:avLst/>
          </a:prstGeom>
          <a:noFill/>
        </p:spPr>
        <p:txBody>
          <a:bodyPr wrap="square" rtlCol="0">
            <a:spAutoFit/>
          </a:bodyPr>
          <a:lstStyle/>
          <a:p>
            <a:r>
              <a:rPr lang="en-US" sz="1600" b="1" dirty="0"/>
              <a:t>SharePoint</a:t>
            </a:r>
          </a:p>
          <a:p>
            <a:pPr marL="285750" indent="-285750">
              <a:buFontTx/>
              <a:buChar char="-"/>
            </a:pPr>
            <a:r>
              <a:rPr lang="en-US" sz="1600" dirty="0"/>
              <a:t>Sites</a:t>
            </a:r>
          </a:p>
          <a:p>
            <a:pPr marL="285750" indent="-285750">
              <a:buFontTx/>
              <a:buChar char="-"/>
            </a:pPr>
            <a:r>
              <a:rPr lang="en-US" sz="1600" dirty="0"/>
              <a:t>Lists</a:t>
            </a:r>
          </a:p>
          <a:p>
            <a:pPr marL="285750" indent="-285750">
              <a:buFontTx/>
              <a:buChar char="-"/>
            </a:pPr>
            <a:r>
              <a:rPr lang="en-US" sz="1600" dirty="0"/>
              <a:t>List Items</a:t>
            </a:r>
          </a:p>
          <a:p>
            <a:pPr marL="285750" indent="-285750">
              <a:buFontTx/>
              <a:buChar char="-"/>
            </a:pPr>
            <a:r>
              <a:rPr lang="en-US" sz="1600" dirty="0"/>
              <a:t>Subsites</a:t>
            </a:r>
          </a:p>
          <a:p>
            <a:pPr marL="285750" indent="-285750">
              <a:buFontTx/>
              <a:buChar char="-"/>
            </a:pPr>
            <a:r>
              <a:rPr lang="en-US" sz="1600" dirty="0"/>
              <a:t>Permissions</a:t>
            </a:r>
          </a:p>
          <a:p>
            <a:pPr marL="285750" indent="-285750">
              <a:buFontTx/>
              <a:buChar char="-"/>
            </a:pPr>
            <a:r>
              <a:rPr lang="en-US" sz="1600" dirty="0"/>
              <a:t>Pages</a:t>
            </a:r>
          </a:p>
          <a:p>
            <a:pPr marL="285750" indent="-285750">
              <a:buFontTx/>
              <a:buChar char="-"/>
            </a:pPr>
            <a:r>
              <a:rPr lang="en-US" sz="1600" dirty="0"/>
              <a:t>Followed Sites</a:t>
            </a:r>
          </a:p>
          <a:p>
            <a:pPr marL="285750" indent="-285750">
              <a:buFontTx/>
              <a:buChar char="-"/>
            </a:pPr>
            <a:endParaRPr lang="en-US" sz="1600" dirty="0"/>
          </a:p>
          <a:p>
            <a:r>
              <a:rPr lang="en-US" sz="1600" b="1" dirty="0"/>
              <a:t>Drive</a:t>
            </a:r>
          </a:p>
          <a:p>
            <a:pPr marL="285750" indent="-285750">
              <a:buFontTx/>
              <a:buChar char="-"/>
            </a:pPr>
            <a:r>
              <a:rPr lang="en-US" sz="1600" dirty="0"/>
              <a:t>Thumbnails</a:t>
            </a:r>
          </a:p>
          <a:p>
            <a:pPr marL="285750" indent="-285750">
              <a:buFontTx/>
              <a:buChar char="-"/>
            </a:pPr>
            <a:r>
              <a:rPr lang="en-US" sz="1600" dirty="0"/>
              <a:t>Check in and out files</a:t>
            </a:r>
          </a:p>
          <a:p>
            <a:pPr marL="285750" indent="-285750">
              <a:buFontTx/>
              <a:buChar char="-"/>
            </a:pPr>
            <a:r>
              <a:rPr lang="en-US" sz="1600" dirty="0"/>
              <a:t>Restore Item</a:t>
            </a:r>
          </a:p>
          <a:p>
            <a:pPr marL="285750" indent="-285750">
              <a:buFontTx/>
              <a:buChar char="-"/>
            </a:pPr>
            <a:r>
              <a:rPr lang="en-US" sz="1600" dirty="0"/>
              <a:t>Download Item</a:t>
            </a:r>
          </a:p>
          <a:p>
            <a:pPr marL="285750" indent="-285750">
              <a:buFontTx/>
              <a:buChar char="-"/>
            </a:pPr>
            <a:r>
              <a:rPr lang="en-US" sz="1600" dirty="0"/>
              <a:t>Track Changes</a:t>
            </a:r>
          </a:p>
          <a:p>
            <a:pPr marL="285750" indent="-285750">
              <a:buFontTx/>
              <a:buChar char="-"/>
            </a:pPr>
            <a:r>
              <a:rPr lang="en-US" sz="1600" dirty="0"/>
              <a:t>Item Analytics</a:t>
            </a:r>
          </a:p>
          <a:p>
            <a:pPr marL="285750" indent="-285750">
              <a:buFontTx/>
              <a:buChar char="-"/>
            </a:pPr>
            <a:r>
              <a:rPr lang="en-US" sz="1600" dirty="0"/>
              <a:t>Drive Items</a:t>
            </a:r>
          </a:p>
          <a:p>
            <a:pPr marL="285750" indent="-285750">
              <a:buFontTx/>
              <a:buChar char="-"/>
            </a:pPr>
            <a:r>
              <a:rPr lang="en-US" sz="1600" dirty="0"/>
              <a:t>Child Items</a:t>
            </a:r>
          </a:p>
          <a:p>
            <a:pPr marL="285750" indent="-285750">
              <a:buFontTx/>
              <a:buChar char="-"/>
            </a:pPr>
            <a:r>
              <a:rPr lang="en-US" sz="1600" dirty="0"/>
              <a:t>File Properties</a:t>
            </a:r>
          </a:p>
          <a:p>
            <a:pPr marL="285750" indent="-285750">
              <a:buFontTx/>
              <a:buChar char="-"/>
            </a:pPr>
            <a:endParaRPr lang="en-US" sz="1600" dirty="0"/>
          </a:p>
        </p:txBody>
      </p:sp>
      <p:sp>
        <p:nvSpPr>
          <p:cNvPr id="13" name="TextBox 12">
            <a:extLst>
              <a:ext uri="{FF2B5EF4-FFF2-40B4-BE49-F238E27FC236}">
                <a16:creationId xmlns:a16="http://schemas.microsoft.com/office/drawing/2014/main" id="{D8A53D8B-5DCB-A54D-B270-A531BB165280}"/>
              </a:ext>
            </a:extLst>
          </p:cNvPr>
          <p:cNvSpPr txBox="1"/>
          <p:nvPr/>
        </p:nvSpPr>
        <p:spPr>
          <a:xfrm>
            <a:off x="9266553" y="1256099"/>
            <a:ext cx="2984499" cy="4770537"/>
          </a:xfrm>
          <a:prstGeom prst="rect">
            <a:avLst/>
          </a:prstGeom>
          <a:noFill/>
        </p:spPr>
        <p:txBody>
          <a:bodyPr wrap="square" rtlCol="0">
            <a:spAutoFit/>
          </a:bodyPr>
          <a:lstStyle/>
          <a:p>
            <a:r>
              <a:rPr lang="en-US" sz="1600" b="1" dirty="0"/>
              <a:t>Teams</a:t>
            </a:r>
          </a:p>
          <a:p>
            <a:pPr marL="285750" indent="-285750">
              <a:buFontTx/>
              <a:buChar char="-"/>
            </a:pPr>
            <a:r>
              <a:rPr lang="en-US" sz="1600" dirty="0"/>
              <a:t>Groups</a:t>
            </a:r>
          </a:p>
          <a:p>
            <a:pPr marL="285750" indent="-285750">
              <a:buFontTx/>
              <a:buChar char="-"/>
            </a:pPr>
            <a:r>
              <a:rPr lang="en-US" sz="1600" dirty="0"/>
              <a:t>Members</a:t>
            </a:r>
          </a:p>
          <a:p>
            <a:pPr marL="285750" indent="-285750">
              <a:buFontTx/>
              <a:buChar char="-"/>
            </a:pPr>
            <a:r>
              <a:rPr lang="en-US" sz="1600" dirty="0"/>
              <a:t>Chat</a:t>
            </a:r>
          </a:p>
          <a:p>
            <a:pPr marL="285750" indent="-285750">
              <a:buFontTx/>
              <a:buChar char="-"/>
            </a:pPr>
            <a:r>
              <a:rPr lang="en-US" sz="1600" dirty="0"/>
              <a:t>Messages</a:t>
            </a:r>
          </a:p>
          <a:p>
            <a:pPr marL="285750" indent="-285750">
              <a:buFontTx/>
              <a:buChar char="-"/>
            </a:pPr>
            <a:r>
              <a:rPr lang="en-US" sz="1600" dirty="0"/>
              <a:t>Apps</a:t>
            </a:r>
          </a:p>
          <a:p>
            <a:pPr marL="285750" indent="-285750">
              <a:buFontTx/>
              <a:buChar char="-"/>
            </a:pPr>
            <a:r>
              <a:rPr lang="en-US" sz="1600" dirty="0"/>
              <a:t>Calendar</a:t>
            </a:r>
          </a:p>
          <a:p>
            <a:pPr marL="285750" indent="-285750">
              <a:buFontTx/>
              <a:buChar char="-"/>
            </a:pPr>
            <a:r>
              <a:rPr lang="en-US" sz="1600" dirty="0"/>
              <a:t>Shifts</a:t>
            </a:r>
          </a:p>
          <a:p>
            <a:pPr marL="285750" indent="-285750">
              <a:buFontTx/>
              <a:buChar char="-"/>
            </a:pPr>
            <a:r>
              <a:rPr lang="en-US" sz="1600" dirty="0"/>
              <a:t>Drive</a:t>
            </a:r>
          </a:p>
          <a:p>
            <a:pPr marL="285750" indent="-285750">
              <a:buFontTx/>
              <a:buChar char="-"/>
            </a:pPr>
            <a:r>
              <a:rPr lang="en-US" sz="1600" dirty="0"/>
              <a:t>Plans</a:t>
            </a:r>
          </a:p>
          <a:p>
            <a:pPr marL="285750" indent="-285750">
              <a:buFontTx/>
              <a:buChar char="-"/>
            </a:pPr>
            <a:r>
              <a:rPr lang="en-US" sz="1600" dirty="0"/>
              <a:t>Notes</a:t>
            </a:r>
          </a:p>
          <a:p>
            <a:pPr marL="285750" indent="-285750">
              <a:buFontTx/>
              <a:buChar char="-"/>
            </a:pPr>
            <a:r>
              <a:rPr lang="en-US" sz="1600" dirty="0"/>
              <a:t>Membership</a:t>
            </a:r>
          </a:p>
          <a:p>
            <a:pPr marL="285750" indent="-285750">
              <a:buFontTx/>
              <a:buChar char="-"/>
            </a:pPr>
            <a:r>
              <a:rPr lang="en-US" sz="1600" dirty="0"/>
              <a:t>Permissions</a:t>
            </a:r>
          </a:p>
          <a:p>
            <a:pPr marL="285750" indent="-285750">
              <a:buFontTx/>
              <a:buChar char="-"/>
            </a:pPr>
            <a:r>
              <a:rPr lang="en-US" sz="1600" dirty="0"/>
              <a:t>Channels</a:t>
            </a:r>
          </a:p>
          <a:p>
            <a:pPr marL="285750" indent="-285750">
              <a:buFontTx/>
              <a:buChar char="-"/>
            </a:pPr>
            <a:endParaRPr lang="en-US" sz="1600" dirty="0"/>
          </a:p>
          <a:p>
            <a:r>
              <a:rPr lang="en-US" sz="1600" b="1" dirty="0"/>
              <a:t>Devices</a:t>
            </a:r>
          </a:p>
          <a:p>
            <a:pPr marL="285750" indent="-285750">
              <a:buFontTx/>
              <a:buChar char="-"/>
            </a:pPr>
            <a:r>
              <a:rPr lang="en-US" sz="1600" dirty="0"/>
              <a:t>Application Management</a:t>
            </a:r>
          </a:p>
          <a:p>
            <a:pPr marL="285750" indent="-285750">
              <a:buFontTx/>
              <a:buChar char="-"/>
            </a:pPr>
            <a:r>
              <a:rPr lang="en-US" sz="1600" dirty="0"/>
              <a:t>Device Management</a:t>
            </a:r>
          </a:p>
          <a:p>
            <a:pPr marL="285750" indent="-285750">
              <a:buFontTx/>
              <a:buChar char="-"/>
            </a:pPr>
            <a:r>
              <a:rPr lang="en-US" sz="1600" dirty="0"/>
              <a:t>Device Configuration</a:t>
            </a:r>
          </a:p>
        </p:txBody>
      </p:sp>
    </p:spTree>
    <p:extLst>
      <p:ext uri="{BB962C8B-B14F-4D97-AF65-F5344CB8AC3E}">
        <p14:creationId xmlns:p14="http://schemas.microsoft.com/office/powerpoint/2010/main" val="404030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496364" y="504437"/>
            <a:ext cx="8253935"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API Reference Docs</a:t>
            </a:r>
            <a:endParaRPr lang="en-US" sz="4400" dirty="0">
              <a:solidFill>
                <a:schemeClr val="tx1">
                  <a:lumMod val="75000"/>
                  <a:lumOff val="25000"/>
                </a:schemeClr>
              </a:solidFill>
            </a:endParaRPr>
          </a:p>
        </p:txBody>
      </p:sp>
      <p:sp>
        <p:nvSpPr>
          <p:cNvPr id="9" name="TextBox 8">
            <a:extLst>
              <a:ext uri="{FF2B5EF4-FFF2-40B4-BE49-F238E27FC236}">
                <a16:creationId xmlns:a16="http://schemas.microsoft.com/office/drawing/2014/main" id="{276ECCA2-ACF2-C54B-9A11-CAD0AA3EAAC2}"/>
              </a:ext>
            </a:extLst>
          </p:cNvPr>
          <p:cNvSpPr txBox="1"/>
          <p:nvPr/>
        </p:nvSpPr>
        <p:spPr>
          <a:xfrm>
            <a:off x="749299" y="1270000"/>
            <a:ext cx="10947401" cy="28080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API reference docs will show you endpoint, HTTP request, permissions (least to most privileged), request headers, request body, response and Examples </a:t>
            </a:r>
          </a:p>
          <a:p>
            <a:pPr marL="285750" indent="-285750">
              <a:lnSpc>
                <a:spcPct val="150000"/>
              </a:lnSpc>
              <a:buFont typeface="Arial" panose="020B0604020202020204" pitchFamily="34" charset="0"/>
              <a:buChar char="•"/>
            </a:pPr>
            <a:r>
              <a:rPr lang="en-US" sz="2000" dirty="0" err="1"/>
              <a:t>aka.ms</a:t>
            </a:r>
            <a:r>
              <a:rPr lang="en-US" sz="2000" dirty="0"/>
              <a:t>/</a:t>
            </a:r>
            <a:r>
              <a:rPr lang="en-US" sz="2000" dirty="0" err="1"/>
              <a:t>graphapiref</a:t>
            </a:r>
            <a:endParaRPr lang="en-US" sz="2000" dirty="0"/>
          </a:p>
          <a:p>
            <a:pPr marL="285750" indent="-285750">
              <a:lnSpc>
                <a:spcPct val="150000"/>
              </a:lnSpc>
              <a:buFont typeface="Arial" panose="020B0604020202020204" pitchFamily="34" charset="0"/>
              <a:buChar char="•"/>
            </a:pPr>
            <a:r>
              <a:rPr lang="en-US" sz="2000" dirty="0"/>
              <a:t>Run query in Graph Explorer with a sample tenant</a:t>
            </a:r>
          </a:p>
          <a:p>
            <a:pPr marL="285750" indent="-285750">
              <a:lnSpc>
                <a:spcPct val="150000"/>
              </a:lnSpc>
              <a:buFont typeface="Arial" panose="020B0604020202020204" pitchFamily="34" charset="0"/>
              <a:buChar char="•"/>
            </a:pPr>
            <a:endParaRPr lang="en-US" sz="2000" dirty="0"/>
          </a:p>
          <a:p>
            <a:pPr>
              <a:lnSpc>
                <a:spcPct val="150000"/>
              </a:lnSpc>
            </a:pPr>
            <a:endParaRPr lang="en-US" sz="2000" dirty="0"/>
          </a:p>
        </p:txBody>
      </p:sp>
      <p:pic>
        <p:nvPicPr>
          <p:cNvPr id="3" name="Picture 2" descr="Graphical user interface, text, application&#10;&#10;Description automatically generated">
            <a:extLst>
              <a:ext uri="{FF2B5EF4-FFF2-40B4-BE49-F238E27FC236}">
                <a16:creationId xmlns:a16="http://schemas.microsoft.com/office/drawing/2014/main" id="{6CF8A8A4-83A2-8A4D-A7D2-23A9A10EEEB1}"/>
              </a:ext>
            </a:extLst>
          </p:cNvPr>
          <p:cNvPicPr>
            <a:picLocks noChangeAspect="1"/>
          </p:cNvPicPr>
          <p:nvPr/>
        </p:nvPicPr>
        <p:blipFill>
          <a:blip r:embed="rId3"/>
          <a:stretch>
            <a:fillRect/>
          </a:stretch>
        </p:blipFill>
        <p:spPr>
          <a:xfrm>
            <a:off x="5654674" y="3098800"/>
            <a:ext cx="6191250" cy="2697480"/>
          </a:xfrm>
          <a:prstGeom prst="rect">
            <a:avLst/>
          </a:prstGeom>
        </p:spPr>
      </p:pic>
    </p:spTree>
    <p:extLst>
      <p:ext uri="{BB962C8B-B14F-4D97-AF65-F5344CB8AC3E}">
        <p14:creationId xmlns:p14="http://schemas.microsoft.com/office/powerpoint/2010/main" val="36807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496364" y="504437"/>
            <a:ext cx="8253935"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Graph Explorer</a:t>
            </a:r>
            <a:endParaRPr lang="en-US" sz="4400" dirty="0">
              <a:solidFill>
                <a:schemeClr val="tx1">
                  <a:lumMod val="75000"/>
                  <a:lumOff val="25000"/>
                </a:schemeClr>
              </a:solidFill>
            </a:endParaRPr>
          </a:p>
        </p:txBody>
      </p:sp>
      <p:sp>
        <p:nvSpPr>
          <p:cNvPr id="9" name="TextBox 8">
            <a:extLst>
              <a:ext uri="{FF2B5EF4-FFF2-40B4-BE49-F238E27FC236}">
                <a16:creationId xmlns:a16="http://schemas.microsoft.com/office/drawing/2014/main" id="{276ECCA2-ACF2-C54B-9A11-CAD0AA3EAAC2}"/>
              </a:ext>
            </a:extLst>
          </p:cNvPr>
          <p:cNvSpPr txBox="1"/>
          <p:nvPr/>
        </p:nvSpPr>
        <p:spPr>
          <a:xfrm>
            <a:off x="749299" y="1270000"/>
            <a:ext cx="10947401" cy="32696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a:t>aka.ms</a:t>
            </a:r>
            <a:r>
              <a:rPr lang="en-US" sz="2000" dirty="0"/>
              <a:t>/</a:t>
            </a:r>
            <a:r>
              <a:rPr lang="en-US" sz="2000" dirty="0" err="1"/>
              <a:t>ge</a:t>
            </a:r>
            <a:endParaRPr lang="en-US" sz="2000" dirty="0"/>
          </a:p>
          <a:p>
            <a:pPr marL="285750" indent="-285750">
              <a:lnSpc>
                <a:spcPct val="150000"/>
              </a:lnSpc>
              <a:buFont typeface="Arial" panose="020B0604020202020204" pitchFamily="34" charset="0"/>
              <a:buChar char="•"/>
            </a:pPr>
            <a:r>
              <a:rPr lang="en-US" sz="2000" dirty="0"/>
              <a:t>By default, uses a sandbox tenant with sample data</a:t>
            </a:r>
          </a:p>
          <a:p>
            <a:pPr marL="285750" indent="-285750">
              <a:lnSpc>
                <a:spcPct val="150000"/>
              </a:lnSpc>
              <a:buFont typeface="Arial" panose="020B0604020202020204" pitchFamily="34" charset="0"/>
              <a:buChar char="•"/>
            </a:pPr>
            <a:r>
              <a:rPr lang="en-US" sz="2000" dirty="0"/>
              <a:t>Make API calls, view access token, permissions, responses and more</a:t>
            </a:r>
          </a:p>
          <a:p>
            <a:pPr marL="285750" indent="-285750">
              <a:lnSpc>
                <a:spcPct val="150000"/>
              </a:lnSpc>
              <a:buFont typeface="Arial" panose="020B0604020202020204" pitchFamily="34" charset="0"/>
              <a:buChar char="•"/>
            </a:pPr>
            <a:r>
              <a:rPr lang="en-US" sz="2000" dirty="0"/>
              <a:t>Perform GET, POST, DELETE, and PATCH</a:t>
            </a:r>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endParaRPr lang="en-US" sz="2000" dirty="0"/>
          </a:p>
          <a:p>
            <a:pPr>
              <a:lnSpc>
                <a:spcPct val="150000"/>
              </a:lnSpc>
            </a:pPr>
            <a:endParaRPr lang="en-US" sz="2000" dirty="0"/>
          </a:p>
        </p:txBody>
      </p:sp>
    </p:spTree>
    <p:extLst>
      <p:ext uri="{BB962C8B-B14F-4D97-AF65-F5344CB8AC3E}">
        <p14:creationId xmlns:p14="http://schemas.microsoft.com/office/powerpoint/2010/main" val="149404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496364" y="504437"/>
            <a:ext cx="8253935"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PowerShell SDK</a:t>
            </a:r>
            <a:endParaRPr lang="en-US" sz="4400" dirty="0">
              <a:solidFill>
                <a:schemeClr val="tx1">
                  <a:lumMod val="75000"/>
                  <a:lumOff val="25000"/>
                </a:schemeClr>
              </a:solidFill>
            </a:endParaRPr>
          </a:p>
        </p:txBody>
      </p:sp>
      <p:sp>
        <p:nvSpPr>
          <p:cNvPr id="9" name="TextBox 8">
            <a:extLst>
              <a:ext uri="{FF2B5EF4-FFF2-40B4-BE49-F238E27FC236}">
                <a16:creationId xmlns:a16="http://schemas.microsoft.com/office/drawing/2014/main" id="{276ECCA2-ACF2-C54B-9A11-CAD0AA3EAAC2}"/>
              </a:ext>
            </a:extLst>
          </p:cNvPr>
          <p:cNvSpPr txBox="1"/>
          <p:nvPr/>
        </p:nvSpPr>
        <p:spPr>
          <a:xfrm>
            <a:off x="749299" y="1270000"/>
            <a:ext cx="10947401" cy="28080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Provides a convenient way for PowerShell users to call the Graph API</a:t>
            </a:r>
          </a:p>
          <a:p>
            <a:pPr marL="285750" indent="-285750">
              <a:lnSpc>
                <a:spcPct val="150000"/>
              </a:lnSpc>
              <a:buFont typeface="Arial" panose="020B0604020202020204" pitchFamily="34" charset="0"/>
              <a:buChar char="•"/>
            </a:pPr>
            <a:r>
              <a:rPr lang="en-US" sz="2000" dirty="0"/>
              <a:t>Cmdlets have a prefix of MG (example: Get-</a:t>
            </a:r>
            <a:r>
              <a:rPr lang="en-US" sz="2000" dirty="0" err="1"/>
              <a:t>MgUser</a:t>
            </a:r>
            <a:r>
              <a:rPr lang="en-US" sz="2000" dirty="0"/>
              <a:t>, Connect-</a:t>
            </a:r>
            <a:r>
              <a:rPr lang="en-US" sz="2000" dirty="0" err="1"/>
              <a:t>MgGraph</a:t>
            </a:r>
            <a:r>
              <a:rPr lang="en-US" sz="2000" dirty="0"/>
              <a:t>, Find-</a:t>
            </a:r>
            <a:r>
              <a:rPr lang="en-US" sz="2000" dirty="0" err="1"/>
              <a:t>MgUserMeetingTime</a:t>
            </a:r>
            <a:r>
              <a:rPr lang="en-US" sz="2000" dirty="0"/>
              <a:t>)</a:t>
            </a:r>
          </a:p>
          <a:p>
            <a:pPr marL="285750" indent="-285750">
              <a:lnSpc>
                <a:spcPct val="150000"/>
              </a:lnSpc>
              <a:buFont typeface="Arial" panose="020B0604020202020204" pitchFamily="34" charset="0"/>
              <a:buChar char="•"/>
            </a:pPr>
            <a:r>
              <a:rPr lang="en-US" sz="2000" dirty="0"/>
              <a:t>Cmdlet follows our verb-noun format</a:t>
            </a:r>
          </a:p>
          <a:p>
            <a:pPr marL="285750" indent="-285750">
              <a:lnSpc>
                <a:spcPct val="150000"/>
              </a:lnSpc>
              <a:buFont typeface="Arial" panose="020B0604020202020204" pitchFamily="34" charset="0"/>
              <a:buChar char="•"/>
            </a:pPr>
            <a:r>
              <a:rPr lang="en-US" sz="2000" dirty="0"/>
              <a:t>API Query Parameters using –Select Parameter</a:t>
            </a:r>
          </a:p>
          <a:p>
            <a:pPr marL="285750" indent="-285750">
              <a:lnSpc>
                <a:spcPct val="150000"/>
              </a:lnSpc>
              <a:buFont typeface="Arial" panose="020B0604020202020204" pitchFamily="34" charset="0"/>
              <a:buChar char="•"/>
            </a:pPr>
            <a:endParaRPr lang="en-US" sz="2000" dirty="0"/>
          </a:p>
          <a:p>
            <a:pPr>
              <a:lnSpc>
                <a:spcPct val="150000"/>
              </a:lnSpc>
            </a:pPr>
            <a:endParaRPr lang="en-US" sz="2000" dirty="0"/>
          </a:p>
        </p:txBody>
      </p:sp>
    </p:spTree>
    <p:extLst>
      <p:ext uri="{BB962C8B-B14F-4D97-AF65-F5344CB8AC3E}">
        <p14:creationId xmlns:p14="http://schemas.microsoft.com/office/powerpoint/2010/main" val="304015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496364" y="504437"/>
            <a:ext cx="8253935"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Invoke-</a:t>
            </a:r>
            <a:r>
              <a:rPr lang="en-US" sz="4800" dirty="0" err="1">
                <a:solidFill>
                  <a:schemeClr val="tx1">
                    <a:lumMod val="85000"/>
                    <a:lumOff val="15000"/>
                  </a:schemeClr>
                </a:solidFill>
              </a:rPr>
              <a:t>RestMethod</a:t>
            </a:r>
            <a:endParaRPr lang="en-US" sz="4400" dirty="0">
              <a:solidFill>
                <a:schemeClr val="tx1">
                  <a:lumMod val="75000"/>
                  <a:lumOff val="25000"/>
                </a:schemeClr>
              </a:solidFill>
            </a:endParaRPr>
          </a:p>
        </p:txBody>
      </p:sp>
    </p:spTree>
    <p:extLst>
      <p:ext uri="{BB962C8B-B14F-4D97-AF65-F5344CB8AC3E}">
        <p14:creationId xmlns:p14="http://schemas.microsoft.com/office/powerpoint/2010/main" val="121431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0"/>
            <a:ext cx="12197927" cy="6115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3019245" y="2773600"/>
            <a:ext cx="6147582" cy="567848"/>
          </a:xfrm>
          <a:prstGeom prst="rect">
            <a:avLst/>
          </a:prstGeom>
          <a:noFill/>
        </p:spPr>
        <p:txBody>
          <a:bodyPr wrap="square" rtlCol="0">
            <a:spAutoFit/>
          </a:bodyPr>
          <a:lstStyle/>
          <a:p>
            <a:pPr>
              <a:lnSpc>
                <a:spcPts val="2360"/>
              </a:lnSpc>
            </a:pPr>
            <a:r>
              <a:rPr lang="en-US" sz="8000" dirty="0">
                <a:solidFill>
                  <a:schemeClr val="tx1">
                    <a:lumMod val="85000"/>
                    <a:lumOff val="15000"/>
                  </a:schemeClr>
                </a:solidFill>
              </a:rPr>
              <a:t>Thank You!</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414926687"/>
      </p:ext>
    </p:extLst>
  </p:cSld>
  <p:clrMapOvr>
    <a:masterClrMapping/>
  </p:clrMapOvr>
</p:sld>
</file>

<file path=ppt/theme/theme1.xml><?xml version="1.0" encoding="utf-8"?>
<a:theme xmlns:a="http://schemas.openxmlformats.org/drawingml/2006/main" name="Gallery">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F7FF22093805478C1AC3DECA046AE2" ma:contentTypeVersion="8" ma:contentTypeDescription="Create a new document." ma:contentTypeScope="" ma:versionID="355f70b62edaa6431edc676a4e077378">
  <xsd:schema xmlns:xsd="http://www.w3.org/2001/XMLSchema" xmlns:xs="http://www.w3.org/2001/XMLSchema" xmlns:p="http://schemas.microsoft.com/office/2006/metadata/properties" xmlns:ns3="645951c4-77b2-4271-8f10-a0d3c1e36172" xmlns:ns4="4999cf13-cb53-4a3d-a90e-c2f6e51a4028" targetNamespace="http://schemas.microsoft.com/office/2006/metadata/properties" ma:root="true" ma:fieldsID="2227e73c82c8b7740b460282c33c29e7" ns3:_="" ns4:_="">
    <xsd:import namespace="645951c4-77b2-4271-8f10-a0d3c1e36172"/>
    <xsd:import namespace="4999cf13-cb53-4a3d-a90e-c2f6e51a402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951c4-77b2-4271-8f10-a0d3c1e361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99cf13-cb53-4a3d-a90e-c2f6e51a40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8DF68D-5FB3-440F-B135-BC13D85A75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951c4-77b2-4271-8f10-a0d3c1e36172"/>
    <ds:schemaRef ds:uri="4999cf13-cb53-4a3d-a90e-c2f6e51a40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A6475F-74BE-49E2-AA53-D5190570A614}">
  <ds:schemaRefs>
    <ds:schemaRef ds:uri="http://schemas.microsoft.com/office/infopath/2007/PartnerControls"/>
    <ds:schemaRef ds:uri="645951c4-77b2-4271-8f10-a0d3c1e36172"/>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4999cf13-cb53-4a3d-a90e-c2f6e51a4028"/>
    <ds:schemaRef ds:uri="http://www.w3.org/XML/1998/namespace"/>
    <ds:schemaRef ds:uri="http://purl.org/dc/elements/1.1/"/>
  </ds:schemaRefs>
</ds:datastoreItem>
</file>

<file path=customXml/itemProps3.xml><?xml version="1.0" encoding="utf-8"?>
<ds:datastoreItem xmlns:ds="http://schemas.openxmlformats.org/officeDocument/2006/customXml" ds:itemID="{0C22064C-1319-48D9-99A8-E6155754BC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9947</TotalTime>
  <Words>789</Words>
  <Application>Microsoft Macintosh PowerPoint</Application>
  <PresentationFormat>Widescreen</PresentationFormat>
  <Paragraphs>143</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dc:title>
  <dc:creator>James Petty</dc:creator>
  <cp:lastModifiedBy>Bradley Wyatt</cp:lastModifiedBy>
  <cp:revision>18</cp:revision>
  <dcterms:created xsi:type="dcterms:W3CDTF">2020-10-05T21:13:15Z</dcterms:created>
  <dcterms:modified xsi:type="dcterms:W3CDTF">2021-04-11T20:07:23Z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0x010100F4F7FF22093805478C1AC3DECA046AE2</vt:lpwstr>
  </property>
</Properties>
</file>