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7" r:id="rId7"/>
    <p:sldId id="275" r:id="rId8"/>
    <p:sldId id="295" r:id="rId9"/>
    <p:sldId id="296" r:id="rId10"/>
    <p:sldId id="297" r:id="rId11"/>
    <p:sldId id="299" r:id="rId12"/>
    <p:sldId id="315" r:id="rId13"/>
    <p:sldId id="316" r:id="rId14"/>
    <p:sldId id="311" r:id="rId15"/>
    <p:sldId id="312" r:id="rId16"/>
    <p:sldId id="313" r:id="rId17"/>
    <p:sldId id="314" r:id="rId18"/>
    <p:sldId id="317" r:id="rId19"/>
    <p:sldId id="336" r:id="rId20"/>
    <p:sldId id="337" r:id="rId21"/>
    <p:sldId id="331" r:id="rId22"/>
    <p:sldId id="332" r:id="rId23"/>
    <p:sldId id="333" r:id="rId24"/>
    <p:sldId id="334" r:id="rId25"/>
    <p:sldId id="338" r:id="rId26"/>
    <p:sldId id="339" r:id="rId27"/>
    <p:sldId id="340" r:id="rId28"/>
    <p:sldId id="341" r:id="rId29"/>
    <p:sldId id="329" r:id="rId30"/>
    <p:sldId id="330" r:id="rId31"/>
    <p:sldId id="335" r:id="rId32"/>
    <p:sldId id="321" r:id="rId33"/>
    <p:sldId id="322" r:id="rId34"/>
    <p:sldId id="323" r:id="rId35"/>
    <p:sldId id="324" r:id="rId36"/>
    <p:sldId id="30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Relationship Id="rId4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ederikus%20P%20Satrio\Desktop\Respon%20Input%20Ste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da\Downloads\Penggunaan%20Media%20Sosial%20sebagai%20%20(Responses)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ederikus%20P%20Satrio\Desktop\Respon%20Input%20Step%20ver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Jhonson%20Lee\Desktop\buat%20jhon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Input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'Tanpa Controller'!$C$2:$C$735</c:f>
              <c:numCache>
                <c:formatCode>General</c:formatCode>
                <c:ptCount val="734"/>
                <c:pt idx="0">
                  <c:v>0.0</c:v>
                </c:pt>
                <c:pt idx="1">
                  <c:v>11.0</c:v>
                </c:pt>
                <c:pt idx="2">
                  <c:v>22.0</c:v>
                </c:pt>
                <c:pt idx="3">
                  <c:v>33.0</c:v>
                </c:pt>
                <c:pt idx="4">
                  <c:v>45.0</c:v>
                </c:pt>
                <c:pt idx="5">
                  <c:v>55.0</c:v>
                </c:pt>
                <c:pt idx="6">
                  <c:v>66.0</c:v>
                </c:pt>
                <c:pt idx="7">
                  <c:v>77.0</c:v>
                </c:pt>
                <c:pt idx="8">
                  <c:v>89.0</c:v>
                </c:pt>
                <c:pt idx="9">
                  <c:v>99.0</c:v>
                </c:pt>
                <c:pt idx="10">
                  <c:v>110.0</c:v>
                </c:pt>
                <c:pt idx="11">
                  <c:v>121.0</c:v>
                </c:pt>
                <c:pt idx="12">
                  <c:v>133.0</c:v>
                </c:pt>
                <c:pt idx="13">
                  <c:v>148.0</c:v>
                </c:pt>
                <c:pt idx="14">
                  <c:v>164.0</c:v>
                </c:pt>
                <c:pt idx="15">
                  <c:v>182.0</c:v>
                </c:pt>
                <c:pt idx="16">
                  <c:v>198.0</c:v>
                </c:pt>
                <c:pt idx="17">
                  <c:v>215.0</c:v>
                </c:pt>
                <c:pt idx="18">
                  <c:v>231.0</c:v>
                </c:pt>
                <c:pt idx="19">
                  <c:v>248.0</c:v>
                </c:pt>
                <c:pt idx="20">
                  <c:v>265.0</c:v>
                </c:pt>
                <c:pt idx="21">
                  <c:v>281.0</c:v>
                </c:pt>
                <c:pt idx="22">
                  <c:v>297.0</c:v>
                </c:pt>
                <c:pt idx="23">
                  <c:v>315.0</c:v>
                </c:pt>
                <c:pt idx="24">
                  <c:v>331.0</c:v>
                </c:pt>
                <c:pt idx="25">
                  <c:v>348.0</c:v>
                </c:pt>
                <c:pt idx="26">
                  <c:v>364.0</c:v>
                </c:pt>
                <c:pt idx="27">
                  <c:v>381.0</c:v>
                </c:pt>
                <c:pt idx="28">
                  <c:v>398.0</c:v>
                </c:pt>
                <c:pt idx="29">
                  <c:v>414.0</c:v>
                </c:pt>
                <c:pt idx="30">
                  <c:v>431.0</c:v>
                </c:pt>
                <c:pt idx="31">
                  <c:v>448.0</c:v>
                </c:pt>
                <c:pt idx="32">
                  <c:v>464.0</c:v>
                </c:pt>
                <c:pt idx="33">
                  <c:v>481.0</c:v>
                </c:pt>
                <c:pt idx="34">
                  <c:v>497.0</c:v>
                </c:pt>
                <c:pt idx="35">
                  <c:v>515.0</c:v>
                </c:pt>
                <c:pt idx="36">
                  <c:v>531.0</c:v>
                </c:pt>
                <c:pt idx="37">
                  <c:v>547.0</c:v>
                </c:pt>
                <c:pt idx="38">
                  <c:v>564.0</c:v>
                </c:pt>
                <c:pt idx="39">
                  <c:v>581.0</c:v>
                </c:pt>
                <c:pt idx="40">
                  <c:v>598.0</c:v>
                </c:pt>
                <c:pt idx="41">
                  <c:v>614.0</c:v>
                </c:pt>
                <c:pt idx="42">
                  <c:v>630.0</c:v>
                </c:pt>
                <c:pt idx="43">
                  <c:v>648.0</c:v>
                </c:pt>
                <c:pt idx="44">
                  <c:v>664.0</c:v>
                </c:pt>
                <c:pt idx="45">
                  <c:v>680.0</c:v>
                </c:pt>
                <c:pt idx="46">
                  <c:v>697.0</c:v>
                </c:pt>
                <c:pt idx="47">
                  <c:v>714.0</c:v>
                </c:pt>
                <c:pt idx="48">
                  <c:v>731.0</c:v>
                </c:pt>
                <c:pt idx="49">
                  <c:v>747.0</c:v>
                </c:pt>
                <c:pt idx="50">
                  <c:v>763.0</c:v>
                </c:pt>
                <c:pt idx="51">
                  <c:v>781.0</c:v>
                </c:pt>
                <c:pt idx="52">
                  <c:v>797.0</c:v>
                </c:pt>
                <c:pt idx="53">
                  <c:v>814.0</c:v>
                </c:pt>
                <c:pt idx="54">
                  <c:v>830.0</c:v>
                </c:pt>
                <c:pt idx="55">
                  <c:v>847.0</c:v>
                </c:pt>
                <c:pt idx="56">
                  <c:v>864.0</c:v>
                </c:pt>
                <c:pt idx="57">
                  <c:v>880.0</c:v>
                </c:pt>
                <c:pt idx="58">
                  <c:v>897.0</c:v>
                </c:pt>
                <c:pt idx="59">
                  <c:v>914.0</c:v>
                </c:pt>
                <c:pt idx="60">
                  <c:v>930.0</c:v>
                </c:pt>
                <c:pt idx="61">
                  <c:v>947.0</c:v>
                </c:pt>
                <c:pt idx="62">
                  <c:v>963.0</c:v>
                </c:pt>
                <c:pt idx="63">
                  <c:v>980.0</c:v>
                </c:pt>
                <c:pt idx="64">
                  <c:v>997.0</c:v>
                </c:pt>
                <c:pt idx="65">
                  <c:v>1013.0</c:v>
                </c:pt>
                <c:pt idx="66">
                  <c:v>1031.0</c:v>
                </c:pt>
                <c:pt idx="67">
                  <c:v>1049.0</c:v>
                </c:pt>
                <c:pt idx="68">
                  <c:v>1067.0</c:v>
                </c:pt>
                <c:pt idx="69">
                  <c:v>1084.0</c:v>
                </c:pt>
                <c:pt idx="70">
                  <c:v>1101.0</c:v>
                </c:pt>
                <c:pt idx="71">
                  <c:v>1120.0</c:v>
                </c:pt>
                <c:pt idx="72">
                  <c:v>1137.0</c:v>
                </c:pt>
                <c:pt idx="73">
                  <c:v>1155.0</c:v>
                </c:pt>
                <c:pt idx="74">
                  <c:v>1173.0</c:v>
                </c:pt>
                <c:pt idx="75">
                  <c:v>1190.0</c:v>
                </c:pt>
                <c:pt idx="76">
                  <c:v>1208.0</c:v>
                </c:pt>
                <c:pt idx="77">
                  <c:v>1225.0</c:v>
                </c:pt>
                <c:pt idx="78">
                  <c:v>1244.0</c:v>
                </c:pt>
                <c:pt idx="79">
                  <c:v>1261.0</c:v>
                </c:pt>
                <c:pt idx="80">
                  <c:v>1278.0</c:v>
                </c:pt>
                <c:pt idx="81">
                  <c:v>1296.0</c:v>
                </c:pt>
                <c:pt idx="82">
                  <c:v>1314.0</c:v>
                </c:pt>
                <c:pt idx="83">
                  <c:v>1332.0</c:v>
                </c:pt>
                <c:pt idx="84">
                  <c:v>1349.0</c:v>
                </c:pt>
                <c:pt idx="85">
                  <c:v>1367.0</c:v>
                </c:pt>
                <c:pt idx="86">
                  <c:v>1385.0</c:v>
                </c:pt>
                <c:pt idx="87">
                  <c:v>1402.0</c:v>
                </c:pt>
                <c:pt idx="88">
                  <c:v>1420.0</c:v>
                </c:pt>
                <c:pt idx="89">
                  <c:v>1437.0</c:v>
                </c:pt>
                <c:pt idx="90">
                  <c:v>1456.0</c:v>
                </c:pt>
                <c:pt idx="91">
                  <c:v>1473.0</c:v>
                </c:pt>
                <c:pt idx="92">
                  <c:v>1490.0</c:v>
                </c:pt>
                <c:pt idx="93">
                  <c:v>1509.0</c:v>
                </c:pt>
                <c:pt idx="94">
                  <c:v>1526.0</c:v>
                </c:pt>
                <c:pt idx="95">
                  <c:v>1544.0</c:v>
                </c:pt>
                <c:pt idx="96">
                  <c:v>1561.0</c:v>
                </c:pt>
                <c:pt idx="97">
                  <c:v>1580.0</c:v>
                </c:pt>
                <c:pt idx="98">
                  <c:v>1597.0</c:v>
                </c:pt>
                <c:pt idx="99">
                  <c:v>1614.0</c:v>
                </c:pt>
                <c:pt idx="100">
                  <c:v>1632.0</c:v>
                </c:pt>
                <c:pt idx="101">
                  <c:v>1650.0</c:v>
                </c:pt>
                <c:pt idx="102">
                  <c:v>1668.0</c:v>
                </c:pt>
                <c:pt idx="103">
                  <c:v>1685.0</c:v>
                </c:pt>
                <c:pt idx="104">
                  <c:v>1702.0</c:v>
                </c:pt>
                <c:pt idx="105">
                  <c:v>1721.0</c:v>
                </c:pt>
                <c:pt idx="106">
                  <c:v>1738.0</c:v>
                </c:pt>
                <c:pt idx="107">
                  <c:v>1756.0</c:v>
                </c:pt>
                <c:pt idx="108">
                  <c:v>1774.0</c:v>
                </c:pt>
                <c:pt idx="109">
                  <c:v>1792.0</c:v>
                </c:pt>
                <c:pt idx="110">
                  <c:v>1809.0</c:v>
                </c:pt>
                <c:pt idx="111">
                  <c:v>1826.0</c:v>
                </c:pt>
                <c:pt idx="112">
                  <c:v>1845.0</c:v>
                </c:pt>
                <c:pt idx="113">
                  <c:v>1862.0</c:v>
                </c:pt>
                <c:pt idx="114">
                  <c:v>1880.0</c:v>
                </c:pt>
                <c:pt idx="115">
                  <c:v>1897.0</c:v>
                </c:pt>
                <c:pt idx="116">
                  <c:v>1915.0</c:v>
                </c:pt>
                <c:pt idx="117">
                  <c:v>1933.0</c:v>
                </c:pt>
                <c:pt idx="118">
                  <c:v>1950.0</c:v>
                </c:pt>
                <c:pt idx="119">
                  <c:v>1968.0</c:v>
                </c:pt>
                <c:pt idx="120">
                  <c:v>1986.0</c:v>
                </c:pt>
                <c:pt idx="121">
                  <c:v>2003.0</c:v>
                </c:pt>
                <c:pt idx="122">
                  <c:v>2021.0</c:v>
                </c:pt>
                <c:pt idx="123">
                  <c:v>2039.0</c:v>
                </c:pt>
                <c:pt idx="124">
                  <c:v>2057.0</c:v>
                </c:pt>
                <c:pt idx="125">
                  <c:v>2074.0</c:v>
                </c:pt>
                <c:pt idx="126">
                  <c:v>2092.0</c:v>
                </c:pt>
                <c:pt idx="127">
                  <c:v>2110.0</c:v>
                </c:pt>
                <c:pt idx="128">
                  <c:v>2127.0</c:v>
                </c:pt>
                <c:pt idx="129">
                  <c:v>2145.0</c:v>
                </c:pt>
                <c:pt idx="130">
                  <c:v>2162.0</c:v>
                </c:pt>
                <c:pt idx="131">
                  <c:v>2181.0</c:v>
                </c:pt>
                <c:pt idx="132">
                  <c:v>2198.0</c:v>
                </c:pt>
                <c:pt idx="133">
                  <c:v>2215.0</c:v>
                </c:pt>
                <c:pt idx="134">
                  <c:v>2233.0</c:v>
                </c:pt>
                <c:pt idx="135">
                  <c:v>2251.0</c:v>
                </c:pt>
                <c:pt idx="136">
                  <c:v>2269.0</c:v>
                </c:pt>
                <c:pt idx="137">
                  <c:v>2286.0</c:v>
                </c:pt>
                <c:pt idx="138">
                  <c:v>2305.0</c:v>
                </c:pt>
                <c:pt idx="139">
                  <c:v>2322.0</c:v>
                </c:pt>
                <c:pt idx="140">
                  <c:v>2339.0</c:v>
                </c:pt>
                <c:pt idx="141">
                  <c:v>2357.0</c:v>
                </c:pt>
                <c:pt idx="142">
                  <c:v>2375.0</c:v>
                </c:pt>
                <c:pt idx="143">
                  <c:v>2393.0</c:v>
                </c:pt>
                <c:pt idx="144">
                  <c:v>2410.0</c:v>
                </c:pt>
                <c:pt idx="145">
                  <c:v>2427.0</c:v>
                </c:pt>
                <c:pt idx="146">
                  <c:v>2446.0</c:v>
                </c:pt>
                <c:pt idx="147">
                  <c:v>2463.0</c:v>
                </c:pt>
                <c:pt idx="148">
                  <c:v>2481.0</c:v>
                </c:pt>
                <c:pt idx="149">
                  <c:v>2498.0</c:v>
                </c:pt>
                <c:pt idx="150">
                  <c:v>2516.0</c:v>
                </c:pt>
                <c:pt idx="151">
                  <c:v>2534.0</c:v>
                </c:pt>
                <c:pt idx="152">
                  <c:v>2551.0</c:v>
                </c:pt>
                <c:pt idx="153">
                  <c:v>2569.0</c:v>
                </c:pt>
                <c:pt idx="154">
                  <c:v>2587.0</c:v>
                </c:pt>
                <c:pt idx="155">
                  <c:v>2605.0</c:v>
                </c:pt>
                <c:pt idx="156">
                  <c:v>2622.0</c:v>
                </c:pt>
                <c:pt idx="157">
                  <c:v>2640.0</c:v>
                </c:pt>
                <c:pt idx="158">
                  <c:v>2658.0</c:v>
                </c:pt>
                <c:pt idx="159">
                  <c:v>2675.0</c:v>
                </c:pt>
                <c:pt idx="160">
                  <c:v>2693.0</c:v>
                </c:pt>
                <c:pt idx="161">
                  <c:v>2711.0</c:v>
                </c:pt>
                <c:pt idx="162">
                  <c:v>2728.0</c:v>
                </c:pt>
                <c:pt idx="163">
                  <c:v>2746.0</c:v>
                </c:pt>
                <c:pt idx="164">
                  <c:v>2763.0</c:v>
                </c:pt>
                <c:pt idx="165">
                  <c:v>2782.0</c:v>
                </c:pt>
                <c:pt idx="166">
                  <c:v>2799.0</c:v>
                </c:pt>
                <c:pt idx="167">
                  <c:v>2817.0</c:v>
                </c:pt>
                <c:pt idx="168">
                  <c:v>2834.0</c:v>
                </c:pt>
                <c:pt idx="169">
                  <c:v>2852.0</c:v>
                </c:pt>
                <c:pt idx="170">
                  <c:v>2870.0</c:v>
                </c:pt>
                <c:pt idx="171">
                  <c:v>2887.0</c:v>
                </c:pt>
                <c:pt idx="172">
                  <c:v>2906.0</c:v>
                </c:pt>
                <c:pt idx="173">
                  <c:v>2923.0</c:v>
                </c:pt>
                <c:pt idx="174">
                  <c:v>2940.0</c:v>
                </c:pt>
                <c:pt idx="175">
                  <c:v>2958.0</c:v>
                </c:pt>
                <c:pt idx="176">
                  <c:v>2976.0</c:v>
                </c:pt>
                <c:pt idx="177">
                  <c:v>2994.0</c:v>
                </c:pt>
                <c:pt idx="178">
                  <c:v>3011.0</c:v>
                </c:pt>
                <c:pt idx="179">
                  <c:v>3028.0</c:v>
                </c:pt>
                <c:pt idx="180">
                  <c:v>3047.0</c:v>
                </c:pt>
                <c:pt idx="181">
                  <c:v>3064.0</c:v>
                </c:pt>
                <c:pt idx="182">
                  <c:v>3082.0</c:v>
                </c:pt>
                <c:pt idx="183">
                  <c:v>3099.0</c:v>
                </c:pt>
                <c:pt idx="184">
                  <c:v>3118.0</c:v>
                </c:pt>
                <c:pt idx="185">
                  <c:v>3135.0</c:v>
                </c:pt>
                <c:pt idx="186">
                  <c:v>3152.0</c:v>
                </c:pt>
                <c:pt idx="187">
                  <c:v>3171.0</c:v>
                </c:pt>
                <c:pt idx="188">
                  <c:v>3188.0</c:v>
                </c:pt>
                <c:pt idx="189">
                  <c:v>3206.0</c:v>
                </c:pt>
                <c:pt idx="190">
                  <c:v>3223.0</c:v>
                </c:pt>
                <c:pt idx="191">
                  <c:v>3241.0</c:v>
                </c:pt>
                <c:pt idx="192">
                  <c:v>3259.0</c:v>
                </c:pt>
                <c:pt idx="193">
                  <c:v>3276.0</c:v>
                </c:pt>
                <c:pt idx="194">
                  <c:v>3294.0</c:v>
                </c:pt>
                <c:pt idx="195">
                  <c:v>3312.0</c:v>
                </c:pt>
                <c:pt idx="196">
                  <c:v>3330.0</c:v>
                </c:pt>
                <c:pt idx="197">
                  <c:v>3347.0</c:v>
                </c:pt>
                <c:pt idx="198">
                  <c:v>3364.0</c:v>
                </c:pt>
                <c:pt idx="199">
                  <c:v>3383.0</c:v>
                </c:pt>
                <c:pt idx="200">
                  <c:v>3400.0</c:v>
                </c:pt>
                <c:pt idx="201">
                  <c:v>3418.0</c:v>
                </c:pt>
                <c:pt idx="202">
                  <c:v>3436.0</c:v>
                </c:pt>
                <c:pt idx="203">
                  <c:v>3453.0</c:v>
                </c:pt>
                <c:pt idx="204">
                  <c:v>3471.0</c:v>
                </c:pt>
                <c:pt idx="205">
                  <c:v>3488.0</c:v>
                </c:pt>
                <c:pt idx="206">
                  <c:v>3507.0</c:v>
                </c:pt>
                <c:pt idx="207">
                  <c:v>3524.0</c:v>
                </c:pt>
                <c:pt idx="208">
                  <c:v>3542.0</c:v>
                </c:pt>
                <c:pt idx="209">
                  <c:v>3559.0</c:v>
                </c:pt>
                <c:pt idx="210">
                  <c:v>3577.0</c:v>
                </c:pt>
                <c:pt idx="211">
                  <c:v>3595.0</c:v>
                </c:pt>
                <c:pt idx="212">
                  <c:v>3612.0</c:v>
                </c:pt>
                <c:pt idx="213">
                  <c:v>3630.0</c:v>
                </c:pt>
                <c:pt idx="214">
                  <c:v>3648.0</c:v>
                </c:pt>
                <c:pt idx="215">
                  <c:v>3665.0</c:v>
                </c:pt>
                <c:pt idx="216">
                  <c:v>3683.0</c:v>
                </c:pt>
                <c:pt idx="217">
                  <c:v>3700.0</c:v>
                </c:pt>
                <c:pt idx="218">
                  <c:v>3719.0</c:v>
                </c:pt>
                <c:pt idx="219">
                  <c:v>3736.0</c:v>
                </c:pt>
                <c:pt idx="220">
                  <c:v>3753.0</c:v>
                </c:pt>
                <c:pt idx="221">
                  <c:v>3772.0</c:v>
                </c:pt>
                <c:pt idx="222">
                  <c:v>3789.0</c:v>
                </c:pt>
                <c:pt idx="223">
                  <c:v>3807.0</c:v>
                </c:pt>
                <c:pt idx="224">
                  <c:v>3824.0</c:v>
                </c:pt>
                <c:pt idx="225">
                  <c:v>3843.0</c:v>
                </c:pt>
                <c:pt idx="226">
                  <c:v>3860.0</c:v>
                </c:pt>
                <c:pt idx="227">
                  <c:v>3877.0</c:v>
                </c:pt>
                <c:pt idx="228">
                  <c:v>3895.0</c:v>
                </c:pt>
                <c:pt idx="229">
                  <c:v>3913.0</c:v>
                </c:pt>
                <c:pt idx="230">
                  <c:v>3931.0</c:v>
                </c:pt>
                <c:pt idx="231">
                  <c:v>3948.0</c:v>
                </c:pt>
                <c:pt idx="232">
                  <c:v>3965.0</c:v>
                </c:pt>
                <c:pt idx="233">
                  <c:v>3984.0</c:v>
                </c:pt>
                <c:pt idx="234">
                  <c:v>4001.0</c:v>
                </c:pt>
                <c:pt idx="235">
                  <c:v>4019.0</c:v>
                </c:pt>
                <c:pt idx="236">
                  <c:v>4037.0</c:v>
                </c:pt>
                <c:pt idx="237">
                  <c:v>4055.0</c:v>
                </c:pt>
                <c:pt idx="238">
                  <c:v>4072.0</c:v>
                </c:pt>
                <c:pt idx="239">
                  <c:v>4089.0</c:v>
                </c:pt>
                <c:pt idx="240">
                  <c:v>4108.0</c:v>
                </c:pt>
                <c:pt idx="241">
                  <c:v>4125.0</c:v>
                </c:pt>
                <c:pt idx="242">
                  <c:v>4143.0</c:v>
                </c:pt>
                <c:pt idx="243">
                  <c:v>4160.0</c:v>
                </c:pt>
                <c:pt idx="244">
                  <c:v>4178.0</c:v>
                </c:pt>
                <c:pt idx="245">
                  <c:v>4196.0</c:v>
                </c:pt>
                <c:pt idx="246">
                  <c:v>4213.0</c:v>
                </c:pt>
                <c:pt idx="247">
                  <c:v>4231.0</c:v>
                </c:pt>
                <c:pt idx="248">
                  <c:v>4249.0</c:v>
                </c:pt>
                <c:pt idx="249">
                  <c:v>4267.0</c:v>
                </c:pt>
                <c:pt idx="250">
                  <c:v>4284.0</c:v>
                </c:pt>
                <c:pt idx="251">
                  <c:v>4302.0</c:v>
                </c:pt>
                <c:pt idx="252">
                  <c:v>4320.0</c:v>
                </c:pt>
                <c:pt idx="253">
                  <c:v>4337.0</c:v>
                </c:pt>
                <c:pt idx="254">
                  <c:v>4355.0</c:v>
                </c:pt>
                <c:pt idx="255">
                  <c:v>4373.0</c:v>
                </c:pt>
                <c:pt idx="256">
                  <c:v>4390.0</c:v>
                </c:pt>
                <c:pt idx="257">
                  <c:v>4408.0</c:v>
                </c:pt>
                <c:pt idx="258">
                  <c:v>4425.0</c:v>
                </c:pt>
                <c:pt idx="259">
                  <c:v>4444.0</c:v>
                </c:pt>
                <c:pt idx="260">
                  <c:v>4461.0</c:v>
                </c:pt>
                <c:pt idx="261">
                  <c:v>4478.0</c:v>
                </c:pt>
                <c:pt idx="262">
                  <c:v>4496.0</c:v>
                </c:pt>
                <c:pt idx="263">
                  <c:v>4514.0</c:v>
                </c:pt>
                <c:pt idx="264">
                  <c:v>4532.0</c:v>
                </c:pt>
                <c:pt idx="265">
                  <c:v>4549.0</c:v>
                </c:pt>
                <c:pt idx="266">
                  <c:v>4568.0</c:v>
                </c:pt>
                <c:pt idx="267">
                  <c:v>4585.0</c:v>
                </c:pt>
                <c:pt idx="268">
                  <c:v>4602.0</c:v>
                </c:pt>
                <c:pt idx="269">
                  <c:v>4620.0</c:v>
                </c:pt>
                <c:pt idx="270">
                  <c:v>4638.0</c:v>
                </c:pt>
                <c:pt idx="271">
                  <c:v>4656.0</c:v>
                </c:pt>
                <c:pt idx="272">
                  <c:v>4673.0</c:v>
                </c:pt>
                <c:pt idx="273">
                  <c:v>4690.0</c:v>
                </c:pt>
                <c:pt idx="274">
                  <c:v>4709.0</c:v>
                </c:pt>
                <c:pt idx="275">
                  <c:v>4726.0</c:v>
                </c:pt>
                <c:pt idx="276">
                  <c:v>4744.0</c:v>
                </c:pt>
                <c:pt idx="277">
                  <c:v>4761.0</c:v>
                </c:pt>
                <c:pt idx="278">
                  <c:v>4780.0</c:v>
                </c:pt>
                <c:pt idx="279">
                  <c:v>4797.0</c:v>
                </c:pt>
                <c:pt idx="280">
                  <c:v>4814.0</c:v>
                </c:pt>
                <c:pt idx="281">
                  <c:v>4832.0</c:v>
                </c:pt>
                <c:pt idx="282">
                  <c:v>4850.0</c:v>
                </c:pt>
                <c:pt idx="283">
                  <c:v>4868.0</c:v>
                </c:pt>
                <c:pt idx="284">
                  <c:v>4885.0</c:v>
                </c:pt>
                <c:pt idx="285">
                  <c:v>4903.0</c:v>
                </c:pt>
                <c:pt idx="286">
                  <c:v>4921.0</c:v>
                </c:pt>
                <c:pt idx="287">
                  <c:v>4938.0</c:v>
                </c:pt>
                <c:pt idx="288">
                  <c:v>4956.0</c:v>
                </c:pt>
                <c:pt idx="289">
                  <c:v>4974.0</c:v>
                </c:pt>
                <c:pt idx="290">
                  <c:v>4992.0</c:v>
                </c:pt>
                <c:pt idx="291">
                  <c:v>5009.0</c:v>
                </c:pt>
                <c:pt idx="292">
                  <c:v>5026.0</c:v>
                </c:pt>
                <c:pt idx="293">
                  <c:v>5045.0</c:v>
                </c:pt>
                <c:pt idx="294">
                  <c:v>5062.0</c:v>
                </c:pt>
                <c:pt idx="295">
                  <c:v>5080.0</c:v>
                </c:pt>
                <c:pt idx="296">
                  <c:v>5097.0</c:v>
                </c:pt>
                <c:pt idx="297">
                  <c:v>5115.0</c:v>
                </c:pt>
                <c:pt idx="298">
                  <c:v>5133.0</c:v>
                </c:pt>
                <c:pt idx="299">
                  <c:v>5150.0</c:v>
                </c:pt>
                <c:pt idx="300">
                  <c:v>5169.0</c:v>
                </c:pt>
                <c:pt idx="301">
                  <c:v>5186.0</c:v>
                </c:pt>
                <c:pt idx="302">
                  <c:v>5203.0</c:v>
                </c:pt>
                <c:pt idx="303">
                  <c:v>5221.0</c:v>
                </c:pt>
                <c:pt idx="304">
                  <c:v>5239.0</c:v>
                </c:pt>
                <c:pt idx="305">
                  <c:v>5257.0</c:v>
                </c:pt>
                <c:pt idx="306">
                  <c:v>5274.0</c:v>
                </c:pt>
                <c:pt idx="307">
                  <c:v>5292.0</c:v>
                </c:pt>
                <c:pt idx="308">
                  <c:v>5310.0</c:v>
                </c:pt>
                <c:pt idx="309">
                  <c:v>5327.0</c:v>
                </c:pt>
                <c:pt idx="310">
                  <c:v>5345.0</c:v>
                </c:pt>
                <c:pt idx="311">
                  <c:v>5362.0</c:v>
                </c:pt>
                <c:pt idx="312">
                  <c:v>5381.0</c:v>
                </c:pt>
                <c:pt idx="313">
                  <c:v>5398.0</c:v>
                </c:pt>
                <c:pt idx="314">
                  <c:v>5415.0</c:v>
                </c:pt>
                <c:pt idx="315">
                  <c:v>5434.0</c:v>
                </c:pt>
                <c:pt idx="316">
                  <c:v>5451.0</c:v>
                </c:pt>
                <c:pt idx="317">
                  <c:v>5469.0</c:v>
                </c:pt>
                <c:pt idx="318">
                  <c:v>5486.0</c:v>
                </c:pt>
                <c:pt idx="319">
                  <c:v>5505.0</c:v>
                </c:pt>
                <c:pt idx="320">
                  <c:v>5522.0</c:v>
                </c:pt>
                <c:pt idx="321">
                  <c:v>5539.0</c:v>
                </c:pt>
                <c:pt idx="322">
                  <c:v>5557.0</c:v>
                </c:pt>
                <c:pt idx="323">
                  <c:v>5575.0</c:v>
                </c:pt>
                <c:pt idx="324">
                  <c:v>5593.0</c:v>
                </c:pt>
                <c:pt idx="325">
                  <c:v>5610.0</c:v>
                </c:pt>
                <c:pt idx="326">
                  <c:v>5627.0</c:v>
                </c:pt>
                <c:pt idx="327">
                  <c:v>5646.0</c:v>
                </c:pt>
                <c:pt idx="328">
                  <c:v>5663.0</c:v>
                </c:pt>
                <c:pt idx="329">
                  <c:v>5681.0</c:v>
                </c:pt>
                <c:pt idx="330">
                  <c:v>5699.0</c:v>
                </c:pt>
                <c:pt idx="331">
                  <c:v>5716.0</c:v>
                </c:pt>
                <c:pt idx="332">
                  <c:v>5734.0</c:v>
                </c:pt>
                <c:pt idx="333">
                  <c:v>5751.0</c:v>
                </c:pt>
                <c:pt idx="334">
                  <c:v>5770.0</c:v>
                </c:pt>
                <c:pt idx="335">
                  <c:v>5787.0</c:v>
                </c:pt>
                <c:pt idx="336">
                  <c:v>5805.0</c:v>
                </c:pt>
                <c:pt idx="337">
                  <c:v>5822.0</c:v>
                </c:pt>
                <c:pt idx="338">
                  <c:v>5840.0</c:v>
                </c:pt>
                <c:pt idx="339">
                  <c:v>5858.0</c:v>
                </c:pt>
                <c:pt idx="340">
                  <c:v>5875.0</c:v>
                </c:pt>
                <c:pt idx="341">
                  <c:v>5893.0</c:v>
                </c:pt>
                <c:pt idx="342">
                  <c:v>5911.0</c:v>
                </c:pt>
                <c:pt idx="343">
                  <c:v>5928.0</c:v>
                </c:pt>
                <c:pt idx="344">
                  <c:v>5946.0</c:v>
                </c:pt>
                <c:pt idx="345">
                  <c:v>5963.0</c:v>
                </c:pt>
                <c:pt idx="346">
                  <c:v>5982.0</c:v>
                </c:pt>
                <c:pt idx="347">
                  <c:v>5999.0</c:v>
                </c:pt>
                <c:pt idx="348">
                  <c:v>6017.0</c:v>
                </c:pt>
                <c:pt idx="349">
                  <c:v>6035.0</c:v>
                </c:pt>
                <c:pt idx="350">
                  <c:v>6052.0</c:v>
                </c:pt>
                <c:pt idx="351">
                  <c:v>6070.0</c:v>
                </c:pt>
                <c:pt idx="352">
                  <c:v>6087.0</c:v>
                </c:pt>
                <c:pt idx="353">
                  <c:v>6106.0</c:v>
                </c:pt>
                <c:pt idx="354">
                  <c:v>6123.0</c:v>
                </c:pt>
                <c:pt idx="355">
                  <c:v>6140.0</c:v>
                </c:pt>
                <c:pt idx="356">
                  <c:v>6158.0</c:v>
                </c:pt>
                <c:pt idx="357">
                  <c:v>6176.0</c:v>
                </c:pt>
                <c:pt idx="358">
                  <c:v>6194.0</c:v>
                </c:pt>
                <c:pt idx="359">
                  <c:v>6211.0</c:v>
                </c:pt>
                <c:pt idx="360">
                  <c:v>6228.0</c:v>
                </c:pt>
                <c:pt idx="361">
                  <c:v>6247.0</c:v>
                </c:pt>
                <c:pt idx="362">
                  <c:v>6264.0</c:v>
                </c:pt>
                <c:pt idx="363">
                  <c:v>6282.0</c:v>
                </c:pt>
                <c:pt idx="364">
                  <c:v>6300.0</c:v>
                </c:pt>
                <c:pt idx="365">
                  <c:v>6318.0</c:v>
                </c:pt>
                <c:pt idx="366">
                  <c:v>6335.0</c:v>
                </c:pt>
                <c:pt idx="367">
                  <c:v>6352.0</c:v>
                </c:pt>
                <c:pt idx="368">
                  <c:v>6371.0</c:v>
                </c:pt>
                <c:pt idx="369">
                  <c:v>6388.0</c:v>
                </c:pt>
                <c:pt idx="370">
                  <c:v>6406.0</c:v>
                </c:pt>
                <c:pt idx="371">
                  <c:v>6423.0</c:v>
                </c:pt>
                <c:pt idx="372">
                  <c:v>6441.0</c:v>
                </c:pt>
                <c:pt idx="373">
                  <c:v>6459.0</c:v>
                </c:pt>
                <c:pt idx="374">
                  <c:v>6476.0</c:v>
                </c:pt>
                <c:pt idx="375">
                  <c:v>6494.0</c:v>
                </c:pt>
                <c:pt idx="376">
                  <c:v>6512.0</c:v>
                </c:pt>
                <c:pt idx="377">
                  <c:v>6530.0</c:v>
                </c:pt>
                <c:pt idx="378">
                  <c:v>6547.0</c:v>
                </c:pt>
                <c:pt idx="379">
                  <c:v>6565.0</c:v>
                </c:pt>
                <c:pt idx="380">
                  <c:v>6583.0</c:v>
                </c:pt>
                <c:pt idx="381">
                  <c:v>6600.0</c:v>
                </c:pt>
                <c:pt idx="382">
                  <c:v>6618.0</c:v>
                </c:pt>
                <c:pt idx="383">
                  <c:v>6636.0</c:v>
                </c:pt>
                <c:pt idx="384">
                  <c:v>6653.0</c:v>
                </c:pt>
                <c:pt idx="385">
                  <c:v>6671.0</c:v>
                </c:pt>
                <c:pt idx="386">
                  <c:v>6688.0</c:v>
                </c:pt>
                <c:pt idx="387">
                  <c:v>6707.0</c:v>
                </c:pt>
                <c:pt idx="388">
                  <c:v>6724.0</c:v>
                </c:pt>
                <c:pt idx="389">
                  <c:v>6742.0</c:v>
                </c:pt>
                <c:pt idx="390">
                  <c:v>6759.0</c:v>
                </c:pt>
                <c:pt idx="391">
                  <c:v>6777.0</c:v>
                </c:pt>
                <c:pt idx="392">
                  <c:v>6795.0</c:v>
                </c:pt>
                <c:pt idx="393">
                  <c:v>6812.0</c:v>
                </c:pt>
                <c:pt idx="394">
                  <c:v>6831.0</c:v>
                </c:pt>
                <c:pt idx="395">
                  <c:v>6848.0</c:v>
                </c:pt>
                <c:pt idx="396">
                  <c:v>6865.0</c:v>
                </c:pt>
                <c:pt idx="397">
                  <c:v>6883.0</c:v>
                </c:pt>
                <c:pt idx="398">
                  <c:v>6901.0</c:v>
                </c:pt>
                <c:pt idx="399">
                  <c:v>6919.0</c:v>
                </c:pt>
                <c:pt idx="400">
                  <c:v>6936.0</c:v>
                </c:pt>
                <c:pt idx="401">
                  <c:v>6953.0</c:v>
                </c:pt>
                <c:pt idx="402">
                  <c:v>6972.0</c:v>
                </c:pt>
                <c:pt idx="403">
                  <c:v>6989.0</c:v>
                </c:pt>
                <c:pt idx="404">
                  <c:v>7007.0</c:v>
                </c:pt>
                <c:pt idx="405">
                  <c:v>7024.0</c:v>
                </c:pt>
                <c:pt idx="406">
                  <c:v>7043.0</c:v>
                </c:pt>
                <c:pt idx="407">
                  <c:v>7060.0</c:v>
                </c:pt>
                <c:pt idx="408">
                  <c:v>7077.0</c:v>
                </c:pt>
                <c:pt idx="409">
                  <c:v>7095.0</c:v>
                </c:pt>
                <c:pt idx="410">
                  <c:v>7113.0</c:v>
                </c:pt>
                <c:pt idx="411">
                  <c:v>7131.0</c:v>
                </c:pt>
                <c:pt idx="412">
                  <c:v>7148.0</c:v>
                </c:pt>
                <c:pt idx="413">
                  <c:v>7166.0</c:v>
                </c:pt>
                <c:pt idx="414">
                  <c:v>7184.0</c:v>
                </c:pt>
                <c:pt idx="415">
                  <c:v>7201.0</c:v>
                </c:pt>
                <c:pt idx="416">
                  <c:v>7219.0</c:v>
                </c:pt>
                <c:pt idx="417">
                  <c:v>7237.0</c:v>
                </c:pt>
                <c:pt idx="418">
                  <c:v>7255.0</c:v>
                </c:pt>
                <c:pt idx="419">
                  <c:v>7272.0</c:v>
                </c:pt>
                <c:pt idx="420">
                  <c:v>7289.0</c:v>
                </c:pt>
                <c:pt idx="421">
                  <c:v>7308.0</c:v>
                </c:pt>
                <c:pt idx="422">
                  <c:v>7325.0</c:v>
                </c:pt>
                <c:pt idx="423">
                  <c:v>7343.0</c:v>
                </c:pt>
                <c:pt idx="424">
                  <c:v>7360.0</c:v>
                </c:pt>
                <c:pt idx="425">
                  <c:v>7378.0</c:v>
                </c:pt>
                <c:pt idx="426">
                  <c:v>7396.0</c:v>
                </c:pt>
                <c:pt idx="427">
                  <c:v>7413.0</c:v>
                </c:pt>
                <c:pt idx="428">
                  <c:v>7432.0</c:v>
                </c:pt>
                <c:pt idx="429">
                  <c:v>7449.0</c:v>
                </c:pt>
                <c:pt idx="430">
                  <c:v>7467.0</c:v>
                </c:pt>
                <c:pt idx="431">
                  <c:v>7484.0</c:v>
                </c:pt>
                <c:pt idx="432">
                  <c:v>7502.0</c:v>
                </c:pt>
                <c:pt idx="433">
                  <c:v>7520.0</c:v>
                </c:pt>
                <c:pt idx="434">
                  <c:v>7537.0</c:v>
                </c:pt>
                <c:pt idx="435">
                  <c:v>7555.0</c:v>
                </c:pt>
                <c:pt idx="436">
                  <c:v>7573.0</c:v>
                </c:pt>
                <c:pt idx="437">
                  <c:v>7590.0</c:v>
                </c:pt>
                <c:pt idx="438">
                  <c:v>7608.0</c:v>
                </c:pt>
                <c:pt idx="439">
                  <c:v>7625.0</c:v>
                </c:pt>
                <c:pt idx="440">
                  <c:v>7644.0</c:v>
                </c:pt>
                <c:pt idx="441">
                  <c:v>7661.0</c:v>
                </c:pt>
                <c:pt idx="442">
                  <c:v>7678.0</c:v>
                </c:pt>
                <c:pt idx="443">
                  <c:v>7697.0</c:v>
                </c:pt>
                <c:pt idx="444">
                  <c:v>7714.0</c:v>
                </c:pt>
                <c:pt idx="445">
                  <c:v>7732.0</c:v>
                </c:pt>
                <c:pt idx="446">
                  <c:v>7749.0</c:v>
                </c:pt>
                <c:pt idx="447">
                  <c:v>7768.0</c:v>
                </c:pt>
                <c:pt idx="448">
                  <c:v>7785.0</c:v>
                </c:pt>
                <c:pt idx="449">
                  <c:v>7802.0</c:v>
                </c:pt>
                <c:pt idx="450">
                  <c:v>7820.0</c:v>
                </c:pt>
                <c:pt idx="451">
                  <c:v>7838.0</c:v>
                </c:pt>
                <c:pt idx="452">
                  <c:v>7856.0</c:v>
                </c:pt>
                <c:pt idx="453">
                  <c:v>7873.0</c:v>
                </c:pt>
                <c:pt idx="454">
                  <c:v>7890.0</c:v>
                </c:pt>
                <c:pt idx="455">
                  <c:v>7909.0</c:v>
                </c:pt>
                <c:pt idx="456">
                  <c:v>7926.0</c:v>
                </c:pt>
                <c:pt idx="457">
                  <c:v>7944.0</c:v>
                </c:pt>
                <c:pt idx="458">
                  <c:v>7962.0</c:v>
                </c:pt>
                <c:pt idx="459">
                  <c:v>7980.0</c:v>
                </c:pt>
                <c:pt idx="460">
                  <c:v>7997.0</c:v>
                </c:pt>
                <c:pt idx="461">
                  <c:v>8014.0</c:v>
                </c:pt>
                <c:pt idx="462">
                  <c:v>8033.0</c:v>
                </c:pt>
                <c:pt idx="463">
                  <c:v>8050.0</c:v>
                </c:pt>
                <c:pt idx="464">
                  <c:v>8068.0</c:v>
                </c:pt>
                <c:pt idx="465">
                  <c:v>8085.0</c:v>
                </c:pt>
                <c:pt idx="466">
                  <c:v>8103.0</c:v>
                </c:pt>
                <c:pt idx="467">
                  <c:v>8121.0</c:v>
                </c:pt>
                <c:pt idx="468">
                  <c:v>8138.0</c:v>
                </c:pt>
                <c:pt idx="469">
                  <c:v>8156.0</c:v>
                </c:pt>
                <c:pt idx="470">
                  <c:v>8174.0</c:v>
                </c:pt>
                <c:pt idx="471">
                  <c:v>8192.0</c:v>
                </c:pt>
                <c:pt idx="472">
                  <c:v>8209.0</c:v>
                </c:pt>
                <c:pt idx="473">
                  <c:v>8226.0</c:v>
                </c:pt>
                <c:pt idx="474">
                  <c:v>8245.0</c:v>
                </c:pt>
                <c:pt idx="475">
                  <c:v>8262.0</c:v>
                </c:pt>
                <c:pt idx="476">
                  <c:v>8280.0</c:v>
                </c:pt>
                <c:pt idx="477">
                  <c:v>8298.0</c:v>
                </c:pt>
                <c:pt idx="478">
                  <c:v>8315.0</c:v>
                </c:pt>
                <c:pt idx="479">
                  <c:v>8333.0</c:v>
                </c:pt>
                <c:pt idx="480">
                  <c:v>8350.0</c:v>
                </c:pt>
                <c:pt idx="481">
                  <c:v>8369.0</c:v>
                </c:pt>
                <c:pt idx="482">
                  <c:v>8386.0</c:v>
                </c:pt>
                <c:pt idx="483">
                  <c:v>8403.0</c:v>
                </c:pt>
                <c:pt idx="484">
                  <c:v>8421.0</c:v>
                </c:pt>
                <c:pt idx="485">
                  <c:v>8439.0</c:v>
                </c:pt>
                <c:pt idx="486">
                  <c:v>8457.0</c:v>
                </c:pt>
                <c:pt idx="487">
                  <c:v>8474.0</c:v>
                </c:pt>
                <c:pt idx="488">
                  <c:v>8492.0</c:v>
                </c:pt>
                <c:pt idx="489">
                  <c:v>8510.0</c:v>
                </c:pt>
                <c:pt idx="490">
                  <c:v>8527.0</c:v>
                </c:pt>
                <c:pt idx="491">
                  <c:v>8545.0</c:v>
                </c:pt>
                <c:pt idx="492">
                  <c:v>8563.0</c:v>
                </c:pt>
                <c:pt idx="493">
                  <c:v>8581.0</c:v>
                </c:pt>
                <c:pt idx="494">
                  <c:v>8598.0</c:v>
                </c:pt>
                <c:pt idx="495">
                  <c:v>8615.0</c:v>
                </c:pt>
                <c:pt idx="496">
                  <c:v>8634.0</c:v>
                </c:pt>
                <c:pt idx="497">
                  <c:v>8651.0</c:v>
                </c:pt>
                <c:pt idx="498">
                  <c:v>8669.0</c:v>
                </c:pt>
                <c:pt idx="499">
                  <c:v>8686.0</c:v>
                </c:pt>
                <c:pt idx="500">
                  <c:v>8705.0</c:v>
                </c:pt>
                <c:pt idx="501">
                  <c:v>8723.0</c:v>
                </c:pt>
                <c:pt idx="502">
                  <c:v>8741.0</c:v>
                </c:pt>
                <c:pt idx="503">
                  <c:v>8761.0</c:v>
                </c:pt>
                <c:pt idx="504">
                  <c:v>8779.0</c:v>
                </c:pt>
                <c:pt idx="505">
                  <c:v>8797.0</c:v>
                </c:pt>
                <c:pt idx="506">
                  <c:v>8814.0</c:v>
                </c:pt>
                <c:pt idx="507">
                  <c:v>8834.0</c:v>
                </c:pt>
                <c:pt idx="508">
                  <c:v>8852.0</c:v>
                </c:pt>
                <c:pt idx="509">
                  <c:v>8870.0</c:v>
                </c:pt>
                <c:pt idx="510">
                  <c:v>8889.0</c:v>
                </c:pt>
                <c:pt idx="511">
                  <c:v>8908.0</c:v>
                </c:pt>
                <c:pt idx="512">
                  <c:v>8927.0</c:v>
                </c:pt>
                <c:pt idx="513">
                  <c:v>8945.0</c:v>
                </c:pt>
                <c:pt idx="514">
                  <c:v>8965.0</c:v>
                </c:pt>
                <c:pt idx="515">
                  <c:v>8983.0</c:v>
                </c:pt>
                <c:pt idx="516">
                  <c:v>9001.0</c:v>
                </c:pt>
                <c:pt idx="517">
                  <c:v>9020.0</c:v>
                </c:pt>
                <c:pt idx="518">
                  <c:v>9039.0</c:v>
                </c:pt>
                <c:pt idx="519">
                  <c:v>9058.0</c:v>
                </c:pt>
                <c:pt idx="520">
                  <c:v>9076.0</c:v>
                </c:pt>
                <c:pt idx="521">
                  <c:v>9096.0</c:v>
                </c:pt>
                <c:pt idx="522">
                  <c:v>9115.0</c:v>
                </c:pt>
                <c:pt idx="523">
                  <c:v>9135.0</c:v>
                </c:pt>
                <c:pt idx="524">
                  <c:v>9154.0</c:v>
                </c:pt>
                <c:pt idx="525">
                  <c:v>9175.0</c:v>
                </c:pt>
                <c:pt idx="526">
                  <c:v>9194.0</c:v>
                </c:pt>
                <c:pt idx="527">
                  <c:v>9213.0</c:v>
                </c:pt>
                <c:pt idx="528">
                  <c:v>9233.0</c:v>
                </c:pt>
                <c:pt idx="529">
                  <c:v>9251.0</c:v>
                </c:pt>
                <c:pt idx="530">
                  <c:v>9270.0</c:v>
                </c:pt>
                <c:pt idx="531">
                  <c:v>9288.0</c:v>
                </c:pt>
                <c:pt idx="532">
                  <c:v>9308.0</c:v>
                </c:pt>
                <c:pt idx="533">
                  <c:v>9326.0</c:v>
                </c:pt>
                <c:pt idx="534">
                  <c:v>9345.0</c:v>
                </c:pt>
                <c:pt idx="535">
                  <c:v>9364.0</c:v>
                </c:pt>
                <c:pt idx="536">
                  <c:v>9382.0</c:v>
                </c:pt>
                <c:pt idx="537">
                  <c:v>9401.0</c:v>
                </c:pt>
                <c:pt idx="538">
                  <c:v>9419.0</c:v>
                </c:pt>
                <c:pt idx="539">
                  <c:v>9439.0</c:v>
                </c:pt>
                <c:pt idx="540">
                  <c:v>9457.0</c:v>
                </c:pt>
                <c:pt idx="541">
                  <c:v>9476.0</c:v>
                </c:pt>
                <c:pt idx="542">
                  <c:v>9495.0</c:v>
                </c:pt>
                <c:pt idx="543">
                  <c:v>9513.0</c:v>
                </c:pt>
                <c:pt idx="544">
                  <c:v>9532.0</c:v>
                </c:pt>
                <c:pt idx="545">
                  <c:v>9550.0</c:v>
                </c:pt>
                <c:pt idx="546">
                  <c:v>9570.0</c:v>
                </c:pt>
                <c:pt idx="547">
                  <c:v>9588.0</c:v>
                </c:pt>
                <c:pt idx="548">
                  <c:v>9607.0</c:v>
                </c:pt>
                <c:pt idx="549">
                  <c:v>9626.0</c:v>
                </c:pt>
                <c:pt idx="550">
                  <c:v>9645.0</c:v>
                </c:pt>
                <c:pt idx="551">
                  <c:v>9663.0</c:v>
                </c:pt>
                <c:pt idx="552">
                  <c:v>9681.0</c:v>
                </c:pt>
                <c:pt idx="553">
                  <c:v>9701.0</c:v>
                </c:pt>
                <c:pt idx="554">
                  <c:v>9719.0</c:v>
                </c:pt>
                <c:pt idx="555">
                  <c:v>9738.0</c:v>
                </c:pt>
                <c:pt idx="556">
                  <c:v>9756.0</c:v>
                </c:pt>
                <c:pt idx="557">
                  <c:v>9776.0</c:v>
                </c:pt>
                <c:pt idx="558">
                  <c:v>9794.0</c:v>
                </c:pt>
                <c:pt idx="559">
                  <c:v>9812.0</c:v>
                </c:pt>
                <c:pt idx="560">
                  <c:v>9832.0</c:v>
                </c:pt>
                <c:pt idx="561">
                  <c:v>9850.0</c:v>
                </c:pt>
                <c:pt idx="562">
                  <c:v>9869.0</c:v>
                </c:pt>
                <c:pt idx="563">
                  <c:v>9887.0</c:v>
                </c:pt>
                <c:pt idx="564">
                  <c:v>9907.0</c:v>
                </c:pt>
                <c:pt idx="565">
                  <c:v>9925.0</c:v>
                </c:pt>
                <c:pt idx="566">
                  <c:v>9944.0</c:v>
                </c:pt>
                <c:pt idx="567">
                  <c:v>9963.0</c:v>
                </c:pt>
                <c:pt idx="568">
                  <c:v>9981.0</c:v>
                </c:pt>
                <c:pt idx="569">
                  <c:v>10000.0</c:v>
                </c:pt>
                <c:pt idx="570">
                  <c:v>10019.0</c:v>
                </c:pt>
                <c:pt idx="571">
                  <c:v>10040.0</c:v>
                </c:pt>
                <c:pt idx="572">
                  <c:v>10059.0</c:v>
                </c:pt>
                <c:pt idx="573">
                  <c:v>10079.0</c:v>
                </c:pt>
                <c:pt idx="574">
                  <c:v>10099.0</c:v>
                </c:pt>
                <c:pt idx="575">
                  <c:v>10119.0</c:v>
                </c:pt>
                <c:pt idx="576">
                  <c:v>10138.0</c:v>
                </c:pt>
                <c:pt idx="577">
                  <c:v>10159.0</c:v>
                </c:pt>
                <c:pt idx="578">
                  <c:v>10178.0</c:v>
                </c:pt>
                <c:pt idx="579">
                  <c:v>10198.0</c:v>
                </c:pt>
                <c:pt idx="580">
                  <c:v>10217.0</c:v>
                </c:pt>
                <c:pt idx="581">
                  <c:v>10237.0</c:v>
                </c:pt>
                <c:pt idx="582">
                  <c:v>10257.0</c:v>
                </c:pt>
                <c:pt idx="583">
                  <c:v>10276.0</c:v>
                </c:pt>
                <c:pt idx="584">
                  <c:v>10297.0</c:v>
                </c:pt>
                <c:pt idx="585">
                  <c:v>10316.0</c:v>
                </c:pt>
                <c:pt idx="586">
                  <c:v>10336.0</c:v>
                </c:pt>
                <c:pt idx="587">
                  <c:v>10355.0</c:v>
                </c:pt>
                <c:pt idx="588">
                  <c:v>10376.0</c:v>
                </c:pt>
                <c:pt idx="589">
                  <c:v>10395.0</c:v>
                </c:pt>
                <c:pt idx="590">
                  <c:v>10415.0</c:v>
                </c:pt>
                <c:pt idx="591">
                  <c:v>10435.0</c:v>
                </c:pt>
                <c:pt idx="592">
                  <c:v>10455.0</c:v>
                </c:pt>
                <c:pt idx="593">
                  <c:v>10474.0</c:v>
                </c:pt>
                <c:pt idx="594">
                  <c:v>10494.0</c:v>
                </c:pt>
                <c:pt idx="595">
                  <c:v>10514.0</c:v>
                </c:pt>
                <c:pt idx="596">
                  <c:v>10533.0</c:v>
                </c:pt>
                <c:pt idx="597">
                  <c:v>10553.0</c:v>
                </c:pt>
                <c:pt idx="598">
                  <c:v>10573.0</c:v>
                </c:pt>
                <c:pt idx="599">
                  <c:v>10593.0</c:v>
                </c:pt>
                <c:pt idx="600">
                  <c:v>10612.0</c:v>
                </c:pt>
                <c:pt idx="601">
                  <c:v>10633.0</c:v>
                </c:pt>
                <c:pt idx="602">
                  <c:v>10652.0</c:v>
                </c:pt>
                <c:pt idx="603">
                  <c:v>10672.0</c:v>
                </c:pt>
                <c:pt idx="604">
                  <c:v>10692.0</c:v>
                </c:pt>
                <c:pt idx="605">
                  <c:v>10712.0</c:v>
                </c:pt>
                <c:pt idx="606">
                  <c:v>10731.0</c:v>
                </c:pt>
                <c:pt idx="607">
                  <c:v>10750.0</c:v>
                </c:pt>
                <c:pt idx="608">
                  <c:v>10771.0</c:v>
                </c:pt>
                <c:pt idx="609">
                  <c:v>10790.0</c:v>
                </c:pt>
                <c:pt idx="610">
                  <c:v>10810.0</c:v>
                </c:pt>
                <c:pt idx="611">
                  <c:v>10830.0</c:v>
                </c:pt>
                <c:pt idx="612">
                  <c:v>10850.0</c:v>
                </c:pt>
                <c:pt idx="613">
                  <c:v>10869.0</c:v>
                </c:pt>
                <c:pt idx="614">
                  <c:v>10889.0</c:v>
                </c:pt>
                <c:pt idx="615">
                  <c:v>10909.0</c:v>
                </c:pt>
                <c:pt idx="616">
                  <c:v>10929.0</c:v>
                </c:pt>
                <c:pt idx="617">
                  <c:v>10948.0</c:v>
                </c:pt>
                <c:pt idx="618">
                  <c:v>10969.0</c:v>
                </c:pt>
                <c:pt idx="619">
                  <c:v>10988.0</c:v>
                </c:pt>
                <c:pt idx="620">
                  <c:v>11008.0</c:v>
                </c:pt>
                <c:pt idx="621">
                  <c:v>11028.0</c:v>
                </c:pt>
                <c:pt idx="622">
                  <c:v>11047.0</c:v>
                </c:pt>
                <c:pt idx="623">
                  <c:v>11067.0</c:v>
                </c:pt>
                <c:pt idx="624">
                  <c:v>11086.0</c:v>
                </c:pt>
                <c:pt idx="625">
                  <c:v>11107.0</c:v>
                </c:pt>
                <c:pt idx="626">
                  <c:v>11126.0</c:v>
                </c:pt>
                <c:pt idx="627">
                  <c:v>11146.0</c:v>
                </c:pt>
                <c:pt idx="628">
                  <c:v>11166.0</c:v>
                </c:pt>
                <c:pt idx="629">
                  <c:v>11186.0</c:v>
                </c:pt>
                <c:pt idx="630">
                  <c:v>11205.0</c:v>
                </c:pt>
                <c:pt idx="631">
                  <c:v>11226.0</c:v>
                </c:pt>
                <c:pt idx="632">
                  <c:v>11245.0</c:v>
                </c:pt>
                <c:pt idx="633">
                  <c:v>11265.0</c:v>
                </c:pt>
                <c:pt idx="634">
                  <c:v>11284.0</c:v>
                </c:pt>
                <c:pt idx="635">
                  <c:v>11304.0</c:v>
                </c:pt>
                <c:pt idx="636">
                  <c:v>11324.0</c:v>
                </c:pt>
                <c:pt idx="637">
                  <c:v>11343.0</c:v>
                </c:pt>
                <c:pt idx="638">
                  <c:v>11364.0</c:v>
                </c:pt>
                <c:pt idx="639">
                  <c:v>11383.0</c:v>
                </c:pt>
                <c:pt idx="640">
                  <c:v>11403.0</c:v>
                </c:pt>
                <c:pt idx="641">
                  <c:v>11423.0</c:v>
                </c:pt>
                <c:pt idx="642">
                  <c:v>11443.0</c:v>
                </c:pt>
                <c:pt idx="643">
                  <c:v>11462.0</c:v>
                </c:pt>
                <c:pt idx="644">
                  <c:v>11482.0</c:v>
                </c:pt>
                <c:pt idx="645">
                  <c:v>11502.0</c:v>
                </c:pt>
                <c:pt idx="646">
                  <c:v>11522.0</c:v>
                </c:pt>
                <c:pt idx="647">
                  <c:v>11541.0</c:v>
                </c:pt>
                <c:pt idx="648">
                  <c:v>11561.0</c:v>
                </c:pt>
                <c:pt idx="649">
                  <c:v>11581.0</c:v>
                </c:pt>
                <c:pt idx="650">
                  <c:v>11600.0</c:v>
                </c:pt>
                <c:pt idx="651">
                  <c:v>11620.0</c:v>
                </c:pt>
                <c:pt idx="652">
                  <c:v>11640.0</c:v>
                </c:pt>
                <c:pt idx="653">
                  <c:v>11660.0</c:v>
                </c:pt>
                <c:pt idx="654">
                  <c:v>11679.0</c:v>
                </c:pt>
                <c:pt idx="655">
                  <c:v>11700.0</c:v>
                </c:pt>
                <c:pt idx="656">
                  <c:v>11719.0</c:v>
                </c:pt>
                <c:pt idx="657">
                  <c:v>11739.0</c:v>
                </c:pt>
                <c:pt idx="658">
                  <c:v>11759.0</c:v>
                </c:pt>
                <c:pt idx="659">
                  <c:v>11779.0</c:v>
                </c:pt>
                <c:pt idx="660">
                  <c:v>11798.0</c:v>
                </c:pt>
                <c:pt idx="661">
                  <c:v>11817.0</c:v>
                </c:pt>
                <c:pt idx="662">
                  <c:v>11838.0</c:v>
                </c:pt>
                <c:pt idx="663">
                  <c:v>11857.0</c:v>
                </c:pt>
                <c:pt idx="664">
                  <c:v>11877.0</c:v>
                </c:pt>
                <c:pt idx="665">
                  <c:v>11897.0</c:v>
                </c:pt>
                <c:pt idx="666">
                  <c:v>11917.0</c:v>
                </c:pt>
                <c:pt idx="667">
                  <c:v>11936.0</c:v>
                </c:pt>
                <c:pt idx="668">
                  <c:v>11957.0</c:v>
                </c:pt>
                <c:pt idx="669">
                  <c:v>11976.0</c:v>
                </c:pt>
                <c:pt idx="670">
                  <c:v>11996.0</c:v>
                </c:pt>
                <c:pt idx="671">
                  <c:v>12015.0</c:v>
                </c:pt>
                <c:pt idx="672">
                  <c:v>12036.0</c:v>
                </c:pt>
                <c:pt idx="673">
                  <c:v>12055.0</c:v>
                </c:pt>
                <c:pt idx="674">
                  <c:v>12075.0</c:v>
                </c:pt>
                <c:pt idx="675">
                  <c:v>12095.0</c:v>
                </c:pt>
                <c:pt idx="676">
                  <c:v>12114.0</c:v>
                </c:pt>
                <c:pt idx="677">
                  <c:v>12134.0</c:v>
                </c:pt>
                <c:pt idx="678">
                  <c:v>12153.0</c:v>
                </c:pt>
                <c:pt idx="679">
                  <c:v>12174.0</c:v>
                </c:pt>
                <c:pt idx="680">
                  <c:v>12193.0</c:v>
                </c:pt>
                <c:pt idx="681">
                  <c:v>12213.0</c:v>
                </c:pt>
                <c:pt idx="682">
                  <c:v>12233.0</c:v>
                </c:pt>
                <c:pt idx="683">
                  <c:v>12253.0</c:v>
                </c:pt>
                <c:pt idx="684">
                  <c:v>12272.0</c:v>
                </c:pt>
                <c:pt idx="685">
                  <c:v>12293.0</c:v>
                </c:pt>
                <c:pt idx="686">
                  <c:v>12312.0</c:v>
                </c:pt>
                <c:pt idx="687">
                  <c:v>12332.0</c:v>
                </c:pt>
                <c:pt idx="688">
                  <c:v>12351.0</c:v>
                </c:pt>
                <c:pt idx="689">
                  <c:v>12371.0</c:v>
                </c:pt>
                <c:pt idx="690">
                  <c:v>12391.0</c:v>
                </c:pt>
                <c:pt idx="691">
                  <c:v>12410.0</c:v>
                </c:pt>
                <c:pt idx="692">
                  <c:v>12431.0</c:v>
                </c:pt>
                <c:pt idx="693">
                  <c:v>12450.0</c:v>
                </c:pt>
                <c:pt idx="694">
                  <c:v>12470.0</c:v>
                </c:pt>
                <c:pt idx="695">
                  <c:v>12490.0</c:v>
                </c:pt>
                <c:pt idx="696">
                  <c:v>12510.0</c:v>
                </c:pt>
                <c:pt idx="697">
                  <c:v>12529.0</c:v>
                </c:pt>
                <c:pt idx="698">
                  <c:v>12549.0</c:v>
                </c:pt>
                <c:pt idx="699">
                  <c:v>12569.0</c:v>
                </c:pt>
                <c:pt idx="700">
                  <c:v>12589.0</c:v>
                </c:pt>
                <c:pt idx="701">
                  <c:v>12608.0</c:v>
                </c:pt>
                <c:pt idx="702">
                  <c:v>12628.0</c:v>
                </c:pt>
                <c:pt idx="703">
                  <c:v>12648.0</c:v>
                </c:pt>
                <c:pt idx="704">
                  <c:v>12667.0</c:v>
                </c:pt>
                <c:pt idx="705">
                  <c:v>12688.0</c:v>
                </c:pt>
                <c:pt idx="706">
                  <c:v>12707.0</c:v>
                </c:pt>
                <c:pt idx="707">
                  <c:v>12727.0</c:v>
                </c:pt>
                <c:pt idx="708">
                  <c:v>12746.0</c:v>
                </c:pt>
                <c:pt idx="709">
                  <c:v>12767.0</c:v>
                </c:pt>
                <c:pt idx="710">
                  <c:v>12786.0</c:v>
                </c:pt>
                <c:pt idx="711">
                  <c:v>12806.0</c:v>
                </c:pt>
                <c:pt idx="712">
                  <c:v>12826.0</c:v>
                </c:pt>
                <c:pt idx="713">
                  <c:v>12846.0</c:v>
                </c:pt>
                <c:pt idx="714">
                  <c:v>12865.0</c:v>
                </c:pt>
                <c:pt idx="715">
                  <c:v>12884.0</c:v>
                </c:pt>
                <c:pt idx="716">
                  <c:v>12905.0</c:v>
                </c:pt>
                <c:pt idx="717">
                  <c:v>12924.0</c:v>
                </c:pt>
                <c:pt idx="718">
                  <c:v>12944.0</c:v>
                </c:pt>
                <c:pt idx="719">
                  <c:v>12964.0</c:v>
                </c:pt>
                <c:pt idx="720">
                  <c:v>12984.0</c:v>
                </c:pt>
                <c:pt idx="721">
                  <c:v>13003.0</c:v>
                </c:pt>
                <c:pt idx="722">
                  <c:v>13024.0</c:v>
                </c:pt>
                <c:pt idx="723">
                  <c:v>13043.0</c:v>
                </c:pt>
                <c:pt idx="724">
                  <c:v>13063.0</c:v>
                </c:pt>
                <c:pt idx="725">
                  <c:v>13082.0</c:v>
                </c:pt>
                <c:pt idx="726">
                  <c:v>13103.0</c:v>
                </c:pt>
                <c:pt idx="727">
                  <c:v>13122.0</c:v>
                </c:pt>
                <c:pt idx="728">
                  <c:v>13142.0</c:v>
                </c:pt>
                <c:pt idx="729">
                  <c:v>13162.0</c:v>
                </c:pt>
                <c:pt idx="730">
                  <c:v>13181.0</c:v>
                </c:pt>
                <c:pt idx="731">
                  <c:v>13201.0</c:v>
                </c:pt>
                <c:pt idx="732">
                  <c:v>13221.0</c:v>
                </c:pt>
                <c:pt idx="733">
                  <c:v>13241.0</c:v>
                </c:pt>
              </c:numCache>
            </c:numRef>
          </c:cat>
          <c:val>
            <c:numRef>
              <c:f>'Tanpa Controller'!$B$2:$B$735</c:f>
              <c:numCache>
                <c:formatCode>General</c:formatCode>
                <c:ptCount val="73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0.0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0.0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0.0</c:v>
                </c:pt>
                <c:pt idx="298">
                  <c:v>0.0</c:v>
                </c:pt>
                <c:pt idx="299">
                  <c:v>0.0</c:v>
                </c:pt>
                <c:pt idx="300">
                  <c:v>0.0</c:v>
                </c:pt>
                <c:pt idx="301">
                  <c:v>0.0</c:v>
                </c:pt>
                <c:pt idx="302">
                  <c:v>0.0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0.0</c:v>
                </c:pt>
                <c:pt idx="308">
                  <c:v>0.0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0.0</c:v>
                </c:pt>
                <c:pt idx="315">
                  <c:v>0.0</c:v>
                </c:pt>
                <c:pt idx="316">
                  <c:v>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0.0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0.0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0.0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  <c:pt idx="349">
                  <c:v>0.0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0.0</c:v>
                </c:pt>
                <c:pt idx="359">
                  <c:v>0.0</c:v>
                </c:pt>
                <c:pt idx="360">
                  <c:v>0.0</c:v>
                </c:pt>
                <c:pt idx="361">
                  <c:v>0.0</c:v>
                </c:pt>
                <c:pt idx="362">
                  <c:v>0.0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0.0</c:v>
                </c:pt>
                <c:pt idx="367">
                  <c:v>0.0</c:v>
                </c:pt>
                <c:pt idx="368">
                  <c:v>0.0</c:v>
                </c:pt>
                <c:pt idx="369">
                  <c:v>0.0</c:v>
                </c:pt>
                <c:pt idx="370">
                  <c:v>0.0</c:v>
                </c:pt>
                <c:pt idx="371">
                  <c:v>0.0</c:v>
                </c:pt>
                <c:pt idx="372">
                  <c:v>0.0</c:v>
                </c:pt>
                <c:pt idx="373">
                  <c:v>0.0</c:v>
                </c:pt>
                <c:pt idx="374">
                  <c:v>0.0</c:v>
                </c:pt>
                <c:pt idx="375">
                  <c:v>0.0</c:v>
                </c:pt>
                <c:pt idx="376">
                  <c:v>0.0</c:v>
                </c:pt>
                <c:pt idx="377">
                  <c:v>0.0</c:v>
                </c:pt>
                <c:pt idx="378">
                  <c:v>0.0</c:v>
                </c:pt>
                <c:pt idx="379">
                  <c:v>0.0</c:v>
                </c:pt>
                <c:pt idx="380">
                  <c:v>0.0</c:v>
                </c:pt>
                <c:pt idx="381">
                  <c:v>0.0</c:v>
                </c:pt>
                <c:pt idx="382">
                  <c:v>0.0</c:v>
                </c:pt>
                <c:pt idx="383">
                  <c:v>0.0</c:v>
                </c:pt>
                <c:pt idx="384">
                  <c:v>0.0</c:v>
                </c:pt>
                <c:pt idx="385">
                  <c:v>0.0</c:v>
                </c:pt>
                <c:pt idx="386">
                  <c:v>0.0</c:v>
                </c:pt>
                <c:pt idx="387">
                  <c:v>0.0</c:v>
                </c:pt>
                <c:pt idx="388">
                  <c:v>0.0</c:v>
                </c:pt>
                <c:pt idx="389">
                  <c:v>0.0</c:v>
                </c:pt>
                <c:pt idx="390">
                  <c:v>0.0</c:v>
                </c:pt>
                <c:pt idx="391">
                  <c:v>0.0</c:v>
                </c:pt>
                <c:pt idx="392">
                  <c:v>0.0</c:v>
                </c:pt>
                <c:pt idx="393">
                  <c:v>0.0</c:v>
                </c:pt>
                <c:pt idx="394">
                  <c:v>0.0</c:v>
                </c:pt>
                <c:pt idx="395">
                  <c:v>0.0</c:v>
                </c:pt>
                <c:pt idx="396">
                  <c:v>0.0</c:v>
                </c:pt>
                <c:pt idx="397">
                  <c:v>0.0</c:v>
                </c:pt>
                <c:pt idx="398">
                  <c:v>0.0</c:v>
                </c:pt>
                <c:pt idx="399">
                  <c:v>0.0</c:v>
                </c:pt>
                <c:pt idx="400">
                  <c:v>0.0</c:v>
                </c:pt>
                <c:pt idx="401">
                  <c:v>0.0</c:v>
                </c:pt>
                <c:pt idx="402">
                  <c:v>0.0</c:v>
                </c:pt>
                <c:pt idx="403">
                  <c:v>0.0</c:v>
                </c:pt>
                <c:pt idx="404">
                  <c:v>0.0</c:v>
                </c:pt>
                <c:pt idx="405">
                  <c:v>0.0</c:v>
                </c:pt>
                <c:pt idx="406">
                  <c:v>0.0</c:v>
                </c:pt>
                <c:pt idx="407">
                  <c:v>0.0</c:v>
                </c:pt>
                <c:pt idx="408">
                  <c:v>0.0</c:v>
                </c:pt>
                <c:pt idx="409">
                  <c:v>0.0</c:v>
                </c:pt>
                <c:pt idx="410">
                  <c:v>0.0</c:v>
                </c:pt>
                <c:pt idx="411">
                  <c:v>0.0</c:v>
                </c:pt>
                <c:pt idx="412">
                  <c:v>0.0</c:v>
                </c:pt>
                <c:pt idx="413">
                  <c:v>0.0</c:v>
                </c:pt>
                <c:pt idx="414">
                  <c:v>0.0</c:v>
                </c:pt>
                <c:pt idx="415">
                  <c:v>0.0</c:v>
                </c:pt>
                <c:pt idx="416">
                  <c:v>0.0</c:v>
                </c:pt>
                <c:pt idx="417">
                  <c:v>0.0</c:v>
                </c:pt>
                <c:pt idx="418">
                  <c:v>0.0</c:v>
                </c:pt>
                <c:pt idx="419">
                  <c:v>0.0</c:v>
                </c:pt>
                <c:pt idx="420">
                  <c:v>0.0</c:v>
                </c:pt>
                <c:pt idx="421">
                  <c:v>0.0</c:v>
                </c:pt>
                <c:pt idx="422">
                  <c:v>0.0</c:v>
                </c:pt>
                <c:pt idx="423">
                  <c:v>0.0</c:v>
                </c:pt>
                <c:pt idx="424">
                  <c:v>0.0</c:v>
                </c:pt>
                <c:pt idx="425">
                  <c:v>0.0</c:v>
                </c:pt>
                <c:pt idx="426">
                  <c:v>0.0</c:v>
                </c:pt>
                <c:pt idx="427">
                  <c:v>0.0</c:v>
                </c:pt>
                <c:pt idx="428">
                  <c:v>0.0</c:v>
                </c:pt>
                <c:pt idx="429">
                  <c:v>0.0</c:v>
                </c:pt>
                <c:pt idx="430">
                  <c:v>0.0</c:v>
                </c:pt>
                <c:pt idx="431">
                  <c:v>0.0</c:v>
                </c:pt>
                <c:pt idx="432">
                  <c:v>0.0</c:v>
                </c:pt>
                <c:pt idx="433">
                  <c:v>0.0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0.0</c:v>
                </c:pt>
                <c:pt idx="439">
                  <c:v>0.0</c:v>
                </c:pt>
                <c:pt idx="440">
                  <c:v>0.0</c:v>
                </c:pt>
                <c:pt idx="441">
                  <c:v>0.0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0.0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0.0</c:v>
                </c:pt>
                <c:pt idx="456">
                  <c:v>0.0</c:v>
                </c:pt>
                <c:pt idx="457">
                  <c:v>0.0</c:v>
                </c:pt>
                <c:pt idx="458">
                  <c:v>0.0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0.0</c:v>
                </c:pt>
                <c:pt idx="463">
                  <c:v>0.0</c:v>
                </c:pt>
                <c:pt idx="464">
                  <c:v>0.0</c:v>
                </c:pt>
                <c:pt idx="465">
                  <c:v>0.0</c:v>
                </c:pt>
                <c:pt idx="466">
                  <c:v>0.0</c:v>
                </c:pt>
                <c:pt idx="467">
                  <c:v>0.0</c:v>
                </c:pt>
                <c:pt idx="468">
                  <c:v>0.0</c:v>
                </c:pt>
                <c:pt idx="469">
                  <c:v>0.0</c:v>
                </c:pt>
                <c:pt idx="470">
                  <c:v>0.0</c:v>
                </c:pt>
                <c:pt idx="471">
                  <c:v>0.0</c:v>
                </c:pt>
                <c:pt idx="472">
                  <c:v>0.0</c:v>
                </c:pt>
                <c:pt idx="473">
                  <c:v>0.0</c:v>
                </c:pt>
                <c:pt idx="474">
                  <c:v>0.0</c:v>
                </c:pt>
                <c:pt idx="475">
                  <c:v>0.0</c:v>
                </c:pt>
                <c:pt idx="476">
                  <c:v>0.0</c:v>
                </c:pt>
                <c:pt idx="477">
                  <c:v>0.0</c:v>
                </c:pt>
                <c:pt idx="478">
                  <c:v>0.0</c:v>
                </c:pt>
                <c:pt idx="479">
                  <c:v>0.0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0.0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0.0</c:v>
                </c:pt>
                <c:pt idx="488">
                  <c:v>0.0</c:v>
                </c:pt>
                <c:pt idx="489">
                  <c:v>0.0</c:v>
                </c:pt>
                <c:pt idx="490">
                  <c:v>0.0</c:v>
                </c:pt>
                <c:pt idx="491">
                  <c:v>0.0</c:v>
                </c:pt>
                <c:pt idx="492">
                  <c:v>0.0</c:v>
                </c:pt>
                <c:pt idx="493">
                  <c:v>0.0</c:v>
                </c:pt>
                <c:pt idx="494">
                  <c:v>0.0</c:v>
                </c:pt>
                <c:pt idx="495">
                  <c:v>0.0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0.0</c:v>
                </c:pt>
                <c:pt idx="500">
                  <c:v>0.0</c:v>
                </c:pt>
                <c:pt idx="501">
                  <c:v>90.0</c:v>
                </c:pt>
                <c:pt idx="502">
                  <c:v>90.0</c:v>
                </c:pt>
                <c:pt idx="503">
                  <c:v>90.0</c:v>
                </c:pt>
                <c:pt idx="504">
                  <c:v>90.0</c:v>
                </c:pt>
                <c:pt idx="505">
                  <c:v>90.0</c:v>
                </c:pt>
                <c:pt idx="506">
                  <c:v>90.0</c:v>
                </c:pt>
                <c:pt idx="507">
                  <c:v>90.0</c:v>
                </c:pt>
                <c:pt idx="508">
                  <c:v>90.0</c:v>
                </c:pt>
                <c:pt idx="509">
                  <c:v>90.0</c:v>
                </c:pt>
                <c:pt idx="510">
                  <c:v>90.0</c:v>
                </c:pt>
                <c:pt idx="511">
                  <c:v>90.0</c:v>
                </c:pt>
                <c:pt idx="512">
                  <c:v>90.0</c:v>
                </c:pt>
                <c:pt idx="513">
                  <c:v>90.0</c:v>
                </c:pt>
                <c:pt idx="514">
                  <c:v>90.0</c:v>
                </c:pt>
                <c:pt idx="515">
                  <c:v>90.0</c:v>
                </c:pt>
                <c:pt idx="516">
                  <c:v>90.0</c:v>
                </c:pt>
                <c:pt idx="517">
                  <c:v>90.0</c:v>
                </c:pt>
                <c:pt idx="518">
                  <c:v>90.0</c:v>
                </c:pt>
                <c:pt idx="519">
                  <c:v>90.0</c:v>
                </c:pt>
                <c:pt idx="520">
                  <c:v>90.0</c:v>
                </c:pt>
                <c:pt idx="521">
                  <c:v>90.0</c:v>
                </c:pt>
                <c:pt idx="522">
                  <c:v>90.0</c:v>
                </c:pt>
                <c:pt idx="523">
                  <c:v>90.0</c:v>
                </c:pt>
                <c:pt idx="524">
                  <c:v>90.0</c:v>
                </c:pt>
                <c:pt idx="525">
                  <c:v>90.0</c:v>
                </c:pt>
                <c:pt idx="526">
                  <c:v>90.0</c:v>
                </c:pt>
                <c:pt idx="527">
                  <c:v>90.0</c:v>
                </c:pt>
                <c:pt idx="528">
                  <c:v>90.0</c:v>
                </c:pt>
                <c:pt idx="529">
                  <c:v>90.0</c:v>
                </c:pt>
                <c:pt idx="530">
                  <c:v>90.0</c:v>
                </c:pt>
                <c:pt idx="531">
                  <c:v>90.0</c:v>
                </c:pt>
                <c:pt idx="532">
                  <c:v>90.0</c:v>
                </c:pt>
                <c:pt idx="533">
                  <c:v>90.0</c:v>
                </c:pt>
                <c:pt idx="534">
                  <c:v>90.0</c:v>
                </c:pt>
                <c:pt idx="535">
                  <c:v>90.0</c:v>
                </c:pt>
                <c:pt idx="536">
                  <c:v>90.0</c:v>
                </c:pt>
                <c:pt idx="537">
                  <c:v>90.0</c:v>
                </c:pt>
                <c:pt idx="538">
                  <c:v>90.0</c:v>
                </c:pt>
                <c:pt idx="539">
                  <c:v>90.0</c:v>
                </c:pt>
                <c:pt idx="540">
                  <c:v>90.0</c:v>
                </c:pt>
                <c:pt idx="541">
                  <c:v>90.0</c:v>
                </c:pt>
                <c:pt idx="542">
                  <c:v>90.0</c:v>
                </c:pt>
                <c:pt idx="543">
                  <c:v>90.0</c:v>
                </c:pt>
                <c:pt idx="544">
                  <c:v>90.0</c:v>
                </c:pt>
                <c:pt idx="545">
                  <c:v>90.0</c:v>
                </c:pt>
                <c:pt idx="546">
                  <c:v>90.0</c:v>
                </c:pt>
                <c:pt idx="547">
                  <c:v>90.0</c:v>
                </c:pt>
                <c:pt idx="548">
                  <c:v>90.0</c:v>
                </c:pt>
                <c:pt idx="549">
                  <c:v>90.0</c:v>
                </c:pt>
                <c:pt idx="550">
                  <c:v>90.0</c:v>
                </c:pt>
                <c:pt idx="551">
                  <c:v>90.0</c:v>
                </c:pt>
                <c:pt idx="552">
                  <c:v>90.0</c:v>
                </c:pt>
                <c:pt idx="553">
                  <c:v>90.0</c:v>
                </c:pt>
                <c:pt idx="554">
                  <c:v>90.0</c:v>
                </c:pt>
                <c:pt idx="555">
                  <c:v>90.0</c:v>
                </c:pt>
                <c:pt idx="556">
                  <c:v>90.0</c:v>
                </c:pt>
                <c:pt idx="557">
                  <c:v>90.0</c:v>
                </c:pt>
                <c:pt idx="558">
                  <c:v>90.0</c:v>
                </c:pt>
                <c:pt idx="559">
                  <c:v>90.0</c:v>
                </c:pt>
                <c:pt idx="560">
                  <c:v>90.0</c:v>
                </c:pt>
                <c:pt idx="561">
                  <c:v>90.0</c:v>
                </c:pt>
                <c:pt idx="562">
                  <c:v>90.0</c:v>
                </c:pt>
                <c:pt idx="563">
                  <c:v>90.0</c:v>
                </c:pt>
                <c:pt idx="564">
                  <c:v>90.0</c:v>
                </c:pt>
                <c:pt idx="565">
                  <c:v>90.0</c:v>
                </c:pt>
                <c:pt idx="566">
                  <c:v>90.0</c:v>
                </c:pt>
                <c:pt idx="567">
                  <c:v>90.0</c:v>
                </c:pt>
                <c:pt idx="568">
                  <c:v>90.0</c:v>
                </c:pt>
                <c:pt idx="569">
                  <c:v>90.0</c:v>
                </c:pt>
                <c:pt idx="570">
                  <c:v>90.0</c:v>
                </c:pt>
                <c:pt idx="571">
                  <c:v>90.0</c:v>
                </c:pt>
                <c:pt idx="572">
                  <c:v>90.0</c:v>
                </c:pt>
                <c:pt idx="573">
                  <c:v>90.0</c:v>
                </c:pt>
                <c:pt idx="574">
                  <c:v>90.0</c:v>
                </c:pt>
                <c:pt idx="575">
                  <c:v>90.0</c:v>
                </c:pt>
                <c:pt idx="576">
                  <c:v>90.0</c:v>
                </c:pt>
                <c:pt idx="577">
                  <c:v>90.0</c:v>
                </c:pt>
                <c:pt idx="578">
                  <c:v>90.0</c:v>
                </c:pt>
                <c:pt idx="579">
                  <c:v>90.0</c:v>
                </c:pt>
                <c:pt idx="580">
                  <c:v>90.0</c:v>
                </c:pt>
                <c:pt idx="581">
                  <c:v>90.0</c:v>
                </c:pt>
                <c:pt idx="582">
                  <c:v>90.0</c:v>
                </c:pt>
                <c:pt idx="583">
                  <c:v>90.0</c:v>
                </c:pt>
                <c:pt idx="584">
                  <c:v>90.0</c:v>
                </c:pt>
                <c:pt idx="585">
                  <c:v>90.0</c:v>
                </c:pt>
                <c:pt idx="586">
                  <c:v>90.0</c:v>
                </c:pt>
                <c:pt idx="587">
                  <c:v>90.0</c:v>
                </c:pt>
                <c:pt idx="588">
                  <c:v>90.0</c:v>
                </c:pt>
                <c:pt idx="589">
                  <c:v>90.0</c:v>
                </c:pt>
                <c:pt idx="590">
                  <c:v>90.0</c:v>
                </c:pt>
                <c:pt idx="591">
                  <c:v>90.0</c:v>
                </c:pt>
                <c:pt idx="592">
                  <c:v>90.0</c:v>
                </c:pt>
                <c:pt idx="593">
                  <c:v>90.0</c:v>
                </c:pt>
                <c:pt idx="594">
                  <c:v>90.0</c:v>
                </c:pt>
                <c:pt idx="595">
                  <c:v>90.0</c:v>
                </c:pt>
                <c:pt idx="596">
                  <c:v>90.0</c:v>
                </c:pt>
                <c:pt idx="597">
                  <c:v>90.0</c:v>
                </c:pt>
                <c:pt idx="598">
                  <c:v>90.0</c:v>
                </c:pt>
                <c:pt idx="599">
                  <c:v>90.0</c:v>
                </c:pt>
                <c:pt idx="600">
                  <c:v>90.0</c:v>
                </c:pt>
                <c:pt idx="601">
                  <c:v>90.0</c:v>
                </c:pt>
                <c:pt idx="602">
                  <c:v>90.0</c:v>
                </c:pt>
                <c:pt idx="603">
                  <c:v>90.0</c:v>
                </c:pt>
                <c:pt idx="604">
                  <c:v>90.0</c:v>
                </c:pt>
                <c:pt idx="605">
                  <c:v>90.0</c:v>
                </c:pt>
                <c:pt idx="606">
                  <c:v>90.0</c:v>
                </c:pt>
                <c:pt idx="607">
                  <c:v>90.0</c:v>
                </c:pt>
                <c:pt idx="608">
                  <c:v>90.0</c:v>
                </c:pt>
                <c:pt idx="609">
                  <c:v>90.0</c:v>
                </c:pt>
                <c:pt idx="610">
                  <c:v>90.0</c:v>
                </c:pt>
                <c:pt idx="611">
                  <c:v>90.0</c:v>
                </c:pt>
                <c:pt idx="612">
                  <c:v>90.0</c:v>
                </c:pt>
                <c:pt idx="613">
                  <c:v>90.0</c:v>
                </c:pt>
                <c:pt idx="614">
                  <c:v>90.0</c:v>
                </c:pt>
                <c:pt idx="615">
                  <c:v>90.0</c:v>
                </c:pt>
                <c:pt idx="616">
                  <c:v>90.0</c:v>
                </c:pt>
                <c:pt idx="617">
                  <c:v>90.0</c:v>
                </c:pt>
                <c:pt idx="618">
                  <c:v>90.0</c:v>
                </c:pt>
                <c:pt idx="619">
                  <c:v>90.0</c:v>
                </c:pt>
                <c:pt idx="620">
                  <c:v>90.0</c:v>
                </c:pt>
                <c:pt idx="621">
                  <c:v>90.0</c:v>
                </c:pt>
                <c:pt idx="622">
                  <c:v>90.0</c:v>
                </c:pt>
                <c:pt idx="623">
                  <c:v>90.0</c:v>
                </c:pt>
                <c:pt idx="624">
                  <c:v>90.0</c:v>
                </c:pt>
                <c:pt idx="625">
                  <c:v>90.0</c:v>
                </c:pt>
                <c:pt idx="626">
                  <c:v>90.0</c:v>
                </c:pt>
                <c:pt idx="627">
                  <c:v>90.0</c:v>
                </c:pt>
                <c:pt idx="628">
                  <c:v>90.0</c:v>
                </c:pt>
                <c:pt idx="629">
                  <c:v>90.0</c:v>
                </c:pt>
                <c:pt idx="630">
                  <c:v>90.0</c:v>
                </c:pt>
                <c:pt idx="631">
                  <c:v>90.0</c:v>
                </c:pt>
                <c:pt idx="632">
                  <c:v>90.0</c:v>
                </c:pt>
                <c:pt idx="633">
                  <c:v>90.0</c:v>
                </c:pt>
                <c:pt idx="634">
                  <c:v>90.0</c:v>
                </c:pt>
                <c:pt idx="635">
                  <c:v>90.0</c:v>
                </c:pt>
                <c:pt idx="636">
                  <c:v>90.0</c:v>
                </c:pt>
                <c:pt idx="637">
                  <c:v>90.0</c:v>
                </c:pt>
                <c:pt idx="638">
                  <c:v>90.0</c:v>
                </c:pt>
                <c:pt idx="639">
                  <c:v>90.0</c:v>
                </c:pt>
                <c:pt idx="640">
                  <c:v>90.0</c:v>
                </c:pt>
                <c:pt idx="641">
                  <c:v>90.0</c:v>
                </c:pt>
                <c:pt idx="642">
                  <c:v>90.0</c:v>
                </c:pt>
                <c:pt idx="643">
                  <c:v>90.0</c:v>
                </c:pt>
                <c:pt idx="644">
                  <c:v>90.0</c:v>
                </c:pt>
                <c:pt idx="645">
                  <c:v>90.0</c:v>
                </c:pt>
                <c:pt idx="646">
                  <c:v>90.0</c:v>
                </c:pt>
                <c:pt idx="647">
                  <c:v>90.0</c:v>
                </c:pt>
                <c:pt idx="648">
                  <c:v>90.0</c:v>
                </c:pt>
                <c:pt idx="649">
                  <c:v>90.0</c:v>
                </c:pt>
                <c:pt idx="650">
                  <c:v>90.0</c:v>
                </c:pt>
                <c:pt idx="651">
                  <c:v>90.0</c:v>
                </c:pt>
                <c:pt idx="652">
                  <c:v>90.0</c:v>
                </c:pt>
                <c:pt idx="653">
                  <c:v>90.0</c:v>
                </c:pt>
                <c:pt idx="654">
                  <c:v>90.0</c:v>
                </c:pt>
                <c:pt idx="655">
                  <c:v>90.0</c:v>
                </c:pt>
                <c:pt idx="656">
                  <c:v>90.0</c:v>
                </c:pt>
                <c:pt idx="657">
                  <c:v>90.0</c:v>
                </c:pt>
                <c:pt idx="658">
                  <c:v>90.0</c:v>
                </c:pt>
                <c:pt idx="659">
                  <c:v>90.0</c:v>
                </c:pt>
                <c:pt idx="660">
                  <c:v>90.0</c:v>
                </c:pt>
                <c:pt idx="661">
                  <c:v>90.0</c:v>
                </c:pt>
                <c:pt idx="662">
                  <c:v>90.0</c:v>
                </c:pt>
                <c:pt idx="663">
                  <c:v>90.0</c:v>
                </c:pt>
                <c:pt idx="664">
                  <c:v>90.0</c:v>
                </c:pt>
                <c:pt idx="665">
                  <c:v>90.0</c:v>
                </c:pt>
                <c:pt idx="666">
                  <c:v>90.0</c:v>
                </c:pt>
                <c:pt idx="667">
                  <c:v>90.0</c:v>
                </c:pt>
                <c:pt idx="668">
                  <c:v>90.0</c:v>
                </c:pt>
                <c:pt idx="669">
                  <c:v>90.0</c:v>
                </c:pt>
                <c:pt idx="670">
                  <c:v>90.0</c:v>
                </c:pt>
                <c:pt idx="671">
                  <c:v>90.0</c:v>
                </c:pt>
                <c:pt idx="672">
                  <c:v>90.0</c:v>
                </c:pt>
                <c:pt idx="673">
                  <c:v>90.0</c:v>
                </c:pt>
                <c:pt idx="674">
                  <c:v>90.0</c:v>
                </c:pt>
                <c:pt idx="675">
                  <c:v>90.0</c:v>
                </c:pt>
                <c:pt idx="676">
                  <c:v>90.0</c:v>
                </c:pt>
                <c:pt idx="677">
                  <c:v>90.0</c:v>
                </c:pt>
                <c:pt idx="678">
                  <c:v>90.0</c:v>
                </c:pt>
                <c:pt idx="679">
                  <c:v>90.0</c:v>
                </c:pt>
                <c:pt idx="680">
                  <c:v>90.0</c:v>
                </c:pt>
                <c:pt idx="681">
                  <c:v>90.0</c:v>
                </c:pt>
                <c:pt idx="682">
                  <c:v>90.0</c:v>
                </c:pt>
                <c:pt idx="683">
                  <c:v>90.0</c:v>
                </c:pt>
                <c:pt idx="684">
                  <c:v>90.0</c:v>
                </c:pt>
                <c:pt idx="685">
                  <c:v>90.0</c:v>
                </c:pt>
                <c:pt idx="686">
                  <c:v>90.0</c:v>
                </c:pt>
                <c:pt idx="687">
                  <c:v>90.0</c:v>
                </c:pt>
                <c:pt idx="688">
                  <c:v>90.0</c:v>
                </c:pt>
                <c:pt idx="689">
                  <c:v>90.0</c:v>
                </c:pt>
                <c:pt idx="690">
                  <c:v>90.0</c:v>
                </c:pt>
                <c:pt idx="691">
                  <c:v>90.0</c:v>
                </c:pt>
                <c:pt idx="692">
                  <c:v>90.0</c:v>
                </c:pt>
                <c:pt idx="693">
                  <c:v>90.0</c:v>
                </c:pt>
                <c:pt idx="694">
                  <c:v>90.0</c:v>
                </c:pt>
                <c:pt idx="695">
                  <c:v>90.0</c:v>
                </c:pt>
                <c:pt idx="696">
                  <c:v>90.0</c:v>
                </c:pt>
                <c:pt idx="697">
                  <c:v>90.0</c:v>
                </c:pt>
                <c:pt idx="698">
                  <c:v>90.0</c:v>
                </c:pt>
                <c:pt idx="699">
                  <c:v>90.0</c:v>
                </c:pt>
                <c:pt idx="700">
                  <c:v>90.0</c:v>
                </c:pt>
                <c:pt idx="701">
                  <c:v>90.0</c:v>
                </c:pt>
                <c:pt idx="702">
                  <c:v>90.0</c:v>
                </c:pt>
                <c:pt idx="703">
                  <c:v>90.0</c:v>
                </c:pt>
                <c:pt idx="704">
                  <c:v>90.0</c:v>
                </c:pt>
                <c:pt idx="705">
                  <c:v>90.0</c:v>
                </c:pt>
                <c:pt idx="706">
                  <c:v>90.0</c:v>
                </c:pt>
                <c:pt idx="707">
                  <c:v>90.0</c:v>
                </c:pt>
                <c:pt idx="708">
                  <c:v>90.0</c:v>
                </c:pt>
                <c:pt idx="709">
                  <c:v>90.0</c:v>
                </c:pt>
                <c:pt idx="710">
                  <c:v>90.0</c:v>
                </c:pt>
                <c:pt idx="711">
                  <c:v>90.0</c:v>
                </c:pt>
                <c:pt idx="712">
                  <c:v>90.0</c:v>
                </c:pt>
                <c:pt idx="713">
                  <c:v>90.0</c:v>
                </c:pt>
                <c:pt idx="714">
                  <c:v>90.0</c:v>
                </c:pt>
                <c:pt idx="715">
                  <c:v>90.0</c:v>
                </c:pt>
                <c:pt idx="716">
                  <c:v>90.0</c:v>
                </c:pt>
                <c:pt idx="717">
                  <c:v>90.0</c:v>
                </c:pt>
                <c:pt idx="718">
                  <c:v>90.0</c:v>
                </c:pt>
                <c:pt idx="719">
                  <c:v>90.0</c:v>
                </c:pt>
                <c:pt idx="720">
                  <c:v>90.0</c:v>
                </c:pt>
                <c:pt idx="721">
                  <c:v>90.0</c:v>
                </c:pt>
                <c:pt idx="722">
                  <c:v>90.0</c:v>
                </c:pt>
                <c:pt idx="723">
                  <c:v>90.0</c:v>
                </c:pt>
                <c:pt idx="724">
                  <c:v>90.0</c:v>
                </c:pt>
                <c:pt idx="725">
                  <c:v>90.0</c:v>
                </c:pt>
                <c:pt idx="726">
                  <c:v>90.0</c:v>
                </c:pt>
                <c:pt idx="727">
                  <c:v>90.0</c:v>
                </c:pt>
                <c:pt idx="728">
                  <c:v>90.0</c:v>
                </c:pt>
                <c:pt idx="729">
                  <c:v>90.0</c:v>
                </c:pt>
                <c:pt idx="730">
                  <c:v>90.0</c:v>
                </c:pt>
                <c:pt idx="731">
                  <c:v>90.0</c:v>
                </c:pt>
                <c:pt idx="732">
                  <c:v>90.0</c:v>
                </c:pt>
                <c:pt idx="733">
                  <c:v>90.0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308-4D68-9FE0-743C92352AC1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'Tanpa Controller'!$C$2:$C$735</c:f>
              <c:numCache>
                <c:formatCode>General</c:formatCode>
                <c:ptCount val="734"/>
                <c:pt idx="0">
                  <c:v>0.0</c:v>
                </c:pt>
                <c:pt idx="1">
                  <c:v>11.0</c:v>
                </c:pt>
                <c:pt idx="2">
                  <c:v>22.0</c:v>
                </c:pt>
                <c:pt idx="3">
                  <c:v>33.0</c:v>
                </c:pt>
                <c:pt idx="4">
                  <c:v>45.0</c:v>
                </c:pt>
                <c:pt idx="5">
                  <c:v>55.0</c:v>
                </c:pt>
                <c:pt idx="6">
                  <c:v>66.0</c:v>
                </c:pt>
                <c:pt idx="7">
                  <c:v>77.0</c:v>
                </c:pt>
                <c:pt idx="8">
                  <c:v>89.0</c:v>
                </c:pt>
                <c:pt idx="9">
                  <c:v>99.0</c:v>
                </c:pt>
                <c:pt idx="10">
                  <c:v>110.0</c:v>
                </c:pt>
                <c:pt idx="11">
                  <c:v>121.0</c:v>
                </c:pt>
                <c:pt idx="12">
                  <c:v>133.0</c:v>
                </c:pt>
                <c:pt idx="13">
                  <c:v>148.0</c:v>
                </c:pt>
                <c:pt idx="14">
                  <c:v>164.0</c:v>
                </c:pt>
                <c:pt idx="15">
                  <c:v>182.0</c:v>
                </c:pt>
                <c:pt idx="16">
                  <c:v>198.0</c:v>
                </c:pt>
                <c:pt idx="17">
                  <c:v>215.0</c:v>
                </c:pt>
                <c:pt idx="18">
                  <c:v>231.0</c:v>
                </c:pt>
                <c:pt idx="19">
                  <c:v>248.0</c:v>
                </c:pt>
                <c:pt idx="20">
                  <c:v>265.0</c:v>
                </c:pt>
                <c:pt idx="21">
                  <c:v>281.0</c:v>
                </c:pt>
                <c:pt idx="22">
                  <c:v>297.0</c:v>
                </c:pt>
                <c:pt idx="23">
                  <c:v>315.0</c:v>
                </c:pt>
                <c:pt idx="24">
                  <c:v>331.0</c:v>
                </c:pt>
                <c:pt idx="25">
                  <c:v>348.0</c:v>
                </c:pt>
                <c:pt idx="26">
                  <c:v>364.0</c:v>
                </c:pt>
                <c:pt idx="27">
                  <c:v>381.0</c:v>
                </c:pt>
                <c:pt idx="28">
                  <c:v>398.0</c:v>
                </c:pt>
                <c:pt idx="29">
                  <c:v>414.0</c:v>
                </c:pt>
                <c:pt idx="30">
                  <c:v>431.0</c:v>
                </c:pt>
                <c:pt idx="31">
                  <c:v>448.0</c:v>
                </c:pt>
                <c:pt idx="32">
                  <c:v>464.0</c:v>
                </c:pt>
                <c:pt idx="33">
                  <c:v>481.0</c:v>
                </c:pt>
                <c:pt idx="34">
                  <c:v>497.0</c:v>
                </c:pt>
                <c:pt idx="35">
                  <c:v>515.0</c:v>
                </c:pt>
                <c:pt idx="36">
                  <c:v>531.0</c:v>
                </c:pt>
                <c:pt idx="37">
                  <c:v>547.0</c:v>
                </c:pt>
                <c:pt idx="38">
                  <c:v>564.0</c:v>
                </c:pt>
                <c:pt idx="39">
                  <c:v>581.0</c:v>
                </c:pt>
                <c:pt idx="40">
                  <c:v>598.0</c:v>
                </c:pt>
                <c:pt idx="41">
                  <c:v>614.0</c:v>
                </c:pt>
                <c:pt idx="42">
                  <c:v>630.0</c:v>
                </c:pt>
                <c:pt idx="43">
                  <c:v>648.0</c:v>
                </c:pt>
                <c:pt idx="44">
                  <c:v>664.0</c:v>
                </c:pt>
                <c:pt idx="45">
                  <c:v>680.0</c:v>
                </c:pt>
                <c:pt idx="46">
                  <c:v>697.0</c:v>
                </c:pt>
                <c:pt idx="47">
                  <c:v>714.0</c:v>
                </c:pt>
                <c:pt idx="48">
                  <c:v>731.0</c:v>
                </c:pt>
                <c:pt idx="49">
                  <c:v>747.0</c:v>
                </c:pt>
                <c:pt idx="50">
                  <c:v>763.0</c:v>
                </c:pt>
                <c:pt idx="51">
                  <c:v>781.0</c:v>
                </c:pt>
                <c:pt idx="52">
                  <c:v>797.0</c:v>
                </c:pt>
                <c:pt idx="53">
                  <c:v>814.0</c:v>
                </c:pt>
                <c:pt idx="54">
                  <c:v>830.0</c:v>
                </c:pt>
                <c:pt idx="55">
                  <c:v>847.0</c:v>
                </c:pt>
                <c:pt idx="56">
                  <c:v>864.0</c:v>
                </c:pt>
                <c:pt idx="57">
                  <c:v>880.0</c:v>
                </c:pt>
                <c:pt idx="58">
                  <c:v>897.0</c:v>
                </c:pt>
                <c:pt idx="59">
                  <c:v>914.0</c:v>
                </c:pt>
                <c:pt idx="60">
                  <c:v>930.0</c:v>
                </c:pt>
                <c:pt idx="61">
                  <c:v>947.0</c:v>
                </c:pt>
                <c:pt idx="62">
                  <c:v>963.0</c:v>
                </c:pt>
                <c:pt idx="63">
                  <c:v>980.0</c:v>
                </c:pt>
                <c:pt idx="64">
                  <c:v>997.0</c:v>
                </c:pt>
                <c:pt idx="65">
                  <c:v>1013.0</c:v>
                </c:pt>
                <c:pt idx="66">
                  <c:v>1031.0</c:v>
                </c:pt>
                <c:pt idx="67">
                  <c:v>1049.0</c:v>
                </c:pt>
                <c:pt idx="68">
                  <c:v>1067.0</c:v>
                </c:pt>
                <c:pt idx="69">
                  <c:v>1084.0</c:v>
                </c:pt>
                <c:pt idx="70">
                  <c:v>1101.0</c:v>
                </c:pt>
                <c:pt idx="71">
                  <c:v>1120.0</c:v>
                </c:pt>
                <c:pt idx="72">
                  <c:v>1137.0</c:v>
                </c:pt>
                <c:pt idx="73">
                  <c:v>1155.0</c:v>
                </c:pt>
                <c:pt idx="74">
                  <c:v>1173.0</c:v>
                </c:pt>
                <c:pt idx="75">
                  <c:v>1190.0</c:v>
                </c:pt>
                <c:pt idx="76">
                  <c:v>1208.0</c:v>
                </c:pt>
                <c:pt idx="77">
                  <c:v>1225.0</c:v>
                </c:pt>
                <c:pt idx="78">
                  <c:v>1244.0</c:v>
                </c:pt>
                <c:pt idx="79">
                  <c:v>1261.0</c:v>
                </c:pt>
                <c:pt idx="80">
                  <c:v>1278.0</c:v>
                </c:pt>
                <c:pt idx="81">
                  <c:v>1296.0</c:v>
                </c:pt>
                <c:pt idx="82">
                  <c:v>1314.0</c:v>
                </c:pt>
                <c:pt idx="83">
                  <c:v>1332.0</c:v>
                </c:pt>
                <c:pt idx="84">
                  <c:v>1349.0</c:v>
                </c:pt>
                <c:pt idx="85">
                  <c:v>1367.0</c:v>
                </c:pt>
                <c:pt idx="86">
                  <c:v>1385.0</c:v>
                </c:pt>
                <c:pt idx="87">
                  <c:v>1402.0</c:v>
                </c:pt>
                <c:pt idx="88">
                  <c:v>1420.0</c:v>
                </c:pt>
                <c:pt idx="89">
                  <c:v>1437.0</c:v>
                </c:pt>
                <c:pt idx="90">
                  <c:v>1456.0</c:v>
                </c:pt>
                <c:pt idx="91">
                  <c:v>1473.0</c:v>
                </c:pt>
                <c:pt idx="92">
                  <c:v>1490.0</c:v>
                </c:pt>
                <c:pt idx="93">
                  <c:v>1509.0</c:v>
                </c:pt>
                <c:pt idx="94">
                  <c:v>1526.0</c:v>
                </c:pt>
                <c:pt idx="95">
                  <c:v>1544.0</c:v>
                </c:pt>
                <c:pt idx="96">
                  <c:v>1561.0</c:v>
                </c:pt>
                <c:pt idx="97">
                  <c:v>1580.0</c:v>
                </c:pt>
                <c:pt idx="98">
                  <c:v>1597.0</c:v>
                </c:pt>
                <c:pt idx="99">
                  <c:v>1614.0</c:v>
                </c:pt>
                <c:pt idx="100">
                  <c:v>1632.0</c:v>
                </c:pt>
                <c:pt idx="101">
                  <c:v>1650.0</c:v>
                </c:pt>
                <c:pt idx="102">
                  <c:v>1668.0</c:v>
                </c:pt>
                <c:pt idx="103">
                  <c:v>1685.0</c:v>
                </c:pt>
                <c:pt idx="104">
                  <c:v>1702.0</c:v>
                </c:pt>
                <c:pt idx="105">
                  <c:v>1721.0</c:v>
                </c:pt>
                <c:pt idx="106">
                  <c:v>1738.0</c:v>
                </c:pt>
                <c:pt idx="107">
                  <c:v>1756.0</c:v>
                </c:pt>
                <c:pt idx="108">
                  <c:v>1774.0</c:v>
                </c:pt>
                <c:pt idx="109">
                  <c:v>1792.0</c:v>
                </c:pt>
                <c:pt idx="110">
                  <c:v>1809.0</c:v>
                </c:pt>
                <c:pt idx="111">
                  <c:v>1826.0</c:v>
                </c:pt>
                <c:pt idx="112">
                  <c:v>1845.0</c:v>
                </c:pt>
                <c:pt idx="113">
                  <c:v>1862.0</c:v>
                </c:pt>
                <c:pt idx="114">
                  <c:v>1880.0</c:v>
                </c:pt>
                <c:pt idx="115">
                  <c:v>1897.0</c:v>
                </c:pt>
                <c:pt idx="116">
                  <c:v>1915.0</c:v>
                </c:pt>
                <c:pt idx="117">
                  <c:v>1933.0</c:v>
                </c:pt>
                <c:pt idx="118">
                  <c:v>1950.0</c:v>
                </c:pt>
                <c:pt idx="119">
                  <c:v>1968.0</c:v>
                </c:pt>
                <c:pt idx="120">
                  <c:v>1986.0</c:v>
                </c:pt>
                <c:pt idx="121">
                  <c:v>2003.0</c:v>
                </c:pt>
                <c:pt idx="122">
                  <c:v>2021.0</c:v>
                </c:pt>
                <c:pt idx="123">
                  <c:v>2039.0</c:v>
                </c:pt>
                <c:pt idx="124">
                  <c:v>2057.0</c:v>
                </c:pt>
                <c:pt idx="125">
                  <c:v>2074.0</c:v>
                </c:pt>
                <c:pt idx="126">
                  <c:v>2092.0</c:v>
                </c:pt>
                <c:pt idx="127">
                  <c:v>2110.0</c:v>
                </c:pt>
                <c:pt idx="128">
                  <c:v>2127.0</c:v>
                </c:pt>
                <c:pt idx="129">
                  <c:v>2145.0</c:v>
                </c:pt>
                <c:pt idx="130">
                  <c:v>2162.0</c:v>
                </c:pt>
                <c:pt idx="131">
                  <c:v>2181.0</c:v>
                </c:pt>
                <c:pt idx="132">
                  <c:v>2198.0</c:v>
                </c:pt>
                <c:pt idx="133">
                  <c:v>2215.0</c:v>
                </c:pt>
                <c:pt idx="134">
                  <c:v>2233.0</c:v>
                </c:pt>
                <c:pt idx="135">
                  <c:v>2251.0</c:v>
                </c:pt>
                <c:pt idx="136">
                  <c:v>2269.0</c:v>
                </c:pt>
                <c:pt idx="137">
                  <c:v>2286.0</c:v>
                </c:pt>
                <c:pt idx="138">
                  <c:v>2305.0</c:v>
                </c:pt>
                <c:pt idx="139">
                  <c:v>2322.0</c:v>
                </c:pt>
                <c:pt idx="140">
                  <c:v>2339.0</c:v>
                </c:pt>
                <c:pt idx="141">
                  <c:v>2357.0</c:v>
                </c:pt>
                <c:pt idx="142">
                  <c:v>2375.0</c:v>
                </c:pt>
                <c:pt idx="143">
                  <c:v>2393.0</c:v>
                </c:pt>
                <c:pt idx="144">
                  <c:v>2410.0</c:v>
                </c:pt>
                <c:pt idx="145">
                  <c:v>2427.0</c:v>
                </c:pt>
                <c:pt idx="146">
                  <c:v>2446.0</c:v>
                </c:pt>
                <c:pt idx="147">
                  <c:v>2463.0</c:v>
                </c:pt>
                <c:pt idx="148">
                  <c:v>2481.0</c:v>
                </c:pt>
                <c:pt idx="149">
                  <c:v>2498.0</c:v>
                </c:pt>
                <c:pt idx="150">
                  <c:v>2516.0</c:v>
                </c:pt>
                <c:pt idx="151">
                  <c:v>2534.0</c:v>
                </c:pt>
                <c:pt idx="152">
                  <c:v>2551.0</c:v>
                </c:pt>
                <c:pt idx="153">
                  <c:v>2569.0</c:v>
                </c:pt>
                <c:pt idx="154">
                  <c:v>2587.0</c:v>
                </c:pt>
                <c:pt idx="155">
                  <c:v>2605.0</c:v>
                </c:pt>
                <c:pt idx="156">
                  <c:v>2622.0</c:v>
                </c:pt>
                <c:pt idx="157">
                  <c:v>2640.0</c:v>
                </c:pt>
                <c:pt idx="158">
                  <c:v>2658.0</c:v>
                </c:pt>
                <c:pt idx="159">
                  <c:v>2675.0</c:v>
                </c:pt>
                <c:pt idx="160">
                  <c:v>2693.0</c:v>
                </c:pt>
                <c:pt idx="161">
                  <c:v>2711.0</c:v>
                </c:pt>
                <c:pt idx="162">
                  <c:v>2728.0</c:v>
                </c:pt>
                <c:pt idx="163">
                  <c:v>2746.0</c:v>
                </c:pt>
                <c:pt idx="164">
                  <c:v>2763.0</c:v>
                </c:pt>
                <c:pt idx="165">
                  <c:v>2782.0</c:v>
                </c:pt>
                <c:pt idx="166">
                  <c:v>2799.0</c:v>
                </c:pt>
                <c:pt idx="167">
                  <c:v>2817.0</c:v>
                </c:pt>
                <c:pt idx="168">
                  <c:v>2834.0</c:v>
                </c:pt>
                <c:pt idx="169">
                  <c:v>2852.0</c:v>
                </c:pt>
                <c:pt idx="170">
                  <c:v>2870.0</c:v>
                </c:pt>
                <c:pt idx="171">
                  <c:v>2887.0</c:v>
                </c:pt>
                <c:pt idx="172">
                  <c:v>2906.0</c:v>
                </c:pt>
                <c:pt idx="173">
                  <c:v>2923.0</c:v>
                </c:pt>
                <c:pt idx="174">
                  <c:v>2940.0</c:v>
                </c:pt>
                <c:pt idx="175">
                  <c:v>2958.0</c:v>
                </c:pt>
                <c:pt idx="176">
                  <c:v>2976.0</c:v>
                </c:pt>
                <c:pt idx="177">
                  <c:v>2994.0</c:v>
                </c:pt>
                <c:pt idx="178">
                  <c:v>3011.0</c:v>
                </c:pt>
                <c:pt idx="179">
                  <c:v>3028.0</c:v>
                </c:pt>
                <c:pt idx="180">
                  <c:v>3047.0</c:v>
                </c:pt>
                <c:pt idx="181">
                  <c:v>3064.0</c:v>
                </c:pt>
                <c:pt idx="182">
                  <c:v>3082.0</c:v>
                </c:pt>
                <c:pt idx="183">
                  <c:v>3099.0</c:v>
                </c:pt>
                <c:pt idx="184">
                  <c:v>3118.0</c:v>
                </c:pt>
                <c:pt idx="185">
                  <c:v>3135.0</c:v>
                </c:pt>
                <c:pt idx="186">
                  <c:v>3152.0</c:v>
                </c:pt>
                <c:pt idx="187">
                  <c:v>3171.0</c:v>
                </c:pt>
                <c:pt idx="188">
                  <c:v>3188.0</c:v>
                </c:pt>
                <c:pt idx="189">
                  <c:v>3206.0</c:v>
                </c:pt>
                <c:pt idx="190">
                  <c:v>3223.0</c:v>
                </c:pt>
                <c:pt idx="191">
                  <c:v>3241.0</c:v>
                </c:pt>
                <c:pt idx="192">
                  <c:v>3259.0</c:v>
                </c:pt>
                <c:pt idx="193">
                  <c:v>3276.0</c:v>
                </c:pt>
                <c:pt idx="194">
                  <c:v>3294.0</c:v>
                </c:pt>
                <c:pt idx="195">
                  <c:v>3312.0</c:v>
                </c:pt>
                <c:pt idx="196">
                  <c:v>3330.0</c:v>
                </c:pt>
                <c:pt idx="197">
                  <c:v>3347.0</c:v>
                </c:pt>
                <c:pt idx="198">
                  <c:v>3364.0</c:v>
                </c:pt>
                <c:pt idx="199">
                  <c:v>3383.0</c:v>
                </c:pt>
                <c:pt idx="200">
                  <c:v>3400.0</c:v>
                </c:pt>
                <c:pt idx="201">
                  <c:v>3418.0</c:v>
                </c:pt>
                <c:pt idx="202">
                  <c:v>3436.0</c:v>
                </c:pt>
                <c:pt idx="203">
                  <c:v>3453.0</c:v>
                </c:pt>
                <c:pt idx="204">
                  <c:v>3471.0</c:v>
                </c:pt>
                <c:pt idx="205">
                  <c:v>3488.0</c:v>
                </c:pt>
                <c:pt idx="206">
                  <c:v>3507.0</c:v>
                </c:pt>
                <c:pt idx="207">
                  <c:v>3524.0</c:v>
                </c:pt>
                <c:pt idx="208">
                  <c:v>3542.0</c:v>
                </c:pt>
                <c:pt idx="209">
                  <c:v>3559.0</c:v>
                </c:pt>
                <c:pt idx="210">
                  <c:v>3577.0</c:v>
                </c:pt>
                <c:pt idx="211">
                  <c:v>3595.0</c:v>
                </c:pt>
                <c:pt idx="212">
                  <c:v>3612.0</c:v>
                </c:pt>
                <c:pt idx="213">
                  <c:v>3630.0</c:v>
                </c:pt>
                <c:pt idx="214">
                  <c:v>3648.0</c:v>
                </c:pt>
                <c:pt idx="215">
                  <c:v>3665.0</c:v>
                </c:pt>
                <c:pt idx="216">
                  <c:v>3683.0</c:v>
                </c:pt>
                <c:pt idx="217">
                  <c:v>3700.0</c:v>
                </c:pt>
                <c:pt idx="218">
                  <c:v>3719.0</c:v>
                </c:pt>
                <c:pt idx="219">
                  <c:v>3736.0</c:v>
                </c:pt>
                <c:pt idx="220">
                  <c:v>3753.0</c:v>
                </c:pt>
                <c:pt idx="221">
                  <c:v>3772.0</c:v>
                </c:pt>
                <c:pt idx="222">
                  <c:v>3789.0</c:v>
                </c:pt>
                <c:pt idx="223">
                  <c:v>3807.0</c:v>
                </c:pt>
                <c:pt idx="224">
                  <c:v>3824.0</c:v>
                </c:pt>
                <c:pt idx="225">
                  <c:v>3843.0</c:v>
                </c:pt>
                <c:pt idx="226">
                  <c:v>3860.0</c:v>
                </c:pt>
                <c:pt idx="227">
                  <c:v>3877.0</c:v>
                </c:pt>
                <c:pt idx="228">
                  <c:v>3895.0</c:v>
                </c:pt>
                <c:pt idx="229">
                  <c:v>3913.0</c:v>
                </c:pt>
                <c:pt idx="230">
                  <c:v>3931.0</c:v>
                </c:pt>
                <c:pt idx="231">
                  <c:v>3948.0</c:v>
                </c:pt>
                <c:pt idx="232">
                  <c:v>3965.0</c:v>
                </c:pt>
                <c:pt idx="233">
                  <c:v>3984.0</c:v>
                </c:pt>
                <c:pt idx="234">
                  <c:v>4001.0</c:v>
                </c:pt>
                <c:pt idx="235">
                  <c:v>4019.0</c:v>
                </c:pt>
                <c:pt idx="236">
                  <c:v>4037.0</c:v>
                </c:pt>
                <c:pt idx="237">
                  <c:v>4055.0</c:v>
                </c:pt>
                <c:pt idx="238">
                  <c:v>4072.0</c:v>
                </c:pt>
                <c:pt idx="239">
                  <c:v>4089.0</c:v>
                </c:pt>
                <c:pt idx="240">
                  <c:v>4108.0</c:v>
                </c:pt>
                <c:pt idx="241">
                  <c:v>4125.0</c:v>
                </c:pt>
                <c:pt idx="242">
                  <c:v>4143.0</c:v>
                </c:pt>
                <c:pt idx="243">
                  <c:v>4160.0</c:v>
                </c:pt>
                <c:pt idx="244">
                  <c:v>4178.0</c:v>
                </c:pt>
                <c:pt idx="245">
                  <c:v>4196.0</c:v>
                </c:pt>
                <c:pt idx="246">
                  <c:v>4213.0</c:v>
                </c:pt>
                <c:pt idx="247">
                  <c:v>4231.0</c:v>
                </c:pt>
                <c:pt idx="248">
                  <c:v>4249.0</c:v>
                </c:pt>
                <c:pt idx="249">
                  <c:v>4267.0</c:v>
                </c:pt>
                <c:pt idx="250">
                  <c:v>4284.0</c:v>
                </c:pt>
                <c:pt idx="251">
                  <c:v>4302.0</c:v>
                </c:pt>
                <c:pt idx="252">
                  <c:v>4320.0</c:v>
                </c:pt>
                <c:pt idx="253">
                  <c:v>4337.0</c:v>
                </c:pt>
                <c:pt idx="254">
                  <c:v>4355.0</c:v>
                </c:pt>
                <c:pt idx="255">
                  <c:v>4373.0</c:v>
                </c:pt>
                <c:pt idx="256">
                  <c:v>4390.0</c:v>
                </c:pt>
                <c:pt idx="257">
                  <c:v>4408.0</c:v>
                </c:pt>
                <c:pt idx="258">
                  <c:v>4425.0</c:v>
                </c:pt>
                <c:pt idx="259">
                  <c:v>4444.0</c:v>
                </c:pt>
                <c:pt idx="260">
                  <c:v>4461.0</c:v>
                </c:pt>
                <c:pt idx="261">
                  <c:v>4478.0</c:v>
                </c:pt>
                <c:pt idx="262">
                  <c:v>4496.0</c:v>
                </c:pt>
                <c:pt idx="263">
                  <c:v>4514.0</c:v>
                </c:pt>
                <c:pt idx="264">
                  <c:v>4532.0</c:v>
                </c:pt>
                <c:pt idx="265">
                  <c:v>4549.0</c:v>
                </c:pt>
                <c:pt idx="266">
                  <c:v>4568.0</c:v>
                </c:pt>
                <c:pt idx="267">
                  <c:v>4585.0</c:v>
                </c:pt>
                <c:pt idx="268">
                  <c:v>4602.0</c:v>
                </c:pt>
                <c:pt idx="269">
                  <c:v>4620.0</c:v>
                </c:pt>
                <c:pt idx="270">
                  <c:v>4638.0</c:v>
                </c:pt>
                <c:pt idx="271">
                  <c:v>4656.0</c:v>
                </c:pt>
                <c:pt idx="272">
                  <c:v>4673.0</c:v>
                </c:pt>
                <c:pt idx="273">
                  <c:v>4690.0</c:v>
                </c:pt>
                <c:pt idx="274">
                  <c:v>4709.0</c:v>
                </c:pt>
                <c:pt idx="275">
                  <c:v>4726.0</c:v>
                </c:pt>
                <c:pt idx="276">
                  <c:v>4744.0</c:v>
                </c:pt>
                <c:pt idx="277">
                  <c:v>4761.0</c:v>
                </c:pt>
                <c:pt idx="278">
                  <c:v>4780.0</c:v>
                </c:pt>
                <c:pt idx="279">
                  <c:v>4797.0</c:v>
                </c:pt>
                <c:pt idx="280">
                  <c:v>4814.0</c:v>
                </c:pt>
                <c:pt idx="281">
                  <c:v>4832.0</c:v>
                </c:pt>
                <c:pt idx="282">
                  <c:v>4850.0</c:v>
                </c:pt>
                <c:pt idx="283">
                  <c:v>4868.0</c:v>
                </c:pt>
                <c:pt idx="284">
                  <c:v>4885.0</c:v>
                </c:pt>
                <c:pt idx="285">
                  <c:v>4903.0</c:v>
                </c:pt>
                <c:pt idx="286">
                  <c:v>4921.0</c:v>
                </c:pt>
                <c:pt idx="287">
                  <c:v>4938.0</c:v>
                </c:pt>
                <c:pt idx="288">
                  <c:v>4956.0</c:v>
                </c:pt>
                <c:pt idx="289">
                  <c:v>4974.0</c:v>
                </c:pt>
                <c:pt idx="290">
                  <c:v>4992.0</c:v>
                </c:pt>
                <c:pt idx="291">
                  <c:v>5009.0</c:v>
                </c:pt>
                <c:pt idx="292">
                  <c:v>5026.0</c:v>
                </c:pt>
                <c:pt idx="293">
                  <c:v>5045.0</c:v>
                </c:pt>
                <c:pt idx="294">
                  <c:v>5062.0</c:v>
                </c:pt>
                <c:pt idx="295">
                  <c:v>5080.0</c:v>
                </c:pt>
                <c:pt idx="296">
                  <c:v>5097.0</c:v>
                </c:pt>
                <c:pt idx="297">
                  <c:v>5115.0</c:v>
                </c:pt>
                <c:pt idx="298">
                  <c:v>5133.0</c:v>
                </c:pt>
                <c:pt idx="299">
                  <c:v>5150.0</c:v>
                </c:pt>
                <c:pt idx="300">
                  <c:v>5169.0</c:v>
                </c:pt>
                <c:pt idx="301">
                  <c:v>5186.0</c:v>
                </c:pt>
                <c:pt idx="302">
                  <c:v>5203.0</c:v>
                </c:pt>
                <c:pt idx="303">
                  <c:v>5221.0</c:v>
                </c:pt>
                <c:pt idx="304">
                  <c:v>5239.0</c:v>
                </c:pt>
                <c:pt idx="305">
                  <c:v>5257.0</c:v>
                </c:pt>
                <c:pt idx="306">
                  <c:v>5274.0</c:v>
                </c:pt>
                <c:pt idx="307">
                  <c:v>5292.0</c:v>
                </c:pt>
                <c:pt idx="308">
                  <c:v>5310.0</c:v>
                </c:pt>
                <c:pt idx="309">
                  <c:v>5327.0</c:v>
                </c:pt>
                <c:pt idx="310">
                  <c:v>5345.0</c:v>
                </c:pt>
                <c:pt idx="311">
                  <c:v>5362.0</c:v>
                </c:pt>
                <c:pt idx="312">
                  <c:v>5381.0</c:v>
                </c:pt>
                <c:pt idx="313">
                  <c:v>5398.0</c:v>
                </c:pt>
                <c:pt idx="314">
                  <c:v>5415.0</c:v>
                </c:pt>
                <c:pt idx="315">
                  <c:v>5434.0</c:v>
                </c:pt>
                <c:pt idx="316">
                  <c:v>5451.0</c:v>
                </c:pt>
                <c:pt idx="317">
                  <c:v>5469.0</c:v>
                </c:pt>
                <c:pt idx="318">
                  <c:v>5486.0</c:v>
                </c:pt>
                <c:pt idx="319">
                  <c:v>5505.0</c:v>
                </c:pt>
                <c:pt idx="320">
                  <c:v>5522.0</c:v>
                </c:pt>
                <c:pt idx="321">
                  <c:v>5539.0</c:v>
                </c:pt>
                <c:pt idx="322">
                  <c:v>5557.0</c:v>
                </c:pt>
                <c:pt idx="323">
                  <c:v>5575.0</c:v>
                </c:pt>
                <c:pt idx="324">
                  <c:v>5593.0</c:v>
                </c:pt>
                <c:pt idx="325">
                  <c:v>5610.0</c:v>
                </c:pt>
                <c:pt idx="326">
                  <c:v>5627.0</c:v>
                </c:pt>
                <c:pt idx="327">
                  <c:v>5646.0</c:v>
                </c:pt>
                <c:pt idx="328">
                  <c:v>5663.0</c:v>
                </c:pt>
                <c:pt idx="329">
                  <c:v>5681.0</c:v>
                </c:pt>
                <c:pt idx="330">
                  <c:v>5699.0</c:v>
                </c:pt>
                <c:pt idx="331">
                  <c:v>5716.0</c:v>
                </c:pt>
                <c:pt idx="332">
                  <c:v>5734.0</c:v>
                </c:pt>
                <c:pt idx="333">
                  <c:v>5751.0</c:v>
                </c:pt>
                <c:pt idx="334">
                  <c:v>5770.0</c:v>
                </c:pt>
                <c:pt idx="335">
                  <c:v>5787.0</c:v>
                </c:pt>
                <c:pt idx="336">
                  <c:v>5805.0</c:v>
                </c:pt>
                <c:pt idx="337">
                  <c:v>5822.0</c:v>
                </c:pt>
                <c:pt idx="338">
                  <c:v>5840.0</c:v>
                </c:pt>
                <c:pt idx="339">
                  <c:v>5858.0</c:v>
                </c:pt>
                <c:pt idx="340">
                  <c:v>5875.0</c:v>
                </c:pt>
                <c:pt idx="341">
                  <c:v>5893.0</c:v>
                </c:pt>
                <c:pt idx="342">
                  <c:v>5911.0</c:v>
                </c:pt>
                <c:pt idx="343">
                  <c:v>5928.0</c:v>
                </c:pt>
                <c:pt idx="344">
                  <c:v>5946.0</c:v>
                </c:pt>
                <c:pt idx="345">
                  <c:v>5963.0</c:v>
                </c:pt>
                <c:pt idx="346">
                  <c:v>5982.0</c:v>
                </c:pt>
                <c:pt idx="347">
                  <c:v>5999.0</c:v>
                </c:pt>
                <c:pt idx="348">
                  <c:v>6017.0</c:v>
                </c:pt>
                <c:pt idx="349">
                  <c:v>6035.0</c:v>
                </c:pt>
                <c:pt idx="350">
                  <c:v>6052.0</c:v>
                </c:pt>
                <c:pt idx="351">
                  <c:v>6070.0</c:v>
                </c:pt>
                <c:pt idx="352">
                  <c:v>6087.0</c:v>
                </c:pt>
                <c:pt idx="353">
                  <c:v>6106.0</c:v>
                </c:pt>
                <c:pt idx="354">
                  <c:v>6123.0</c:v>
                </c:pt>
                <c:pt idx="355">
                  <c:v>6140.0</c:v>
                </c:pt>
                <c:pt idx="356">
                  <c:v>6158.0</c:v>
                </c:pt>
                <c:pt idx="357">
                  <c:v>6176.0</c:v>
                </c:pt>
                <c:pt idx="358">
                  <c:v>6194.0</c:v>
                </c:pt>
                <c:pt idx="359">
                  <c:v>6211.0</c:v>
                </c:pt>
                <c:pt idx="360">
                  <c:v>6228.0</c:v>
                </c:pt>
                <c:pt idx="361">
                  <c:v>6247.0</c:v>
                </c:pt>
                <c:pt idx="362">
                  <c:v>6264.0</c:v>
                </c:pt>
                <c:pt idx="363">
                  <c:v>6282.0</c:v>
                </c:pt>
                <c:pt idx="364">
                  <c:v>6300.0</c:v>
                </c:pt>
                <c:pt idx="365">
                  <c:v>6318.0</c:v>
                </c:pt>
                <c:pt idx="366">
                  <c:v>6335.0</c:v>
                </c:pt>
                <c:pt idx="367">
                  <c:v>6352.0</c:v>
                </c:pt>
                <c:pt idx="368">
                  <c:v>6371.0</c:v>
                </c:pt>
                <c:pt idx="369">
                  <c:v>6388.0</c:v>
                </c:pt>
                <c:pt idx="370">
                  <c:v>6406.0</c:v>
                </c:pt>
                <c:pt idx="371">
                  <c:v>6423.0</c:v>
                </c:pt>
                <c:pt idx="372">
                  <c:v>6441.0</c:v>
                </c:pt>
                <c:pt idx="373">
                  <c:v>6459.0</c:v>
                </c:pt>
                <c:pt idx="374">
                  <c:v>6476.0</c:v>
                </c:pt>
                <c:pt idx="375">
                  <c:v>6494.0</c:v>
                </c:pt>
                <c:pt idx="376">
                  <c:v>6512.0</c:v>
                </c:pt>
                <c:pt idx="377">
                  <c:v>6530.0</c:v>
                </c:pt>
                <c:pt idx="378">
                  <c:v>6547.0</c:v>
                </c:pt>
                <c:pt idx="379">
                  <c:v>6565.0</c:v>
                </c:pt>
                <c:pt idx="380">
                  <c:v>6583.0</c:v>
                </c:pt>
                <c:pt idx="381">
                  <c:v>6600.0</c:v>
                </c:pt>
                <c:pt idx="382">
                  <c:v>6618.0</c:v>
                </c:pt>
                <c:pt idx="383">
                  <c:v>6636.0</c:v>
                </c:pt>
                <c:pt idx="384">
                  <c:v>6653.0</c:v>
                </c:pt>
                <c:pt idx="385">
                  <c:v>6671.0</c:v>
                </c:pt>
                <c:pt idx="386">
                  <c:v>6688.0</c:v>
                </c:pt>
                <c:pt idx="387">
                  <c:v>6707.0</c:v>
                </c:pt>
                <c:pt idx="388">
                  <c:v>6724.0</c:v>
                </c:pt>
                <c:pt idx="389">
                  <c:v>6742.0</c:v>
                </c:pt>
                <c:pt idx="390">
                  <c:v>6759.0</c:v>
                </c:pt>
                <c:pt idx="391">
                  <c:v>6777.0</c:v>
                </c:pt>
                <c:pt idx="392">
                  <c:v>6795.0</c:v>
                </c:pt>
                <c:pt idx="393">
                  <c:v>6812.0</c:v>
                </c:pt>
                <c:pt idx="394">
                  <c:v>6831.0</c:v>
                </c:pt>
                <c:pt idx="395">
                  <c:v>6848.0</c:v>
                </c:pt>
                <c:pt idx="396">
                  <c:v>6865.0</c:v>
                </c:pt>
                <c:pt idx="397">
                  <c:v>6883.0</c:v>
                </c:pt>
                <c:pt idx="398">
                  <c:v>6901.0</c:v>
                </c:pt>
                <c:pt idx="399">
                  <c:v>6919.0</c:v>
                </c:pt>
                <c:pt idx="400">
                  <c:v>6936.0</c:v>
                </c:pt>
                <c:pt idx="401">
                  <c:v>6953.0</c:v>
                </c:pt>
                <c:pt idx="402">
                  <c:v>6972.0</c:v>
                </c:pt>
                <c:pt idx="403">
                  <c:v>6989.0</c:v>
                </c:pt>
                <c:pt idx="404">
                  <c:v>7007.0</c:v>
                </c:pt>
                <c:pt idx="405">
                  <c:v>7024.0</c:v>
                </c:pt>
                <c:pt idx="406">
                  <c:v>7043.0</c:v>
                </c:pt>
                <c:pt idx="407">
                  <c:v>7060.0</c:v>
                </c:pt>
                <c:pt idx="408">
                  <c:v>7077.0</c:v>
                </c:pt>
                <c:pt idx="409">
                  <c:v>7095.0</c:v>
                </c:pt>
                <c:pt idx="410">
                  <c:v>7113.0</c:v>
                </c:pt>
                <c:pt idx="411">
                  <c:v>7131.0</c:v>
                </c:pt>
                <c:pt idx="412">
                  <c:v>7148.0</c:v>
                </c:pt>
                <c:pt idx="413">
                  <c:v>7166.0</c:v>
                </c:pt>
                <c:pt idx="414">
                  <c:v>7184.0</c:v>
                </c:pt>
                <c:pt idx="415">
                  <c:v>7201.0</c:v>
                </c:pt>
                <c:pt idx="416">
                  <c:v>7219.0</c:v>
                </c:pt>
                <c:pt idx="417">
                  <c:v>7237.0</c:v>
                </c:pt>
                <c:pt idx="418">
                  <c:v>7255.0</c:v>
                </c:pt>
                <c:pt idx="419">
                  <c:v>7272.0</c:v>
                </c:pt>
                <c:pt idx="420">
                  <c:v>7289.0</c:v>
                </c:pt>
                <c:pt idx="421">
                  <c:v>7308.0</c:v>
                </c:pt>
                <c:pt idx="422">
                  <c:v>7325.0</c:v>
                </c:pt>
                <c:pt idx="423">
                  <c:v>7343.0</c:v>
                </c:pt>
                <c:pt idx="424">
                  <c:v>7360.0</c:v>
                </c:pt>
                <c:pt idx="425">
                  <c:v>7378.0</c:v>
                </c:pt>
                <c:pt idx="426">
                  <c:v>7396.0</c:v>
                </c:pt>
                <c:pt idx="427">
                  <c:v>7413.0</c:v>
                </c:pt>
                <c:pt idx="428">
                  <c:v>7432.0</c:v>
                </c:pt>
                <c:pt idx="429">
                  <c:v>7449.0</c:v>
                </c:pt>
                <c:pt idx="430">
                  <c:v>7467.0</c:v>
                </c:pt>
                <c:pt idx="431">
                  <c:v>7484.0</c:v>
                </c:pt>
                <c:pt idx="432">
                  <c:v>7502.0</c:v>
                </c:pt>
                <c:pt idx="433">
                  <c:v>7520.0</c:v>
                </c:pt>
                <c:pt idx="434">
                  <c:v>7537.0</c:v>
                </c:pt>
                <c:pt idx="435">
                  <c:v>7555.0</c:v>
                </c:pt>
                <c:pt idx="436">
                  <c:v>7573.0</c:v>
                </c:pt>
                <c:pt idx="437">
                  <c:v>7590.0</c:v>
                </c:pt>
                <c:pt idx="438">
                  <c:v>7608.0</c:v>
                </c:pt>
                <c:pt idx="439">
                  <c:v>7625.0</c:v>
                </c:pt>
                <c:pt idx="440">
                  <c:v>7644.0</c:v>
                </c:pt>
                <c:pt idx="441">
                  <c:v>7661.0</c:v>
                </c:pt>
                <c:pt idx="442">
                  <c:v>7678.0</c:v>
                </c:pt>
                <c:pt idx="443">
                  <c:v>7697.0</c:v>
                </c:pt>
                <c:pt idx="444">
                  <c:v>7714.0</c:v>
                </c:pt>
                <c:pt idx="445">
                  <c:v>7732.0</c:v>
                </c:pt>
                <c:pt idx="446">
                  <c:v>7749.0</c:v>
                </c:pt>
                <c:pt idx="447">
                  <c:v>7768.0</c:v>
                </c:pt>
                <c:pt idx="448">
                  <c:v>7785.0</c:v>
                </c:pt>
                <c:pt idx="449">
                  <c:v>7802.0</c:v>
                </c:pt>
                <c:pt idx="450">
                  <c:v>7820.0</c:v>
                </c:pt>
                <c:pt idx="451">
                  <c:v>7838.0</c:v>
                </c:pt>
                <c:pt idx="452">
                  <c:v>7856.0</c:v>
                </c:pt>
                <c:pt idx="453">
                  <c:v>7873.0</c:v>
                </c:pt>
                <c:pt idx="454">
                  <c:v>7890.0</c:v>
                </c:pt>
                <c:pt idx="455">
                  <c:v>7909.0</c:v>
                </c:pt>
                <c:pt idx="456">
                  <c:v>7926.0</c:v>
                </c:pt>
                <c:pt idx="457">
                  <c:v>7944.0</c:v>
                </c:pt>
                <c:pt idx="458">
                  <c:v>7962.0</c:v>
                </c:pt>
                <c:pt idx="459">
                  <c:v>7980.0</c:v>
                </c:pt>
                <c:pt idx="460">
                  <c:v>7997.0</c:v>
                </c:pt>
                <c:pt idx="461">
                  <c:v>8014.0</c:v>
                </c:pt>
                <c:pt idx="462">
                  <c:v>8033.0</c:v>
                </c:pt>
                <c:pt idx="463">
                  <c:v>8050.0</c:v>
                </c:pt>
                <c:pt idx="464">
                  <c:v>8068.0</c:v>
                </c:pt>
                <c:pt idx="465">
                  <c:v>8085.0</c:v>
                </c:pt>
                <c:pt idx="466">
                  <c:v>8103.0</c:v>
                </c:pt>
                <c:pt idx="467">
                  <c:v>8121.0</c:v>
                </c:pt>
                <c:pt idx="468">
                  <c:v>8138.0</c:v>
                </c:pt>
                <c:pt idx="469">
                  <c:v>8156.0</c:v>
                </c:pt>
                <c:pt idx="470">
                  <c:v>8174.0</c:v>
                </c:pt>
                <c:pt idx="471">
                  <c:v>8192.0</c:v>
                </c:pt>
                <c:pt idx="472">
                  <c:v>8209.0</c:v>
                </c:pt>
                <c:pt idx="473">
                  <c:v>8226.0</c:v>
                </c:pt>
                <c:pt idx="474">
                  <c:v>8245.0</c:v>
                </c:pt>
                <c:pt idx="475">
                  <c:v>8262.0</c:v>
                </c:pt>
                <c:pt idx="476">
                  <c:v>8280.0</c:v>
                </c:pt>
                <c:pt idx="477">
                  <c:v>8298.0</c:v>
                </c:pt>
                <c:pt idx="478">
                  <c:v>8315.0</c:v>
                </c:pt>
                <c:pt idx="479">
                  <c:v>8333.0</c:v>
                </c:pt>
                <c:pt idx="480">
                  <c:v>8350.0</c:v>
                </c:pt>
                <c:pt idx="481">
                  <c:v>8369.0</c:v>
                </c:pt>
                <c:pt idx="482">
                  <c:v>8386.0</c:v>
                </c:pt>
                <c:pt idx="483">
                  <c:v>8403.0</c:v>
                </c:pt>
                <c:pt idx="484">
                  <c:v>8421.0</c:v>
                </c:pt>
                <c:pt idx="485">
                  <c:v>8439.0</c:v>
                </c:pt>
                <c:pt idx="486">
                  <c:v>8457.0</c:v>
                </c:pt>
                <c:pt idx="487">
                  <c:v>8474.0</c:v>
                </c:pt>
                <c:pt idx="488">
                  <c:v>8492.0</c:v>
                </c:pt>
                <c:pt idx="489">
                  <c:v>8510.0</c:v>
                </c:pt>
                <c:pt idx="490">
                  <c:v>8527.0</c:v>
                </c:pt>
                <c:pt idx="491">
                  <c:v>8545.0</c:v>
                </c:pt>
                <c:pt idx="492">
                  <c:v>8563.0</c:v>
                </c:pt>
                <c:pt idx="493">
                  <c:v>8581.0</c:v>
                </c:pt>
                <c:pt idx="494">
                  <c:v>8598.0</c:v>
                </c:pt>
                <c:pt idx="495">
                  <c:v>8615.0</c:v>
                </c:pt>
                <c:pt idx="496">
                  <c:v>8634.0</c:v>
                </c:pt>
                <c:pt idx="497">
                  <c:v>8651.0</c:v>
                </c:pt>
                <c:pt idx="498">
                  <c:v>8669.0</c:v>
                </c:pt>
                <c:pt idx="499">
                  <c:v>8686.0</c:v>
                </c:pt>
                <c:pt idx="500">
                  <c:v>8705.0</c:v>
                </c:pt>
                <c:pt idx="501">
                  <c:v>8723.0</c:v>
                </c:pt>
                <c:pt idx="502">
                  <c:v>8741.0</c:v>
                </c:pt>
                <c:pt idx="503">
                  <c:v>8761.0</c:v>
                </c:pt>
                <c:pt idx="504">
                  <c:v>8779.0</c:v>
                </c:pt>
                <c:pt idx="505">
                  <c:v>8797.0</c:v>
                </c:pt>
                <c:pt idx="506">
                  <c:v>8814.0</c:v>
                </c:pt>
                <c:pt idx="507">
                  <c:v>8834.0</c:v>
                </c:pt>
                <c:pt idx="508">
                  <c:v>8852.0</c:v>
                </c:pt>
                <c:pt idx="509">
                  <c:v>8870.0</c:v>
                </c:pt>
                <c:pt idx="510">
                  <c:v>8889.0</c:v>
                </c:pt>
                <c:pt idx="511">
                  <c:v>8908.0</c:v>
                </c:pt>
                <c:pt idx="512">
                  <c:v>8927.0</c:v>
                </c:pt>
                <c:pt idx="513">
                  <c:v>8945.0</c:v>
                </c:pt>
                <c:pt idx="514">
                  <c:v>8965.0</c:v>
                </c:pt>
                <c:pt idx="515">
                  <c:v>8983.0</c:v>
                </c:pt>
                <c:pt idx="516">
                  <c:v>9001.0</c:v>
                </c:pt>
                <c:pt idx="517">
                  <c:v>9020.0</c:v>
                </c:pt>
                <c:pt idx="518">
                  <c:v>9039.0</c:v>
                </c:pt>
                <c:pt idx="519">
                  <c:v>9058.0</c:v>
                </c:pt>
                <c:pt idx="520">
                  <c:v>9076.0</c:v>
                </c:pt>
                <c:pt idx="521">
                  <c:v>9096.0</c:v>
                </c:pt>
                <c:pt idx="522">
                  <c:v>9115.0</c:v>
                </c:pt>
                <c:pt idx="523">
                  <c:v>9135.0</c:v>
                </c:pt>
                <c:pt idx="524">
                  <c:v>9154.0</c:v>
                </c:pt>
                <c:pt idx="525">
                  <c:v>9175.0</c:v>
                </c:pt>
                <c:pt idx="526">
                  <c:v>9194.0</c:v>
                </c:pt>
                <c:pt idx="527">
                  <c:v>9213.0</c:v>
                </c:pt>
                <c:pt idx="528">
                  <c:v>9233.0</c:v>
                </c:pt>
                <c:pt idx="529">
                  <c:v>9251.0</c:v>
                </c:pt>
                <c:pt idx="530">
                  <c:v>9270.0</c:v>
                </c:pt>
                <c:pt idx="531">
                  <c:v>9288.0</c:v>
                </c:pt>
                <c:pt idx="532">
                  <c:v>9308.0</c:v>
                </c:pt>
                <c:pt idx="533">
                  <c:v>9326.0</c:v>
                </c:pt>
                <c:pt idx="534">
                  <c:v>9345.0</c:v>
                </c:pt>
                <c:pt idx="535">
                  <c:v>9364.0</c:v>
                </c:pt>
                <c:pt idx="536">
                  <c:v>9382.0</c:v>
                </c:pt>
                <c:pt idx="537">
                  <c:v>9401.0</c:v>
                </c:pt>
                <c:pt idx="538">
                  <c:v>9419.0</c:v>
                </c:pt>
                <c:pt idx="539">
                  <c:v>9439.0</c:v>
                </c:pt>
                <c:pt idx="540">
                  <c:v>9457.0</c:v>
                </c:pt>
                <c:pt idx="541">
                  <c:v>9476.0</c:v>
                </c:pt>
                <c:pt idx="542">
                  <c:v>9495.0</c:v>
                </c:pt>
                <c:pt idx="543">
                  <c:v>9513.0</c:v>
                </c:pt>
                <c:pt idx="544">
                  <c:v>9532.0</c:v>
                </c:pt>
                <c:pt idx="545">
                  <c:v>9550.0</c:v>
                </c:pt>
                <c:pt idx="546">
                  <c:v>9570.0</c:v>
                </c:pt>
                <c:pt idx="547">
                  <c:v>9588.0</c:v>
                </c:pt>
                <c:pt idx="548">
                  <c:v>9607.0</c:v>
                </c:pt>
                <c:pt idx="549">
                  <c:v>9626.0</c:v>
                </c:pt>
                <c:pt idx="550">
                  <c:v>9645.0</c:v>
                </c:pt>
                <c:pt idx="551">
                  <c:v>9663.0</c:v>
                </c:pt>
                <c:pt idx="552">
                  <c:v>9681.0</c:v>
                </c:pt>
                <c:pt idx="553">
                  <c:v>9701.0</c:v>
                </c:pt>
                <c:pt idx="554">
                  <c:v>9719.0</c:v>
                </c:pt>
                <c:pt idx="555">
                  <c:v>9738.0</c:v>
                </c:pt>
                <c:pt idx="556">
                  <c:v>9756.0</c:v>
                </c:pt>
                <c:pt idx="557">
                  <c:v>9776.0</c:v>
                </c:pt>
                <c:pt idx="558">
                  <c:v>9794.0</c:v>
                </c:pt>
                <c:pt idx="559">
                  <c:v>9812.0</c:v>
                </c:pt>
                <c:pt idx="560">
                  <c:v>9832.0</c:v>
                </c:pt>
                <c:pt idx="561">
                  <c:v>9850.0</c:v>
                </c:pt>
                <c:pt idx="562">
                  <c:v>9869.0</c:v>
                </c:pt>
                <c:pt idx="563">
                  <c:v>9887.0</c:v>
                </c:pt>
                <c:pt idx="564">
                  <c:v>9907.0</c:v>
                </c:pt>
                <c:pt idx="565">
                  <c:v>9925.0</c:v>
                </c:pt>
                <c:pt idx="566">
                  <c:v>9944.0</c:v>
                </c:pt>
                <c:pt idx="567">
                  <c:v>9963.0</c:v>
                </c:pt>
                <c:pt idx="568">
                  <c:v>9981.0</c:v>
                </c:pt>
                <c:pt idx="569">
                  <c:v>10000.0</c:v>
                </c:pt>
                <c:pt idx="570">
                  <c:v>10019.0</c:v>
                </c:pt>
                <c:pt idx="571">
                  <c:v>10040.0</c:v>
                </c:pt>
                <c:pt idx="572">
                  <c:v>10059.0</c:v>
                </c:pt>
                <c:pt idx="573">
                  <c:v>10079.0</c:v>
                </c:pt>
                <c:pt idx="574">
                  <c:v>10099.0</c:v>
                </c:pt>
                <c:pt idx="575">
                  <c:v>10119.0</c:v>
                </c:pt>
                <c:pt idx="576">
                  <c:v>10138.0</c:v>
                </c:pt>
                <c:pt idx="577">
                  <c:v>10159.0</c:v>
                </c:pt>
                <c:pt idx="578">
                  <c:v>10178.0</c:v>
                </c:pt>
                <c:pt idx="579">
                  <c:v>10198.0</c:v>
                </c:pt>
                <c:pt idx="580">
                  <c:v>10217.0</c:v>
                </c:pt>
                <c:pt idx="581">
                  <c:v>10237.0</c:v>
                </c:pt>
                <c:pt idx="582">
                  <c:v>10257.0</c:v>
                </c:pt>
                <c:pt idx="583">
                  <c:v>10276.0</c:v>
                </c:pt>
                <c:pt idx="584">
                  <c:v>10297.0</c:v>
                </c:pt>
                <c:pt idx="585">
                  <c:v>10316.0</c:v>
                </c:pt>
                <c:pt idx="586">
                  <c:v>10336.0</c:v>
                </c:pt>
                <c:pt idx="587">
                  <c:v>10355.0</c:v>
                </c:pt>
                <c:pt idx="588">
                  <c:v>10376.0</c:v>
                </c:pt>
                <c:pt idx="589">
                  <c:v>10395.0</c:v>
                </c:pt>
                <c:pt idx="590">
                  <c:v>10415.0</c:v>
                </c:pt>
                <c:pt idx="591">
                  <c:v>10435.0</c:v>
                </c:pt>
                <c:pt idx="592">
                  <c:v>10455.0</c:v>
                </c:pt>
                <c:pt idx="593">
                  <c:v>10474.0</c:v>
                </c:pt>
                <c:pt idx="594">
                  <c:v>10494.0</c:v>
                </c:pt>
                <c:pt idx="595">
                  <c:v>10514.0</c:v>
                </c:pt>
                <c:pt idx="596">
                  <c:v>10533.0</c:v>
                </c:pt>
                <c:pt idx="597">
                  <c:v>10553.0</c:v>
                </c:pt>
                <c:pt idx="598">
                  <c:v>10573.0</c:v>
                </c:pt>
                <c:pt idx="599">
                  <c:v>10593.0</c:v>
                </c:pt>
                <c:pt idx="600">
                  <c:v>10612.0</c:v>
                </c:pt>
                <c:pt idx="601">
                  <c:v>10633.0</c:v>
                </c:pt>
                <c:pt idx="602">
                  <c:v>10652.0</c:v>
                </c:pt>
                <c:pt idx="603">
                  <c:v>10672.0</c:v>
                </c:pt>
                <c:pt idx="604">
                  <c:v>10692.0</c:v>
                </c:pt>
                <c:pt idx="605">
                  <c:v>10712.0</c:v>
                </c:pt>
                <c:pt idx="606">
                  <c:v>10731.0</c:v>
                </c:pt>
                <c:pt idx="607">
                  <c:v>10750.0</c:v>
                </c:pt>
                <c:pt idx="608">
                  <c:v>10771.0</c:v>
                </c:pt>
                <c:pt idx="609">
                  <c:v>10790.0</c:v>
                </c:pt>
                <c:pt idx="610">
                  <c:v>10810.0</c:v>
                </c:pt>
                <c:pt idx="611">
                  <c:v>10830.0</c:v>
                </c:pt>
                <c:pt idx="612">
                  <c:v>10850.0</c:v>
                </c:pt>
                <c:pt idx="613">
                  <c:v>10869.0</c:v>
                </c:pt>
                <c:pt idx="614">
                  <c:v>10889.0</c:v>
                </c:pt>
                <c:pt idx="615">
                  <c:v>10909.0</c:v>
                </c:pt>
                <c:pt idx="616">
                  <c:v>10929.0</c:v>
                </c:pt>
                <c:pt idx="617">
                  <c:v>10948.0</c:v>
                </c:pt>
                <c:pt idx="618">
                  <c:v>10969.0</c:v>
                </c:pt>
                <c:pt idx="619">
                  <c:v>10988.0</c:v>
                </c:pt>
                <c:pt idx="620">
                  <c:v>11008.0</c:v>
                </c:pt>
                <c:pt idx="621">
                  <c:v>11028.0</c:v>
                </c:pt>
                <c:pt idx="622">
                  <c:v>11047.0</c:v>
                </c:pt>
                <c:pt idx="623">
                  <c:v>11067.0</c:v>
                </c:pt>
                <c:pt idx="624">
                  <c:v>11086.0</c:v>
                </c:pt>
                <c:pt idx="625">
                  <c:v>11107.0</c:v>
                </c:pt>
                <c:pt idx="626">
                  <c:v>11126.0</c:v>
                </c:pt>
                <c:pt idx="627">
                  <c:v>11146.0</c:v>
                </c:pt>
                <c:pt idx="628">
                  <c:v>11166.0</c:v>
                </c:pt>
                <c:pt idx="629">
                  <c:v>11186.0</c:v>
                </c:pt>
                <c:pt idx="630">
                  <c:v>11205.0</c:v>
                </c:pt>
                <c:pt idx="631">
                  <c:v>11226.0</c:v>
                </c:pt>
                <c:pt idx="632">
                  <c:v>11245.0</c:v>
                </c:pt>
                <c:pt idx="633">
                  <c:v>11265.0</c:v>
                </c:pt>
                <c:pt idx="634">
                  <c:v>11284.0</c:v>
                </c:pt>
                <c:pt idx="635">
                  <c:v>11304.0</c:v>
                </c:pt>
                <c:pt idx="636">
                  <c:v>11324.0</c:v>
                </c:pt>
                <c:pt idx="637">
                  <c:v>11343.0</c:v>
                </c:pt>
                <c:pt idx="638">
                  <c:v>11364.0</c:v>
                </c:pt>
                <c:pt idx="639">
                  <c:v>11383.0</c:v>
                </c:pt>
                <c:pt idx="640">
                  <c:v>11403.0</c:v>
                </c:pt>
                <c:pt idx="641">
                  <c:v>11423.0</c:v>
                </c:pt>
                <c:pt idx="642">
                  <c:v>11443.0</c:v>
                </c:pt>
                <c:pt idx="643">
                  <c:v>11462.0</c:v>
                </c:pt>
                <c:pt idx="644">
                  <c:v>11482.0</c:v>
                </c:pt>
                <c:pt idx="645">
                  <c:v>11502.0</c:v>
                </c:pt>
                <c:pt idx="646">
                  <c:v>11522.0</c:v>
                </c:pt>
                <c:pt idx="647">
                  <c:v>11541.0</c:v>
                </c:pt>
                <c:pt idx="648">
                  <c:v>11561.0</c:v>
                </c:pt>
                <c:pt idx="649">
                  <c:v>11581.0</c:v>
                </c:pt>
                <c:pt idx="650">
                  <c:v>11600.0</c:v>
                </c:pt>
                <c:pt idx="651">
                  <c:v>11620.0</c:v>
                </c:pt>
                <c:pt idx="652">
                  <c:v>11640.0</c:v>
                </c:pt>
                <c:pt idx="653">
                  <c:v>11660.0</c:v>
                </c:pt>
                <c:pt idx="654">
                  <c:v>11679.0</c:v>
                </c:pt>
                <c:pt idx="655">
                  <c:v>11700.0</c:v>
                </c:pt>
                <c:pt idx="656">
                  <c:v>11719.0</c:v>
                </c:pt>
                <c:pt idx="657">
                  <c:v>11739.0</c:v>
                </c:pt>
                <c:pt idx="658">
                  <c:v>11759.0</c:v>
                </c:pt>
                <c:pt idx="659">
                  <c:v>11779.0</c:v>
                </c:pt>
                <c:pt idx="660">
                  <c:v>11798.0</c:v>
                </c:pt>
                <c:pt idx="661">
                  <c:v>11817.0</c:v>
                </c:pt>
                <c:pt idx="662">
                  <c:v>11838.0</c:v>
                </c:pt>
                <c:pt idx="663">
                  <c:v>11857.0</c:v>
                </c:pt>
                <c:pt idx="664">
                  <c:v>11877.0</c:v>
                </c:pt>
                <c:pt idx="665">
                  <c:v>11897.0</c:v>
                </c:pt>
                <c:pt idx="666">
                  <c:v>11917.0</c:v>
                </c:pt>
                <c:pt idx="667">
                  <c:v>11936.0</c:v>
                </c:pt>
                <c:pt idx="668">
                  <c:v>11957.0</c:v>
                </c:pt>
                <c:pt idx="669">
                  <c:v>11976.0</c:v>
                </c:pt>
                <c:pt idx="670">
                  <c:v>11996.0</c:v>
                </c:pt>
                <c:pt idx="671">
                  <c:v>12015.0</c:v>
                </c:pt>
                <c:pt idx="672">
                  <c:v>12036.0</c:v>
                </c:pt>
                <c:pt idx="673">
                  <c:v>12055.0</c:v>
                </c:pt>
                <c:pt idx="674">
                  <c:v>12075.0</c:v>
                </c:pt>
                <c:pt idx="675">
                  <c:v>12095.0</c:v>
                </c:pt>
                <c:pt idx="676">
                  <c:v>12114.0</c:v>
                </c:pt>
                <c:pt idx="677">
                  <c:v>12134.0</c:v>
                </c:pt>
                <c:pt idx="678">
                  <c:v>12153.0</c:v>
                </c:pt>
                <c:pt idx="679">
                  <c:v>12174.0</c:v>
                </c:pt>
                <c:pt idx="680">
                  <c:v>12193.0</c:v>
                </c:pt>
                <c:pt idx="681">
                  <c:v>12213.0</c:v>
                </c:pt>
                <c:pt idx="682">
                  <c:v>12233.0</c:v>
                </c:pt>
                <c:pt idx="683">
                  <c:v>12253.0</c:v>
                </c:pt>
                <c:pt idx="684">
                  <c:v>12272.0</c:v>
                </c:pt>
                <c:pt idx="685">
                  <c:v>12293.0</c:v>
                </c:pt>
                <c:pt idx="686">
                  <c:v>12312.0</c:v>
                </c:pt>
                <c:pt idx="687">
                  <c:v>12332.0</c:v>
                </c:pt>
                <c:pt idx="688">
                  <c:v>12351.0</c:v>
                </c:pt>
                <c:pt idx="689">
                  <c:v>12371.0</c:v>
                </c:pt>
                <c:pt idx="690">
                  <c:v>12391.0</c:v>
                </c:pt>
                <c:pt idx="691">
                  <c:v>12410.0</c:v>
                </c:pt>
                <c:pt idx="692">
                  <c:v>12431.0</c:v>
                </c:pt>
                <c:pt idx="693">
                  <c:v>12450.0</c:v>
                </c:pt>
                <c:pt idx="694">
                  <c:v>12470.0</c:v>
                </c:pt>
                <c:pt idx="695">
                  <c:v>12490.0</c:v>
                </c:pt>
                <c:pt idx="696">
                  <c:v>12510.0</c:v>
                </c:pt>
                <c:pt idx="697">
                  <c:v>12529.0</c:v>
                </c:pt>
                <c:pt idx="698">
                  <c:v>12549.0</c:v>
                </c:pt>
                <c:pt idx="699">
                  <c:v>12569.0</c:v>
                </c:pt>
                <c:pt idx="700">
                  <c:v>12589.0</c:v>
                </c:pt>
                <c:pt idx="701">
                  <c:v>12608.0</c:v>
                </c:pt>
                <c:pt idx="702">
                  <c:v>12628.0</c:v>
                </c:pt>
                <c:pt idx="703">
                  <c:v>12648.0</c:v>
                </c:pt>
                <c:pt idx="704">
                  <c:v>12667.0</c:v>
                </c:pt>
                <c:pt idx="705">
                  <c:v>12688.0</c:v>
                </c:pt>
                <c:pt idx="706">
                  <c:v>12707.0</c:v>
                </c:pt>
                <c:pt idx="707">
                  <c:v>12727.0</c:v>
                </c:pt>
                <c:pt idx="708">
                  <c:v>12746.0</c:v>
                </c:pt>
                <c:pt idx="709">
                  <c:v>12767.0</c:v>
                </c:pt>
                <c:pt idx="710">
                  <c:v>12786.0</c:v>
                </c:pt>
                <c:pt idx="711">
                  <c:v>12806.0</c:v>
                </c:pt>
                <c:pt idx="712">
                  <c:v>12826.0</c:v>
                </c:pt>
                <c:pt idx="713">
                  <c:v>12846.0</c:v>
                </c:pt>
                <c:pt idx="714">
                  <c:v>12865.0</c:v>
                </c:pt>
                <c:pt idx="715">
                  <c:v>12884.0</c:v>
                </c:pt>
                <c:pt idx="716">
                  <c:v>12905.0</c:v>
                </c:pt>
                <c:pt idx="717">
                  <c:v>12924.0</c:v>
                </c:pt>
                <c:pt idx="718">
                  <c:v>12944.0</c:v>
                </c:pt>
                <c:pt idx="719">
                  <c:v>12964.0</c:v>
                </c:pt>
                <c:pt idx="720">
                  <c:v>12984.0</c:v>
                </c:pt>
                <c:pt idx="721">
                  <c:v>13003.0</c:v>
                </c:pt>
                <c:pt idx="722">
                  <c:v>13024.0</c:v>
                </c:pt>
                <c:pt idx="723">
                  <c:v>13043.0</c:v>
                </c:pt>
                <c:pt idx="724">
                  <c:v>13063.0</c:v>
                </c:pt>
                <c:pt idx="725">
                  <c:v>13082.0</c:v>
                </c:pt>
                <c:pt idx="726">
                  <c:v>13103.0</c:v>
                </c:pt>
                <c:pt idx="727">
                  <c:v>13122.0</c:v>
                </c:pt>
                <c:pt idx="728">
                  <c:v>13142.0</c:v>
                </c:pt>
                <c:pt idx="729">
                  <c:v>13162.0</c:v>
                </c:pt>
                <c:pt idx="730">
                  <c:v>13181.0</c:v>
                </c:pt>
                <c:pt idx="731">
                  <c:v>13201.0</c:v>
                </c:pt>
                <c:pt idx="732">
                  <c:v>13221.0</c:v>
                </c:pt>
                <c:pt idx="733">
                  <c:v>13241.0</c:v>
                </c:pt>
              </c:numCache>
            </c:numRef>
          </c:cat>
          <c:val>
            <c:numRef>
              <c:f>'Tanpa Controller'!$A$2:$A$735</c:f>
              <c:numCache>
                <c:formatCode>General</c:formatCode>
                <c:ptCount val="734"/>
                <c:pt idx="0">
                  <c:v>-0.38</c:v>
                </c:pt>
                <c:pt idx="1">
                  <c:v>-0.38</c:v>
                </c:pt>
                <c:pt idx="2">
                  <c:v>-0.38</c:v>
                </c:pt>
                <c:pt idx="3">
                  <c:v>-0.38</c:v>
                </c:pt>
                <c:pt idx="4">
                  <c:v>-0.38</c:v>
                </c:pt>
                <c:pt idx="5">
                  <c:v>-0.38</c:v>
                </c:pt>
                <c:pt idx="6">
                  <c:v>-0.38</c:v>
                </c:pt>
                <c:pt idx="7">
                  <c:v>-0.38</c:v>
                </c:pt>
                <c:pt idx="8">
                  <c:v>-0.38</c:v>
                </c:pt>
                <c:pt idx="9">
                  <c:v>-0.38</c:v>
                </c:pt>
                <c:pt idx="10">
                  <c:v>-0.38</c:v>
                </c:pt>
                <c:pt idx="11">
                  <c:v>-0.38</c:v>
                </c:pt>
                <c:pt idx="12">
                  <c:v>-0.38</c:v>
                </c:pt>
                <c:pt idx="13">
                  <c:v>-0.38</c:v>
                </c:pt>
                <c:pt idx="14">
                  <c:v>-0.38</c:v>
                </c:pt>
                <c:pt idx="15">
                  <c:v>-0.38</c:v>
                </c:pt>
                <c:pt idx="16">
                  <c:v>-0.38</c:v>
                </c:pt>
                <c:pt idx="17">
                  <c:v>-0.38</c:v>
                </c:pt>
                <c:pt idx="18">
                  <c:v>-0.38</c:v>
                </c:pt>
                <c:pt idx="19">
                  <c:v>-0.38</c:v>
                </c:pt>
                <c:pt idx="20">
                  <c:v>-0.38</c:v>
                </c:pt>
                <c:pt idx="21">
                  <c:v>-0.38</c:v>
                </c:pt>
                <c:pt idx="22">
                  <c:v>-0.38</c:v>
                </c:pt>
                <c:pt idx="23">
                  <c:v>-0.38</c:v>
                </c:pt>
                <c:pt idx="24">
                  <c:v>-0.38</c:v>
                </c:pt>
                <c:pt idx="25">
                  <c:v>-0.38</c:v>
                </c:pt>
                <c:pt idx="26">
                  <c:v>-0.38</c:v>
                </c:pt>
                <c:pt idx="27">
                  <c:v>-0.38</c:v>
                </c:pt>
                <c:pt idx="28">
                  <c:v>-0.38</c:v>
                </c:pt>
                <c:pt idx="29">
                  <c:v>-0.38</c:v>
                </c:pt>
                <c:pt idx="30">
                  <c:v>-0.38</c:v>
                </c:pt>
                <c:pt idx="31">
                  <c:v>-0.38</c:v>
                </c:pt>
                <c:pt idx="32">
                  <c:v>-0.38</c:v>
                </c:pt>
                <c:pt idx="33">
                  <c:v>-0.38</c:v>
                </c:pt>
                <c:pt idx="34">
                  <c:v>-0.38</c:v>
                </c:pt>
                <c:pt idx="35">
                  <c:v>-0.38</c:v>
                </c:pt>
                <c:pt idx="36">
                  <c:v>-0.38</c:v>
                </c:pt>
                <c:pt idx="37">
                  <c:v>-0.38</c:v>
                </c:pt>
                <c:pt idx="38">
                  <c:v>-0.38</c:v>
                </c:pt>
                <c:pt idx="39">
                  <c:v>-0.38</c:v>
                </c:pt>
                <c:pt idx="40">
                  <c:v>-0.38</c:v>
                </c:pt>
                <c:pt idx="41">
                  <c:v>-0.38</c:v>
                </c:pt>
                <c:pt idx="42">
                  <c:v>-0.38</c:v>
                </c:pt>
                <c:pt idx="43">
                  <c:v>-0.38</c:v>
                </c:pt>
                <c:pt idx="44">
                  <c:v>-0.38</c:v>
                </c:pt>
                <c:pt idx="45">
                  <c:v>-0.38</c:v>
                </c:pt>
                <c:pt idx="46">
                  <c:v>-0.38</c:v>
                </c:pt>
                <c:pt idx="47">
                  <c:v>-0.38</c:v>
                </c:pt>
                <c:pt idx="48">
                  <c:v>-0.38</c:v>
                </c:pt>
                <c:pt idx="49">
                  <c:v>-0.38</c:v>
                </c:pt>
                <c:pt idx="50">
                  <c:v>-0.38</c:v>
                </c:pt>
                <c:pt idx="51">
                  <c:v>-0.38</c:v>
                </c:pt>
                <c:pt idx="52">
                  <c:v>-0.38</c:v>
                </c:pt>
                <c:pt idx="53">
                  <c:v>-0.38</c:v>
                </c:pt>
                <c:pt idx="54">
                  <c:v>-0.38</c:v>
                </c:pt>
                <c:pt idx="55">
                  <c:v>-0.38</c:v>
                </c:pt>
                <c:pt idx="56">
                  <c:v>-0.38</c:v>
                </c:pt>
                <c:pt idx="57">
                  <c:v>-0.38</c:v>
                </c:pt>
                <c:pt idx="58">
                  <c:v>-0.38</c:v>
                </c:pt>
                <c:pt idx="59">
                  <c:v>-0.38</c:v>
                </c:pt>
                <c:pt idx="60">
                  <c:v>-0.38</c:v>
                </c:pt>
                <c:pt idx="61">
                  <c:v>-0.38</c:v>
                </c:pt>
                <c:pt idx="62">
                  <c:v>-0.38</c:v>
                </c:pt>
                <c:pt idx="63">
                  <c:v>-0.38</c:v>
                </c:pt>
                <c:pt idx="64">
                  <c:v>-0.38</c:v>
                </c:pt>
                <c:pt idx="65">
                  <c:v>-0.38</c:v>
                </c:pt>
                <c:pt idx="66">
                  <c:v>-0.38</c:v>
                </c:pt>
                <c:pt idx="67">
                  <c:v>-0.38</c:v>
                </c:pt>
                <c:pt idx="68">
                  <c:v>-0.38</c:v>
                </c:pt>
                <c:pt idx="69">
                  <c:v>-0.38</c:v>
                </c:pt>
                <c:pt idx="70">
                  <c:v>-0.38</c:v>
                </c:pt>
                <c:pt idx="71">
                  <c:v>-0.38</c:v>
                </c:pt>
                <c:pt idx="72">
                  <c:v>-0.38</c:v>
                </c:pt>
                <c:pt idx="73">
                  <c:v>-0.38</c:v>
                </c:pt>
                <c:pt idx="74">
                  <c:v>-0.38</c:v>
                </c:pt>
                <c:pt idx="75">
                  <c:v>-0.38</c:v>
                </c:pt>
                <c:pt idx="76">
                  <c:v>-0.38</c:v>
                </c:pt>
                <c:pt idx="77">
                  <c:v>-0.38</c:v>
                </c:pt>
                <c:pt idx="78">
                  <c:v>-0.38</c:v>
                </c:pt>
                <c:pt idx="79">
                  <c:v>-0.38</c:v>
                </c:pt>
                <c:pt idx="80">
                  <c:v>-0.38</c:v>
                </c:pt>
                <c:pt idx="81">
                  <c:v>-0.38</c:v>
                </c:pt>
                <c:pt idx="82">
                  <c:v>-0.38</c:v>
                </c:pt>
                <c:pt idx="83">
                  <c:v>-0.38</c:v>
                </c:pt>
                <c:pt idx="84">
                  <c:v>-0.38</c:v>
                </c:pt>
                <c:pt idx="85">
                  <c:v>-0.38</c:v>
                </c:pt>
                <c:pt idx="86">
                  <c:v>-0.38</c:v>
                </c:pt>
                <c:pt idx="87">
                  <c:v>-0.38</c:v>
                </c:pt>
                <c:pt idx="88">
                  <c:v>-0.38</c:v>
                </c:pt>
                <c:pt idx="89">
                  <c:v>-0.38</c:v>
                </c:pt>
                <c:pt idx="90">
                  <c:v>-0.38</c:v>
                </c:pt>
                <c:pt idx="91">
                  <c:v>-0.38</c:v>
                </c:pt>
                <c:pt idx="92">
                  <c:v>-0.38</c:v>
                </c:pt>
                <c:pt idx="93">
                  <c:v>-0.38</c:v>
                </c:pt>
                <c:pt idx="94">
                  <c:v>-0.38</c:v>
                </c:pt>
                <c:pt idx="95">
                  <c:v>-0.38</c:v>
                </c:pt>
                <c:pt idx="96">
                  <c:v>-0.38</c:v>
                </c:pt>
                <c:pt idx="97">
                  <c:v>-0.38</c:v>
                </c:pt>
                <c:pt idx="98">
                  <c:v>-0.38</c:v>
                </c:pt>
                <c:pt idx="99">
                  <c:v>-0.38</c:v>
                </c:pt>
                <c:pt idx="100">
                  <c:v>-0.38</c:v>
                </c:pt>
                <c:pt idx="101">
                  <c:v>-0.38</c:v>
                </c:pt>
                <c:pt idx="102">
                  <c:v>-0.38</c:v>
                </c:pt>
                <c:pt idx="103">
                  <c:v>-0.38</c:v>
                </c:pt>
                <c:pt idx="104">
                  <c:v>-0.38</c:v>
                </c:pt>
                <c:pt idx="105">
                  <c:v>-0.38</c:v>
                </c:pt>
                <c:pt idx="106">
                  <c:v>-0.38</c:v>
                </c:pt>
                <c:pt idx="107">
                  <c:v>-0.38</c:v>
                </c:pt>
                <c:pt idx="108">
                  <c:v>-0.38</c:v>
                </c:pt>
                <c:pt idx="109">
                  <c:v>-0.38</c:v>
                </c:pt>
                <c:pt idx="110">
                  <c:v>-0.38</c:v>
                </c:pt>
                <c:pt idx="111">
                  <c:v>-0.38</c:v>
                </c:pt>
                <c:pt idx="112">
                  <c:v>-0.38</c:v>
                </c:pt>
                <c:pt idx="113">
                  <c:v>-0.38</c:v>
                </c:pt>
                <c:pt idx="114">
                  <c:v>-0.38</c:v>
                </c:pt>
                <c:pt idx="115">
                  <c:v>-0.38</c:v>
                </c:pt>
                <c:pt idx="116">
                  <c:v>-0.38</c:v>
                </c:pt>
                <c:pt idx="117">
                  <c:v>-0.38</c:v>
                </c:pt>
                <c:pt idx="118">
                  <c:v>-0.38</c:v>
                </c:pt>
                <c:pt idx="119">
                  <c:v>-0.38</c:v>
                </c:pt>
                <c:pt idx="120">
                  <c:v>-0.38</c:v>
                </c:pt>
                <c:pt idx="121">
                  <c:v>-0.38</c:v>
                </c:pt>
                <c:pt idx="122">
                  <c:v>-0.38</c:v>
                </c:pt>
                <c:pt idx="123">
                  <c:v>-0.38</c:v>
                </c:pt>
                <c:pt idx="124">
                  <c:v>-0.38</c:v>
                </c:pt>
                <c:pt idx="125">
                  <c:v>-0.38</c:v>
                </c:pt>
                <c:pt idx="126">
                  <c:v>-0.38</c:v>
                </c:pt>
                <c:pt idx="127">
                  <c:v>-0.38</c:v>
                </c:pt>
                <c:pt idx="128">
                  <c:v>-0.38</c:v>
                </c:pt>
                <c:pt idx="129">
                  <c:v>-0.38</c:v>
                </c:pt>
                <c:pt idx="130">
                  <c:v>-0.38</c:v>
                </c:pt>
                <c:pt idx="131">
                  <c:v>-0.38</c:v>
                </c:pt>
                <c:pt idx="132">
                  <c:v>-0.38</c:v>
                </c:pt>
                <c:pt idx="133">
                  <c:v>-0.38</c:v>
                </c:pt>
                <c:pt idx="134">
                  <c:v>-0.38</c:v>
                </c:pt>
                <c:pt idx="135">
                  <c:v>-0.38</c:v>
                </c:pt>
                <c:pt idx="136">
                  <c:v>-0.38</c:v>
                </c:pt>
                <c:pt idx="137">
                  <c:v>-0.38</c:v>
                </c:pt>
                <c:pt idx="138">
                  <c:v>-0.38</c:v>
                </c:pt>
                <c:pt idx="139">
                  <c:v>-0.38</c:v>
                </c:pt>
                <c:pt idx="140">
                  <c:v>-0.38</c:v>
                </c:pt>
                <c:pt idx="141">
                  <c:v>-0.38</c:v>
                </c:pt>
                <c:pt idx="142">
                  <c:v>-0.38</c:v>
                </c:pt>
                <c:pt idx="143">
                  <c:v>-0.38</c:v>
                </c:pt>
                <c:pt idx="144">
                  <c:v>-0.38</c:v>
                </c:pt>
                <c:pt idx="145">
                  <c:v>-0.38</c:v>
                </c:pt>
                <c:pt idx="146">
                  <c:v>-0.38</c:v>
                </c:pt>
                <c:pt idx="147">
                  <c:v>-0.38</c:v>
                </c:pt>
                <c:pt idx="148">
                  <c:v>-0.38</c:v>
                </c:pt>
                <c:pt idx="149">
                  <c:v>-0.38</c:v>
                </c:pt>
                <c:pt idx="150">
                  <c:v>-0.38</c:v>
                </c:pt>
                <c:pt idx="151">
                  <c:v>-0.38</c:v>
                </c:pt>
                <c:pt idx="152">
                  <c:v>-0.38</c:v>
                </c:pt>
                <c:pt idx="153">
                  <c:v>-0.38</c:v>
                </c:pt>
                <c:pt idx="154">
                  <c:v>-0.38</c:v>
                </c:pt>
                <c:pt idx="155">
                  <c:v>-0.38</c:v>
                </c:pt>
                <c:pt idx="156">
                  <c:v>-0.38</c:v>
                </c:pt>
                <c:pt idx="157">
                  <c:v>-0.38</c:v>
                </c:pt>
                <c:pt idx="158">
                  <c:v>-0.38</c:v>
                </c:pt>
                <c:pt idx="159">
                  <c:v>-0.38</c:v>
                </c:pt>
                <c:pt idx="160">
                  <c:v>-0.38</c:v>
                </c:pt>
                <c:pt idx="161">
                  <c:v>-0.38</c:v>
                </c:pt>
                <c:pt idx="162">
                  <c:v>-0.38</c:v>
                </c:pt>
                <c:pt idx="163">
                  <c:v>-0.38</c:v>
                </c:pt>
                <c:pt idx="164">
                  <c:v>-0.38</c:v>
                </c:pt>
                <c:pt idx="165">
                  <c:v>-0.38</c:v>
                </c:pt>
                <c:pt idx="166">
                  <c:v>-0.38</c:v>
                </c:pt>
                <c:pt idx="167">
                  <c:v>-0.38</c:v>
                </c:pt>
                <c:pt idx="168">
                  <c:v>-0.38</c:v>
                </c:pt>
                <c:pt idx="169">
                  <c:v>-0.38</c:v>
                </c:pt>
                <c:pt idx="170">
                  <c:v>-0.38</c:v>
                </c:pt>
                <c:pt idx="171">
                  <c:v>-0.38</c:v>
                </c:pt>
                <c:pt idx="172">
                  <c:v>-0.38</c:v>
                </c:pt>
                <c:pt idx="173">
                  <c:v>-0.38</c:v>
                </c:pt>
                <c:pt idx="174">
                  <c:v>-0.38</c:v>
                </c:pt>
                <c:pt idx="175">
                  <c:v>-0.38</c:v>
                </c:pt>
                <c:pt idx="176">
                  <c:v>-0.38</c:v>
                </c:pt>
                <c:pt idx="177">
                  <c:v>-0.38</c:v>
                </c:pt>
                <c:pt idx="178">
                  <c:v>-0.38</c:v>
                </c:pt>
                <c:pt idx="179">
                  <c:v>-0.38</c:v>
                </c:pt>
                <c:pt idx="180">
                  <c:v>-0.38</c:v>
                </c:pt>
                <c:pt idx="181">
                  <c:v>-0.38</c:v>
                </c:pt>
                <c:pt idx="182">
                  <c:v>-0.38</c:v>
                </c:pt>
                <c:pt idx="183">
                  <c:v>-0.38</c:v>
                </c:pt>
                <c:pt idx="184">
                  <c:v>-0.38</c:v>
                </c:pt>
                <c:pt idx="185">
                  <c:v>-0.38</c:v>
                </c:pt>
                <c:pt idx="186">
                  <c:v>-0.38</c:v>
                </c:pt>
                <c:pt idx="187">
                  <c:v>-0.38</c:v>
                </c:pt>
                <c:pt idx="188">
                  <c:v>-0.38</c:v>
                </c:pt>
                <c:pt idx="189">
                  <c:v>-0.38</c:v>
                </c:pt>
                <c:pt idx="190">
                  <c:v>-0.38</c:v>
                </c:pt>
                <c:pt idx="191">
                  <c:v>-0.38</c:v>
                </c:pt>
                <c:pt idx="192">
                  <c:v>-0.38</c:v>
                </c:pt>
                <c:pt idx="193">
                  <c:v>-0.38</c:v>
                </c:pt>
                <c:pt idx="194">
                  <c:v>-0.38</c:v>
                </c:pt>
                <c:pt idx="195">
                  <c:v>-0.38</c:v>
                </c:pt>
                <c:pt idx="196">
                  <c:v>-0.38</c:v>
                </c:pt>
                <c:pt idx="197">
                  <c:v>-0.38</c:v>
                </c:pt>
                <c:pt idx="198">
                  <c:v>-0.38</c:v>
                </c:pt>
                <c:pt idx="199">
                  <c:v>-0.38</c:v>
                </c:pt>
                <c:pt idx="200">
                  <c:v>-0.38</c:v>
                </c:pt>
                <c:pt idx="201">
                  <c:v>-0.38</c:v>
                </c:pt>
                <c:pt idx="202">
                  <c:v>-0.38</c:v>
                </c:pt>
                <c:pt idx="203">
                  <c:v>-0.38</c:v>
                </c:pt>
                <c:pt idx="204">
                  <c:v>-0.38</c:v>
                </c:pt>
                <c:pt idx="205">
                  <c:v>-0.38</c:v>
                </c:pt>
                <c:pt idx="206">
                  <c:v>-0.38</c:v>
                </c:pt>
                <c:pt idx="207">
                  <c:v>-0.38</c:v>
                </c:pt>
                <c:pt idx="208">
                  <c:v>-0.38</c:v>
                </c:pt>
                <c:pt idx="209">
                  <c:v>-0.38</c:v>
                </c:pt>
                <c:pt idx="210">
                  <c:v>-0.38</c:v>
                </c:pt>
                <c:pt idx="211">
                  <c:v>-0.38</c:v>
                </c:pt>
                <c:pt idx="212">
                  <c:v>-0.38</c:v>
                </c:pt>
                <c:pt idx="213">
                  <c:v>-0.38</c:v>
                </c:pt>
                <c:pt idx="214">
                  <c:v>-0.38</c:v>
                </c:pt>
                <c:pt idx="215">
                  <c:v>-0.38</c:v>
                </c:pt>
                <c:pt idx="216">
                  <c:v>-0.38</c:v>
                </c:pt>
                <c:pt idx="217">
                  <c:v>-0.38</c:v>
                </c:pt>
                <c:pt idx="218">
                  <c:v>-0.38</c:v>
                </c:pt>
                <c:pt idx="219">
                  <c:v>-0.38</c:v>
                </c:pt>
                <c:pt idx="220">
                  <c:v>-0.38</c:v>
                </c:pt>
                <c:pt idx="221">
                  <c:v>-0.38</c:v>
                </c:pt>
                <c:pt idx="222">
                  <c:v>-0.38</c:v>
                </c:pt>
                <c:pt idx="223">
                  <c:v>-0.38</c:v>
                </c:pt>
                <c:pt idx="224">
                  <c:v>-0.38</c:v>
                </c:pt>
                <c:pt idx="225">
                  <c:v>-0.38</c:v>
                </c:pt>
                <c:pt idx="226">
                  <c:v>-0.38</c:v>
                </c:pt>
                <c:pt idx="227">
                  <c:v>-0.38</c:v>
                </c:pt>
                <c:pt idx="228">
                  <c:v>-0.38</c:v>
                </c:pt>
                <c:pt idx="229">
                  <c:v>-0.38</c:v>
                </c:pt>
                <c:pt idx="230">
                  <c:v>-0.38</c:v>
                </c:pt>
                <c:pt idx="231">
                  <c:v>-0.38</c:v>
                </c:pt>
                <c:pt idx="232">
                  <c:v>-0.38</c:v>
                </c:pt>
                <c:pt idx="233">
                  <c:v>-0.38</c:v>
                </c:pt>
                <c:pt idx="234">
                  <c:v>-0.38</c:v>
                </c:pt>
                <c:pt idx="235">
                  <c:v>-0.38</c:v>
                </c:pt>
                <c:pt idx="236">
                  <c:v>-0.38</c:v>
                </c:pt>
                <c:pt idx="237">
                  <c:v>-0.38</c:v>
                </c:pt>
                <c:pt idx="238">
                  <c:v>-0.38</c:v>
                </c:pt>
                <c:pt idx="239">
                  <c:v>-0.38</c:v>
                </c:pt>
                <c:pt idx="240">
                  <c:v>-0.38</c:v>
                </c:pt>
                <c:pt idx="241">
                  <c:v>-0.38</c:v>
                </c:pt>
                <c:pt idx="242">
                  <c:v>-0.38</c:v>
                </c:pt>
                <c:pt idx="243">
                  <c:v>-0.38</c:v>
                </c:pt>
                <c:pt idx="244">
                  <c:v>-0.38</c:v>
                </c:pt>
                <c:pt idx="245">
                  <c:v>-0.38</c:v>
                </c:pt>
                <c:pt idx="246">
                  <c:v>-0.38</c:v>
                </c:pt>
                <c:pt idx="247">
                  <c:v>-0.38</c:v>
                </c:pt>
                <c:pt idx="248">
                  <c:v>-0.38</c:v>
                </c:pt>
                <c:pt idx="249">
                  <c:v>-0.38</c:v>
                </c:pt>
                <c:pt idx="250">
                  <c:v>-0.38</c:v>
                </c:pt>
                <c:pt idx="251">
                  <c:v>-0.38</c:v>
                </c:pt>
                <c:pt idx="252">
                  <c:v>-0.38</c:v>
                </c:pt>
                <c:pt idx="253">
                  <c:v>-0.38</c:v>
                </c:pt>
                <c:pt idx="254">
                  <c:v>-0.38</c:v>
                </c:pt>
                <c:pt idx="255">
                  <c:v>-0.38</c:v>
                </c:pt>
                <c:pt idx="256">
                  <c:v>-0.38</c:v>
                </c:pt>
                <c:pt idx="257">
                  <c:v>-0.38</c:v>
                </c:pt>
                <c:pt idx="258">
                  <c:v>-0.38</c:v>
                </c:pt>
                <c:pt idx="259">
                  <c:v>-0.38</c:v>
                </c:pt>
                <c:pt idx="260">
                  <c:v>-0.38</c:v>
                </c:pt>
                <c:pt idx="261">
                  <c:v>-0.38</c:v>
                </c:pt>
                <c:pt idx="262">
                  <c:v>-0.38</c:v>
                </c:pt>
                <c:pt idx="263">
                  <c:v>-0.38</c:v>
                </c:pt>
                <c:pt idx="264">
                  <c:v>-0.38</c:v>
                </c:pt>
                <c:pt idx="265">
                  <c:v>-0.38</c:v>
                </c:pt>
                <c:pt idx="266">
                  <c:v>-0.38</c:v>
                </c:pt>
                <c:pt idx="267">
                  <c:v>-0.38</c:v>
                </c:pt>
                <c:pt idx="268">
                  <c:v>-0.38</c:v>
                </c:pt>
                <c:pt idx="269">
                  <c:v>-0.38</c:v>
                </c:pt>
                <c:pt idx="270">
                  <c:v>-0.38</c:v>
                </c:pt>
                <c:pt idx="271">
                  <c:v>-0.38</c:v>
                </c:pt>
                <c:pt idx="272">
                  <c:v>-0.38</c:v>
                </c:pt>
                <c:pt idx="273">
                  <c:v>-0.38</c:v>
                </c:pt>
                <c:pt idx="274">
                  <c:v>-0.38</c:v>
                </c:pt>
                <c:pt idx="275">
                  <c:v>-0.38</c:v>
                </c:pt>
                <c:pt idx="276">
                  <c:v>-0.38</c:v>
                </c:pt>
                <c:pt idx="277">
                  <c:v>-0.38</c:v>
                </c:pt>
                <c:pt idx="278">
                  <c:v>-0.38</c:v>
                </c:pt>
                <c:pt idx="279">
                  <c:v>-0.38</c:v>
                </c:pt>
                <c:pt idx="280">
                  <c:v>-0.38</c:v>
                </c:pt>
                <c:pt idx="281">
                  <c:v>-0.38</c:v>
                </c:pt>
                <c:pt idx="282">
                  <c:v>-0.38</c:v>
                </c:pt>
                <c:pt idx="283">
                  <c:v>-0.38</c:v>
                </c:pt>
                <c:pt idx="284">
                  <c:v>-0.38</c:v>
                </c:pt>
                <c:pt idx="285">
                  <c:v>-0.38</c:v>
                </c:pt>
                <c:pt idx="286">
                  <c:v>-0.38</c:v>
                </c:pt>
                <c:pt idx="287">
                  <c:v>-0.38</c:v>
                </c:pt>
                <c:pt idx="288">
                  <c:v>-0.38</c:v>
                </c:pt>
                <c:pt idx="289">
                  <c:v>-0.38</c:v>
                </c:pt>
                <c:pt idx="290">
                  <c:v>-0.38</c:v>
                </c:pt>
                <c:pt idx="291">
                  <c:v>-0.38</c:v>
                </c:pt>
                <c:pt idx="292">
                  <c:v>-0.38</c:v>
                </c:pt>
                <c:pt idx="293">
                  <c:v>-0.38</c:v>
                </c:pt>
                <c:pt idx="294">
                  <c:v>-0.38</c:v>
                </c:pt>
                <c:pt idx="295">
                  <c:v>-0.38</c:v>
                </c:pt>
                <c:pt idx="296">
                  <c:v>-0.38</c:v>
                </c:pt>
                <c:pt idx="297">
                  <c:v>-0.38</c:v>
                </c:pt>
                <c:pt idx="298">
                  <c:v>-0.38</c:v>
                </c:pt>
                <c:pt idx="299">
                  <c:v>-0.38</c:v>
                </c:pt>
                <c:pt idx="300">
                  <c:v>-0.38</c:v>
                </c:pt>
                <c:pt idx="301">
                  <c:v>-0.38</c:v>
                </c:pt>
                <c:pt idx="302">
                  <c:v>-0.38</c:v>
                </c:pt>
                <c:pt idx="303">
                  <c:v>-0.38</c:v>
                </c:pt>
                <c:pt idx="304">
                  <c:v>-0.38</c:v>
                </c:pt>
                <c:pt idx="305">
                  <c:v>-0.38</c:v>
                </c:pt>
                <c:pt idx="306">
                  <c:v>-0.38</c:v>
                </c:pt>
                <c:pt idx="307">
                  <c:v>-0.38</c:v>
                </c:pt>
                <c:pt idx="308">
                  <c:v>-0.38</c:v>
                </c:pt>
                <c:pt idx="309">
                  <c:v>-0.38</c:v>
                </c:pt>
                <c:pt idx="310">
                  <c:v>-0.38</c:v>
                </c:pt>
                <c:pt idx="311">
                  <c:v>-0.38</c:v>
                </c:pt>
                <c:pt idx="312">
                  <c:v>-0.38</c:v>
                </c:pt>
                <c:pt idx="313">
                  <c:v>-0.38</c:v>
                </c:pt>
                <c:pt idx="314">
                  <c:v>-0.38</c:v>
                </c:pt>
                <c:pt idx="315">
                  <c:v>-0.38</c:v>
                </c:pt>
                <c:pt idx="316">
                  <c:v>-0.38</c:v>
                </c:pt>
                <c:pt idx="317">
                  <c:v>-0.38</c:v>
                </c:pt>
                <c:pt idx="318">
                  <c:v>-0.38</c:v>
                </c:pt>
                <c:pt idx="319">
                  <c:v>-0.38</c:v>
                </c:pt>
                <c:pt idx="320">
                  <c:v>-0.38</c:v>
                </c:pt>
                <c:pt idx="321">
                  <c:v>-0.38</c:v>
                </c:pt>
                <c:pt idx="322">
                  <c:v>-0.38</c:v>
                </c:pt>
                <c:pt idx="323">
                  <c:v>-0.38</c:v>
                </c:pt>
                <c:pt idx="324">
                  <c:v>-0.38</c:v>
                </c:pt>
                <c:pt idx="325">
                  <c:v>-0.38</c:v>
                </c:pt>
                <c:pt idx="326">
                  <c:v>-0.38</c:v>
                </c:pt>
                <c:pt idx="327">
                  <c:v>-0.38</c:v>
                </c:pt>
                <c:pt idx="328">
                  <c:v>-0.38</c:v>
                </c:pt>
                <c:pt idx="329">
                  <c:v>-0.38</c:v>
                </c:pt>
                <c:pt idx="330">
                  <c:v>-0.38</c:v>
                </c:pt>
                <c:pt idx="331">
                  <c:v>-0.38</c:v>
                </c:pt>
                <c:pt idx="332">
                  <c:v>-0.38</c:v>
                </c:pt>
                <c:pt idx="333">
                  <c:v>-0.38</c:v>
                </c:pt>
                <c:pt idx="334">
                  <c:v>-0.38</c:v>
                </c:pt>
                <c:pt idx="335">
                  <c:v>-0.38</c:v>
                </c:pt>
                <c:pt idx="336">
                  <c:v>-0.38</c:v>
                </c:pt>
                <c:pt idx="337">
                  <c:v>-0.38</c:v>
                </c:pt>
                <c:pt idx="338">
                  <c:v>-0.38</c:v>
                </c:pt>
                <c:pt idx="339">
                  <c:v>-0.38</c:v>
                </c:pt>
                <c:pt idx="340">
                  <c:v>-0.38</c:v>
                </c:pt>
                <c:pt idx="341">
                  <c:v>-0.38</c:v>
                </c:pt>
                <c:pt idx="342">
                  <c:v>-0.38</c:v>
                </c:pt>
                <c:pt idx="343">
                  <c:v>-0.38</c:v>
                </c:pt>
                <c:pt idx="344">
                  <c:v>-0.38</c:v>
                </c:pt>
                <c:pt idx="345">
                  <c:v>-0.38</c:v>
                </c:pt>
                <c:pt idx="346">
                  <c:v>-0.38</c:v>
                </c:pt>
                <c:pt idx="347">
                  <c:v>-0.38</c:v>
                </c:pt>
                <c:pt idx="348">
                  <c:v>-0.38</c:v>
                </c:pt>
                <c:pt idx="349">
                  <c:v>-0.38</c:v>
                </c:pt>
                <c:pt idx="350">
                  <c:v>-0.38</c:v>
                </c:pt>
                <c:pt idx="351">
                  <c:v>-0.38</c:v>
                </c:pt>
                <c:pt idx="352">
                  <c:v>-0.38</c:v>
                </c:pt>
                <c:pt idx="353">
                  <c:v>-0.38</c:v>
                </c:pt>
                <c:pt idx="354">
                  <c:v>-0.38</c:v>
                </c:pt>
                <c:pt idx="355">
                  <c:v>-0.38</c:v>
                </c:pt>
                <c:pt idx="356">
                  <c:v>-0.38</c:v>
                </c:pt>
                <c:pt idx="357">
                  <c:v>-0.38</c:v>
                </c:pt>
                <c:pt idx="358">
                  <c:v>-0.38</c:v>
                </c:pt>
                <c:pt idx="359">
                  <c:v>-0.38</c:v>
                </c:pt>
                <c:pt idx="360">
                  <c:v>-0.38</c:v>
                </c:pt>
                <c:pt idx="361">
                  <c:v>-0.38</c:v>
                </c:pt>
                <c:pt idx="362">
                  <c:v>-0.38</c:v>
                </c:pt>
                <c:pt idx="363">
                  <c:v>-0.38</c:v>
                </c:pt>
                <c:pt idx="364">
                  <c:v>-0.38</c:v>
                </c:pt>
                <c:pt idx="365">
                  <c:v>-0.38</c:v>
                </c:pt>
                <c:pt idx="366">
                  <c:v>-0.38</c:v>
                </c:pt>
                <c:pt idx="367">
                  <c:v>-0.38</c:v>
                </c:pt>
                <c:pt idx="368">
                  <c:v>-0.38</c:v>
                </c:pt>
                <c:pt idx="369">
                  <c:v>-0.38</c:v>
                </c:pt>
                <c:pt idx="370">
                  <c:v>-0.38</c:v>
                </c:pt>
                <c:pt idx="371">
                  <c:v>-0.38</c:v>
                </c:pt>
                <c:pt idx="372">
                  <c:v>-0.38</c:v>
                </c:pt>
                <c:pt idx="373">
                  <c:v>-0.38</c:v>
                </c:pt>
                <c:pt idx="374">
                  <c:v>-0.38</c:v>
                </c:pt>
                <c:pt idx="375">
                  <c:v>-0.38</c:v>
                </c:pt>
                <c:pt idx="376">
                  <c:v>-0.38</c:v>
                </c:pt>
                <c:pt idx="377">
                  <c:v>-0.38</c:v>
                </c:pt>
                <c:pt idx="378">
                  <c:v>-0.38</c:v>
                </c:pt>
                <c:pt idx="379">
                  <c:v>-0.38</c:v>
                </c:pt>
                <c:pt idx="380">
                  <c:v>-0.38</c:v>
                </c:pt>
                <c:pt idx="381">
                  <c:v>-0.38</c:v>
                </c:pt>
                <c:pt idx="382">
                  <c:v>-0.38</c:v>
                </c:pt>
                <c:pt idx="383">
                  <c:v>-0.38</c:v>
                </c:pt>
                <c:pt idx="384">
                  <c:v>-0.38</c:v>
                </c:pt>
                <c:pt idx="385">
                  <c:v>-0.38</c:v>
                </c:pt>
                <c:pt idx="386">
                  <c:v>-0.38</c:v>
                </c:pt>
                <c:pt idx="387">
                  <c:v>-0.38</c:v>
                </c:pt>
                <c:pt idx="388">
                  <c:v>-0.38</c:v>
                </c:pt>
                <c:pt idx="389">
                  <c:v>-0.38</c:v>
                </c:pt>
                <c:pt idx="390">
                  <c:v>-0.38</c:v>
                </c:pt>
                <c:pt idx="391">
                  <c:v>-0.38</c:v>
                </c:pt>
                <c:pt idx="392">
                  <c:v>-0.38</c:v>
                </c:pt>
                <c:pt idx="393">
                  <c:v>-0.38</c:v>
                </c:pt>
                <c:pt idx="394">
                  <c:v>-0.38</c:v>
                </c:pt>
                <c:pt idx="395">
                  <c:v>-0.38</c:v>
                </c:pt>
                <c:pt idx="396">
                  <c:v>-0.38</c:v>
                </c:pt>
                <c:pt idx="397">
                  <c:v>-0.38</c:v>
                </c:pt>
                <c:pt idx="398">
                  <c:v>-0.38</c:v>
                </c:pt>
                <c:pt idx="399">
                  <c:v>-0.38</c:v>
                </c:pt>
                <c:pt idx="400">
                  <c:v>-0.38</c:v>
                </c:pt>
                <c:pt idx="401">
                  <c:v>-0.38</c:v>
                </c:pt>
                <c:pt idx="402">
                  <c:v>-0.38</c:v>
                </c:pt>
                <c:pt idx="403">
                  <c:v>-0.38</c:v>
                </c:pt>
                <c:pt idx="404">
                  <c:v>-0.38</c:v>
                </c:pt>
                <c:pt idx="405">
                  <c:v>-0.38</c:v>
                </c:pt>
                <c:pt idx="406">
                  <c:v>-0.38</c:v>
                </c:pt>
                <c:pt idx="407">
                  <c:v>-0.38</c:v>
                </c:pt>
                <c:pt idx="408">
                  <c:v>-0.38</c:v>
                </c:pt>
                <c:pt idx="409">
                  <c:v>-0.38</c:v>
                </c:pt>
                <c:pt idx="410">
                  <c:v>-0.38</c:v>
                </c:pt>
                <c:pt idx="411">
                  <c:v>-0.38</c:v>
                </c:pt>
                <c:pt idx="412">
                  <c:v>-0.38</c:v>
                </c:pt>
                <c:pt idx="413">
                  <c:v>-0.38</c:v>
                </c:pt>
                <c:pt idx="414">
                  <c:v>-0.38</c:v>
                </c:pt>
                <c:pt idx="415">
                  <c:v>-0.38</c:v>
                </c:pt>
                <c:pt idx="416">
                  <c:v>-0.38</c:v>
                </c:pt>
                <c:pt idx="417">
                  <c:v>-0.38</c:v>
                </c:pt>
                <c:pt idx="418">
                  <c:v>-0.38</c:v>
                </c:pt>
                <c:pt idx="419">
                  <c:v>-0.38</c:v>
                </c:pt>
                <c:pt idx="420">
                  <c:v>-0.38</c:v>
                </c:pt>
                <c:pt idx="421">
                  <c:v>-0.38</c:v>
                </c:pt>
                <c:pt idx="422">
                  <c:v>-0.38</c:v>
                </c:pt>
                <c:pt idx="423">
                  <c:v>-0.38</c:v>
                </c:pt>
                <c:pt idx="424">
                  <c:v>-0.38</c:v>
                </c:pt>
                <c:pt idx="425">
                  <c:v>-0.38</c:v>
                </c:pt>
                <c:pt idx="426">
                  <c:v>-0.38</c:v>
                </c:pt>
                <c:pt idx="427">
                  <c:v>-0.38</c:v>
                </c:pt>
                <c:pt idx="428">
                  <c:v>-0.38</c:v>
                </c:pt>
                <c:pt idx="429">
                  <c:v>-0.38</c:v>
                </c:pt>
                <c:pt idx="430">
                  <c:v>-0.38</c:v>
                </c:pt>
                <c:pt idx="431">
                  <c:v>-0.38</c:v>
                </c:pt>
                <c:pt idx="432">
                  <c:v>-0.38</c:v>
                </c:pt>
                <c:pt idx="433">
                  <c:v>-0.38</c:v>
                </c:pt>
                <c:pt idx="434">
                  <c:v>-0.38</c:v>
                </c:pt>
                <c:pt idx="435">
                  <c:v>-0.38</c:v>
                </c:pt>
                <c:pt idx="436">
                  <c:v>-0.38</c:v>
                </c:pt>
                <c:pt idx="437">
                  <c:v>-0.38</c:v>
                </c:pt>
                <c:pt idx="438">
                  <c:v>-0.38</c:v>
                </c:pt>
                <c:pt idx="439">
                  <c:v>-0.38</c:v>
                </c:pt>
                <c:pt idx="440">
                  <c:v>-0.38</c:v>
                </c:pt>
                <c:pt idx="441">
                  <c:v>-0.38</c:v>
                </c:pt>
                <c:pt idx="442">
                  <c:v>-0.38</c:v>
                </c:pt>
                <c:pt idx="443">
                  <c:v>-0.38</c:v>
                </c:pt>
                <c:pt idx="444">
                  <c:v>-0.38</c:v>
                </c:pt>
                <c:pt idx="445">
                  <c:v>-0.38</c:v>
                </c:pt>
                <c:pt idx="446">
                  <c:v>-0.38</c:v>
                </c:pt>
                <c:pt idx="447">
                  <c:v>-0.38</c:v>
                </c:pt>
                <c:pt idx="448">
                  <c:v>-0.38</c:v>
                </c:pt>
                <c:pt idx="449">
                  <c:v>-0.38</c:v>
                </c:pt>
                <c:pt idx="450">
                  <c:v>-0.38</c:v>
                </c:pt>
                <c:pt idx="451">
                  <c:v>-0.38</c:v>
                </c:pt>
                <c:pt idx="452">
                  <c:v>-0.38</c:v>
                </c:pt>
                <c:pt idx="453">
                  <c:v>-0.38</c:v>
                </c:pt>
                <c:pt idx="454">
                  <c:v>-0.38</c:v>
                </c:pt>
                <c:pt idx="455">
                  <c:v>-0.38</c:v>
                </c:pt>
                <c:pt idx="456">
                  <c:v>-0.38</c:v>
                </c:pt>
                <c:pt idx="457">
                  <c:v>-0.38</c:v>
                </c:pt>
                <c:pt idx="458">
                  <c:v>-0.38</c:v>
                </c:pt>
                <c:pt idx="459">
                  <c:v>-0.38</c:v>
                </c:pt>
                <c:pt idx="460">
                  <c:v>-0.38</c:v>
                </c:pt>
                <c:pt idx="461">
                  <c:v>-0.38</c:v>
                </c:pt>
                <c:pt idx="462">
                  <c:v>-0.38</c:v>
                </c:pt>
                <c:pt idx="463">
                  <c:v>-0.38</c:v>
                </c:pt>
                <c:pt idx="464">
                  <c:v>-0.38</c:v>
                </c:pt>
                <c:pt idx="465">
                  <c:v>-0.38</c:v>
                </c:pt>
                <c:pt idx="466">
                  <c:v>-0.38</c:v>
                </c:pt>
                <c:pt idx="467">
                  <c:v>-0.38</c:v>
                </c:pt>
                <c:pt idx="468">
                  <c:v>-0.38</c:v>
                </c:pt>
                <c:pt idx="469">
                  <c:v>-0.38</c:v>
                </c:pt>
                <c:pt idx="470">
                  <c:v>-0.38</c:v>
                </c:pt>
                <c:pt idx="471">
                  <c:v>-0.38</c:v>
                </c:pt>
                <c:pt idx="472">
                  <c:v>-0.38</c:v>
                </c:pt>
                <c:pt idx="473">
                  <c:v>-0.38</c:v>
                </c:pt>
                <c:pt idx="474">
                  <c:v>-0.38</c:v>
                </c:pt>
                <c:pt idx="475">
                  <c:v>-0.38</c:v>
                </c:pt>
                <c:pt idx="476">
                  <c:v>-0.38</c:v>
                </c:pt>
                <c:pt idx="477">
                  <c:v>-0.38</c:v>
                </c:pt>
                <c:pt idx="478">
                  <c:v>-0.38</c:v>
                </c:pt>
                <c:pt idx="479">
                  <c:v>-0.38</c:v>
                </c:pt>
                <c:pt idx="480">
                  <c:v>-0.38</c:v>
                </c:pt>
                <c:pt idx="481">
                  <c:v>-0.38</c:v>
                </c:pt>
                <c:pt idx="482">
                  <c:v>-0.38</c:v>
                </c:pt>
                <c:pt idx="483">
                  <c:v>-0.38</c:v>
                </c:pt>
                <c:pt idx="484">
                  <c:v>-0.38</c:v>
                </c:pt>
                <c:pt idx="485">
                  <c:v>-0.38</c:v>
                </c:pt>
                <c:pt idx="486">
                  <c:v>-0.38</c:v>
                </c:pt>
                <c:pt idx="487">
                  <c:v>-0.38</c:v>
                </c:pt>
                <c:pt idx="488">
                  <c:v>-0.38</c:v>
                </c:pt>
                <c:pt idx="489">
                  <c:v>-0.38</c:v>
                </c:pt>
                <c:pt idx="490">
                  <c:v>-0.38</c:v>
                </c:pt>
                <c:pt idx="491">
                  <c:v>-0.38</c:v>
                </c:pt>
                <c:pt idx="492">
                  <c:v>-0.38</c:v>
                </c:pt>
                <c:pt idx="493">
                  <c:v>-0.38</c:v>
                </c:pt>
                <c:pt idx="494">
                  <c:v>-0.38</c:v>
                </c:pt>
                <c:pt idx="495">
                  <c:v>-0.38</c:v>
                </c:pt>
                <c:pt idx="496">
                  <c:v>-0.38</c:v>
                </c:pt>
                <c:pt idx="497">
                  <c:v>-0.38</c:v>
                </c:pt>
                <c:pt idx="498">
                  <c:v>-0.38</c:v>
                </c:pt>
                <c:pt idx="499">
                  <c:v>-0.38</c:v>
                </c:pt>
                <c:pt idx="500">
                  <c:v>-0.38</c:v>
                </c:pt>
                <c:pt idx="501">
                  <c:v>-0.38</c:v>
                </c:pt>
                <c:pt idx="502">
                  <c:v>-0.38</c:v>
                </c:pt>
                <c:pt idx="503">
                  <c:v>-0.38</c:v>
                </c:pt>
                <c:pt idx="504">
                  <c:v>-0.19</c:v>
                </c:pt>
                <c:pt idx="505">
                  <c:v>2.1</c:v>
                </c:pt>
                <c:pt idx="506">
                  <c:v>5.92</c:v>
                </c:pt>
                <c:pt idx="507">
                  <c:v>10.88</c:v>
                </c:pt>
                <c:pt idx="508">
                  <c:v>15.84</c:v>
                </c:pt>
                <c:pt idx="509">
                  <c:v>21.38</c:v>
                </c:pt>
                <c:pt idx="510">
                  <c:v>26.91</c:v>
                </c:pt>
                <c:pt idx="511">
                  <c:v>32.64</c:v>
                </c:pt>
                <c:pt idx="512">
                  <c:v>38.94</c:v>
                </c:pt>
                <c:pt idx="513">
                  <c:v>45.05</c:v>
                </c:pt>
                <c:pt idx="514">
                  <c:v>51.73000000000001</c:v>
                </c:pt>
                <c:pt idx="515">
                  <c:v>58.03</c:v>
                </c:pt>
                <c:pt idx="516">
                  <c:v>64.52</c:v>
                </c:pt>
                <c:pt idx="517">
                  <c:v>71.39</c:v>
                </c:pt>
                <c:pt idx="518">
                  <c:v>77.88</c:v>
                </c:pt>
                <c:pt idx="519">
                  <c:v>84.75</c:v>
                </c:pt>
                <c:pt idx="520">
                  <c:v>90.66999999999997</c:v>
                </c:pt>
                <c:pt idx="521">
                  <c:v>95.82</c:v>
                </c:pt>
                <c:pt idx="522">
                  <c:v>100.02</c:v>
                </c:pt>
                <c:pt idx="523">
                  <c:v>102.5</c:v>
                </c:pt>
                <c:pt idx="524">
                  <c:v>103.46</c:v>
                </c:pt>
                <c:pt idx="525">
                  <c:v>103.46</c:v>
                </c:pt>
                <c:pt idx="526">
                  <c:v>102.12</c:v>
                </c:pt>
                <c:pt idx="527">
                  <c:v>100.4</c:v>
                </c:pt>
                <c:pt idx="528">
                  <c:v>97.35</c:v>
                </c:pt>
                <c:pt idx="529">
                  <c:v>93.91000000000002</c:v>
                </c:pt>
                <c:pt idx="530">
                  <c:v>90.66999999999997</c:v>
                </c:pt>
                <c:pt idx="531">
                  <c:v>88.0</c:v>
                </c:pt>
                <c:pt idx="532">
                  <c:v>86.09</c:v>
                </c:pt>
                <c:pt idx="533">
                  <c:v>84.37</c:v>
                </c:pt>
                <c:pt idx="534">
                  <c:v>83.61</c:v>
                </c:pt>
                <c:pt idx="535">
                  <c:v>83.8</c:v>
                </c:pt>
                <c:pt idx="536">
                  <c:v>83.8</c:v>
                </c:pt>
                <c:pt idx="537">
                  <c:v>84.17999999999998</c:v>
                </c:pt>
                <c:pt idx="538">
                  <c:v>84.94000000000002</c:v>
                </c:pt>
                <c:pt idx="539">
                  <c:v>86.09</c:v>
                </c:pt>
                <c:pt idx="540">
                  <c:v>87.23</c:v>
                </c:pt>
                <c:pt idx="541">
                  <c:v>88.0</c:v>
                </c:pt>
                <c:pt idx="542">
                  <c:v>88.38</c:v>
                </c:pt>
                <c:pt idx="543">
                  <c:v>88.95</c:v>
                </c:pt>
                <c:pt idx="544">
                  <c:v>88.95</c:v>
                </c:pt>
                <c:pt idx="545">
                  <c:v>88.95</c:v>
                </c:pt>
                <c:pt idx="546">
                  <c:v>89.14</c:v>
                </c:pt>
                <c:pt idx="547">
                  <c:v>88.95</c:v>
                </c:pt>
                <c:pt idx="548">
                  <c:v>88.95</c:v>
                </c:pt>
                <c:pt idx="549">
                  <c:v>88.95</c:v>
                </c:pt>
                <c:pt idx="550">
                  <c:v>88.95</c:v>
                </c:pt>
                <c:pt idx="551">
                  <c:v>88.95</c:v>
                </c:pt>
                <c:pt idx="552">
                  <c:v>88.95</c:v>
                </c:pt>
                <c:pt idx="553">
                  <c:v>88.95</c:v>
                </c:pt>
                <c:pt idx="554">
                  <c:v>88.95</c:v>
                </c:pt>
                <c:pt idx="555">
                  <c:v>88.95</c:v>
                </c:pt>
                <c:pt idx="556">
                  <c:v>88.95</c:v>
                </c:pt>
                <c:pt idx="557">
                  <c:v>88.95</c:v>
                </c:pt>
                <c:pt idx="558">
                  <c:v>88.95</c:v>
                </c:pt>
                <c:pt idx="559">
                  <c:v>88.95</c:v>
                </c:pt>
                <c:pt idx="560">
                  <c:v>88.95</c:v>
                </c:pt>
                <c:pt idx="561">
                  <c:v>88.95</c:v>
                </c:pt>
                <c:pt idx="562">
                  <c:v>88.95</c:v>
                </c:pt>
                <c:pt idx="563">
                  <c:v>88.95</c:v>
                </c:pt>
                <c:pt idx="564">
                  <c:v>88.95</c:v>
                </c:pt>
                <c:pt idx="565">
                  <c:v>88.95</c:v>
                </c:pt>
                <c:pt idx="566">
                  <c:v>88.95</c:v>
                </c:pt>
                <c:pt idx="567">
                  <c:v>88.95</c:v>
                </c:pt>
                <c:pt idx="568">
                  <c:v>88.95</c:v>
                </c:pt>
                <c:pt idx="569">
                  <c:v>88.95</c:v>
                </c:pt>
                <c:pt idx="570">
                  <c:v>88.95</c:v>
                </c:pt>
                <c:pt idx="571">
                  <c:v>88.95</c:v>
                </c:pt>
                <c:pt idx="572">
                  <c:v>88.95</c:v>
                </c:pt>
                <c:pt idx="573">
                  <c:v>88.95</c:v>
                </c:pt>
                <c:pt idx="574">
                  <c:v>88.95</c:v>
                </c:pt>
                <c:pt idx="575">
                  <c:v>88.95</c:v>
                </c:pt>
                <c:pt idx="576">
                  <c:v>88.95</c:v>
                </c:pt>
                <c:pt idx="577">
                  <c:v>88.95</c:v>
                </c:pt>
                <c:pt idx="578">
                  <c:v>88.95</c:v>
                </c:pt>
                <c:pt idx="579">
                  <c:v>88.95</c:v>
                </c:pt>
                <c:pt idx="580">
                  <c:v>88.95</c:v>
                </c:pt>
                <c:pt idx="581">
                  <c:v>88.95</c:v>
                </c:pt>
                <c:pt idx="582">
                  <c:v>88.95</c:v>
                </c:pt>
                <c:pt idx="583">
                  <c:v>88.95</c:v>
                </c:pt>
                <c:pt idx="584">
                  <c:v>88.95</c:v>
                </c:pt>
                <c:pt idx="585">
                  <c:v>88.95</c:v>
                </c:pt>
                <c:pt idx="586">
                  <c:v>88.95</c:v>
                </c:pt>
                <c:pt idx="587">
                  <c:v>88.95</c:v>
                </c:pt>
                <c:pt idx="588">
                  <c:v>88.95</c:v>
                </c:pt>
                <c:pt idx="589">
                  <c:v>88.95</c:v>
                </c:pt>
                <c:pt idx="590">
                  <c:v>88.95</c:v>
                </c:pt>
                <c:pt idx="591">
                  <c:v>88.95</c:v>
                </c:pt>
                <c:pt idx="592">
                  <c:v>88.95</c:v>
                </c:pt>
                <c:pt idx="593">
                  <c:v>88.95</c:v>
                </c:pt>
                <c:pt idx="594">
                  <c:v>88.95</c:v>
                </c:pt>
                <c:pt idx="595">
                  <c:v>88.95</c:v>
                </c:pt>
                <c:pt idx="596">
                  <c:v>88.95</c:v>
                </c:pt>
                <c:pt idx="597">
                  <c:v>88.95</c:v>
                </c:pt>
                <c:pt idx="598">
                  <c:v>88.95</c:v>
                </c:pt>
                <c:pt idx="599">
                  <c:v>88.95</c:v>
                </c:pt>
                <c:pt idx="600">
                  <c:v>88.95</c:v>
                </c:pt>
                <c:pt idx="601">
                  <c:v>88.95</c:v>
                </c:pt>
                <c:pt idx="602">
                  <c:v>88.95</c:v>
                </c:pt>
                <c:pt idx="603">
                  <c:v>88.95</c:v>
                </c:pt>
                <c:pt idx="604">
                  <c:v>88.95</c:v>
                </c:pt>
                <c:pt idx="605">
                  <c:v>88.95</c:v>
                </c:pt>
                <c:pt idx="606">
                  <c:v>88.95</c:v>
                </c:pt>
                <c:pt idx="607">
                  <c:v>88.95</c:v>
                </c:pt>
                <c:pt idx="608">
                  <c:v>88.95</c:v>
                </c:pt>
                <c:pt idx="609">
                  <c:v>88.95</c:v>
                </c:pt>
                <c:pt idx="610">
                  <c:v>88.95</c:v>
                </c:pt>
                <c:pt idx="611">
                  <c:v>88.95</c:v>
                </c:pt>
                <c:pt idx="612">
                  <c:v>88.95</c:v>
                </c:pt>
                <c:pt idx="613">
                  <c:v>88.95</c:v>
                </c:pt>
                <c:pt idx="614">
                  <c:v>88.95</c:v>
                </c:pt>
                <c:pt idx="615">
                  <c:v>88.95</c:v>
                </c:pt>
                <c:pt idx="616">
                  <c:v>88.95</c:v>
                </c:pt>
                <c:pt idx="617">
                  <c:v>88.95</c:v>
                </c:pt>
                <c:pt idx="618">
                  <c:v>88.95</c:v>
                </c:pt>
                <c:pt idx="619">
                  <c:v>88.95</c:v>
                </c:pt>
                <c:pt idx="620">
                  <c:v>88.95</c:v>
                </c:pt>
                <c:pt idx="621">
                  <c:v>88.95</c:v>
                </c:pt>
                <c:pt idx="622">
                  <c:v>88.95</c:v>
                </c:pt>
                <c:pt idx="623">
                  <c:v>88.95</c:v>
                </c:pt>
                <c:pt idx="624">
                  <c:v>88.95</c:v>
                </c:pt>
                <c:pt idx="625">
                  <c:v>88.95</c:v>
                </c:pt>
                <c:pt idx="626">
                  <c:v>88.95</c:v>
                </c:pt>
                <c:pt idx="627">
                  <c:v>88.95</c:v>
                </c:pt>
                <c:pt idx="628">
                  <c:v>88.95</c:v>
                </c:pt>
                <c:pt idx="629">
                  <c:v>88.95</c:v>
                </c:pt>
                <c:pt idx="630">
                  <c:v>88.95</c:v>
                </c:pt>
                <c:pt idx="631">
                  <c:v>88.95</c:v>
                </c:pt>
                <c:pt idx="632">
                  <c:v>88.95</c:v>
                </c:pt>
                <c:pt idx="633">
                  <c:v>88.95</c:v>
                </c:pt>
                <c:pt idx="634">
                  <c:v>88.95</c:v>
                </c:pt>
                <c:pt idx="635">
                  <c:v>88.95</c:v>
                </c:pt>
                <c:pt idx="636">
                  <c:v>88.95</c:v>
                </c:pt>
                <c:pt idx="637">
                  <c:v>88.95</c:v>
                </c:pt>
                <c:pt idx="638">
                  <c:v>88.95</c:v>
                </c:pt>
                <c:pt idx="639">
                  <c:v>88.95</c:v>
                </c:pt>
                <c:pt idx="640">
                  <c:v>88.95</c:v>
                </c:pt>
                <c:pt idx="641">
                  <c:v>88.95</c:v>
                </c:pt>
                <c:pt idx="642">
                  <c:v>88.95</c:v>
                </c:pt>
                <c:pt idx="643">
                  <c:v>88.95</c:v>
                </c:pt>
                <c:pt idx="644">
                  <c:v>88.95</c:v>
                </c:pt>
                <c:pt idx="645">
                  <c:v>88.95</c:v>
                </c:pt>
                <c:pt idx="646">
                  <c:v>88.95</c:v>
                </c:pt>
                <c:pt idx="647">
                  <c:v>88.95</c:v>
                </c:pt>
                <c:pt idx="648">
                  <c:v>88.95</c:v>
                </c:pt>
                <c:pt idx="649">
                  <c:v>88.95</c:v>
                </c:pt>
                <c:pt idx="650">
                  <c:v>88.95</c:v>
                </c:pt>
                <c:pt idx="651">
                  <c:v>88.95</c:v>
                </c:pt>
                <c:pt idx="652">
                  <c:v>88.95</c:v>
                </c:pt>
                <c:pt idx="653">
                  <c:v>88.95</c:v>
                </c:pt>
                <c:pt idx="654">
                  <c:v>88.95</c:v>
                </c:pt>
                <c:pt idx="655">
                  <c:v>88.95</c:v>
                </c:pt>
                <c:pt idx="656">
                  <c:v>88.95</c:v>
                </c:pt>
                <c:pt idx="657">
                  <c:v>88.95</c:v>
                </c:pt>
                <c:pt idx="658">
                  <c:v>88.95</c:v>
                </c:pt>
                <c:pt idx="659">
                  <c:v>88.95</c:v>
                </c:pt>
                <c:pt idx="660">
                  <c:v>88.95</c:v>
                </c:pt>
                <c:pt idx="661">
                  <c:v>88.95</c:v>
                </c:pt>
                <c:pt idx="662">
                  <c:v>88.95</c:v>
                </c:pt>
                <c:pt idx="663">
                  <c:v>88.95</c:v>
                </c:pt>
                <c:pt idx="664">
                  <c:v>88.95</c:v>
                </c:pt>
                <c:pt idx="665">
                  <c:v>88.95</c:v>
                </c:pt>
                <c:pt idx="666">
                  <c:v>88.95</c:v>
                </c:pt>
                <c:pt idx="667">
                  <c:v>88.95</c:v>
                </c:pt>
                <c:pt idx="668">
                  <c:v>88.95</c:v>
                </c:pt>
                <c:pt idx="669">
                  <c:v>88.95</c:v>
                </c:pt>
                <c:pt idx="670">
                  <c:v>88.95</c:v>
                </c:pt>
                <c:pt idx="671">
                  <c:v>88.95</c:v>
                </c:pt>
                <c:pt idx="672">
                  <c:v>88.95</c:v>
                </c:pt>
                <c:pt idx="673">
                  <c:v>88.95</c:v>
                </c:pt>
                <c:pt idx="674">
                  <c:v>88.95</c:v>
                </c:pt>
                <c:pt idx="675">
                  <c:v>88.95</c:v>
                </c:pt>
                <c:pt idx="676">
                  <c:v>88.95</c:v>
                </c:pt>
                <c:pt idx="677">
                  <c:v>88.95</c:v>
                </c:pt>
                <c:pt idx="678">
                  <c:v>88.95</c:v>
                </c:pt>
                <c:pt idx="679">
                  <c:v>88.95</c:v>
                </c:pt>
                <c:pt idx="680">
                  <c:v>88.95</c:v>
                </c:pt>
                <c:pt idx="681">
                  <c:v>88.95</c:v>
                </c:pt>
                <c:pt idx="682">
                  <c:v>88.95</c:v>
                </c:pt>
                <c:pt idx="683">
                  <c:v>88.95</c:v>
                </c:pt>
                <c:pt idx="684">
                  <c:v>88.95</c:v>
                </c:pt>
                <c:pt idx="685">
                  <c:v>88.95</c:v>
                </c:pt>
                <c:pt idx="686">
                  <c:v>88.95</c:v>
                </c:pt>
                <c:pt idx="687">
                  <c:v>88.95</c:v>
                </c:pt>
                <c:pt idx="688">
                  <c:v>88.95</c:v>
                </c:pt>
                <c:pt idx="689">
                  <c:v>88.95</c:v>
                </c:pt>
                <c:pt idx="690">
                  <c:v>88.95</c:v>
                </c:pt>
                <c:pt idx="691">
                  <c:v>88.95</c:v>
                </c:pt>
                <c:pt idx="692">
                  <c:v>88.95</c:v>
                </c:pt>
                <c:pt idx="693">
                  <c:v>88.95</c:v>
                </c:pt>
                <c:pt idx="694">
                  <c:v>88.95</c:v>
                </c:pt>
                <c:pt idx="695">
                  <c:v>88.95</c:v>
                </c:pt>
                <c:pt idx="696">
                  <c:v>88.95</c:v>
                </c:pt>
                <c:pt idx="697">
                  <c:v>88.95</c:v>
                </c:pt>
                <c:pt idx="698">
                  <c:v>88.95</c:v>
                </c:pt>
                <c:pt idx="699">
                  <c:v>88.95</c:v>
                </c:pt>
                <c:pt idx="700">
                  <c:v>88.95</c:v>
                </c:pt>
                <c:pt idx="701">
                  <c:v>88.95</c:v>
                </c:pt>
                <c:pt idx="702">
                  <c:v>88.95</c:v>
                </c:pt>
                <c:pt idx="703">
                  <c:v>88.95</c:v>
                </c:pt>
                <c:pt idx="704">
                  <c:v>88.95</c:v>
                </c:pt>
                <c:pt idx="705">
                  <c:v>88.95</c:v>
                </c:pt>
                <c:pt idx="706">
                  <c:v>88.95</c:v>
                </c:pt>
                <c:pt idx="707">
                  <c:v>88.95</c:v>
                </c:pt>
                <c:pt idx="708">
                  <c:v>88.95</c:v>
                </c:pt>
                <c:pt idx="709">
                  <c:v>88.95</c:v>
                </c:pt>
                <c:pt idx="710">
                  <c:v>88.95</c:v>
                </c:pt>
                <c:pt idx="711">
                  <c:v>88.95</c:v>
                </c:pt>
                <c:pt idx="712">
                  <c:v>88.95</c:v>
                </c:pt>
                <c:pt idx="713">
                  <c:v>88.95</c:v>
                </c:pt>
                <c:pt idx="714">
                  <c:v>88.95</c:v>
                </c:pt>
                <c:pt idx="715">
                  <c:v>88.95</c:v>
                </c:pt>
                <c:pt idx="716">
                  <c:v>88.95</c:v>
                </c:pt>
                <c:pt idx="717">
                  <c:v>88.95</c:v>
                </c:pt>
                <c:pt idx="718">
                  <c:v>88.95</c:v>
                </c:pt>
                <c:pt idx="719">
                  <c:v>88.95</c:v>
                </c:pt>
                <c:pt idx="720">
                  <c:v>88.95</c:v>
                </c:pt>
                <c:pt idx="721">
                  <c:v>88.95</c:v>
                </c:pt>
                <c:pt idx="722">
                  <c:v>88.95</c:v>
                </c:pt>
                <c:pt idx="723">
                  <c:v>88.95</c:v>
                </c:pt>
                <c:pt idx="724">
                  <c:v>88.95</c:v>
                </c:pt>
                <c:pt idx="725">
                  <c:v>88.95</c:v>
                </c:pt>
                <c:pt idx="726">
                  <c:v>88.95</c:v>
                </c:pt>
                <c:pt idx="727">
                  <c:v>88.95</c:v>
                </c:pt>
                <c:pt idx="728">
                  <c:v>88.95</c:v>
                </c:pt>
                <c:pt idx="729">
                  <c:v>88.95</c:v>
                </c:pt>
                <c:pt idx="730">
                  <c:v>88.95</c:v>
                </c:pt>
                <c:pt idx="731">
                  <c:v>88.95</c:v>
                </c:pt>
                <c:pt idx="732">
                  <c:v>88.95</c:v>
                </c:pt>
                <c:pt idx="733">
                  <c:v>88.95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308-4D68-9FE0-743C92352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4192224"/>
        <c:axId val="2114196416"/>
      </c:lineChart>
      <c:catAx>
        <c:axId val="211419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D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196416"/>
        <c:crosses val="autoZero"/>
        <c:auto val="1"/>
        <c:lblAlgn val="ctr"/>
        <c:lblOffset val="100"/>
        <c:noMultiLvlLbl val="0"/>
      </c:catAx>
      <c:valAx>
        <c:axId val="211419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D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192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Input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'4% 0.75s'!$C$2:$C$807</c:f>
              <c:numCache>
                <c:formatCode>General</c:formatCode>
                <c:ptCount val="806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16.0</c:v>
                </c:pt>
                <c:pt idx="6">
                  <c:v>31.0</c:v>
                </c:pt>
                <c:pt idx="7">
                  <c:v>48.0</c:v>
                </c:pt>
                <c:pt idx="8">
                  <c:v>63.0</c:v>
                </c:pt>
                <c:pt idx="9">
                  <c:v>78.0</c:v>
                </c:pt>
                <c:pt idx="10">
                  <c:v>94.0</c:v>
                </c:pt>
                <c:pt idx="11">
                  <c:v>110.0</c:v>
                </c:pt>
                <c:pt idx="12">
                  <c:v>126.0</c:v>
                </c:pt>
                <c:pt idx="13">
                  <c:v>143.0</c:v>
                </c:pt>
                <c:pt idx="14">
                  <c:v>159.0</c:v>
                </c:pt>
                <c:pt idx="15">
                  <c:v>177.0</c:v>
                </c:pt>
                <c:pt idx="16">
                  <c:v>193.0</c:v>
                </c:pt>
                <c:pt idx="17">
                  <c:v>209.0</c:v>
                </c:pt>
                <c:pt idx="18">
                  <c:v>226.0</c:v>
                </c:pt>
                <c:pt idx="19">
                  <c:v>243.0</c:v>
                </c:pt>
                <c:pt idx="20">
                  <c:v>260.0</c:v>
                </c:pt>
                <c:pt idx="21">
                  <c:v>276.0</c:v>
                </c:pt>
                <c:pt idx="22">
                  <c:v>292.0</c:v>
                </c:pt>
                <c:pt idx="23">
                  <c:v>310.0</c:v>
                </c:pt>
                <c:pt idx="24">
                  <c:v>326.0</c:v>
                </c:pt>
                <c:pt idx="25">
                  <c:v>343.0</c:v>
                </c:pt>
                <c:pt idx="26">
                  <c:v>359.0</c:v>
                </c:pt>
                <c:pt idx="27">
                  <c:v>376.0</c:v>
                </c:pt>
                <c:pt idx="28">
                  <c:v>393.0</c:v>
                </c:pt>
                <c:pt idx="29">
                  <c:v>409.0</c:v>
                </c:pt>
                <c:pt idx="30">
                  <c:v>425.0</c:v>
                </c:pt>
                <c:pt idx="31">
                  <c:v>443.0</c:v>
                </c:pt>
                <c:pt idx="32">
                  <c:v>459.0</c:v>
                </c:pt>
                <c:pt idx="33">
                  <c:v>476.0</c:v>
                </c:pt>
                <c:pt idx="34">
                  <c:v>492.0</c:v>
                </c:pt>
                <c:pt idx="35">
                  <c:v>509.0</c:v>
                </c:pt>
                <c:pt idx="36">
                  <c:v>526.0</c:v>
                </c:pt>
                <c:pt idx="37">
                  <c:v>542.0</c:v>
                </c:pt>
                <c:pt idx="38">
                  <c:v>559.0</c:v>
                </c:pt>
                <c:pt idx="39">
                  <c:v>576.0</c:v>
                </c:pt>
                <c:pt idx="40">
                  <c:v>592.0</c:v>
                </c:pt>
                <c:pt idx="41">
                  <c:v>609.0</c:v>
                </c:pt>
                <c:pt idx="42">
                  <c:v>625.0</c:v>
                </c:pt>
                <c:pt idx="43">
                  <c:v>643.0</c:v>
                </c:pt>
                <c:pt idx="44">
                  <c:v>659.0</c:v>
                </c:pt>
                <c:pt idx="45">
                  <c:v>675.0</c:v>
                </c:pt>
                <c:pt idx="46">
                  <c:v>692.0</c:v>
                </c:pt>
                <c:pt idx="47">
                  <c:v>709.0</c:v>
                </c:pt>
                <c:pt idx="48">
                  <c:v>726.0</c:v>
                </c:pt>
                <c:pt idx="49">
                  <c:v>742.0</c:v>
                </c:pt>
                <c:pt idx="50">
                  <c:v>758.0</c:v>
                </c:pt>
                <c:pt idx="51">
                  <c:v>776.0</c:v>
                </c:pt>
                <c:pt idx="52">
                  <c:v>792.0</c:v>
                </c:pt>
                <c:pt idx="53">
                  <c:v>808.0</c:v>
                </c:pt>
                <c:pt idx="54">
                  <c:v>825.0</c:v>
                </c:pt>
                <c:pt idx="55">
                  <c:v>842.0</c:v>
                </c:pt>
                <c:pt idx="56">
                  <c:v>859.0</c:v>
                </c:pt>
                <c:pt idx="57">
                  <c:v>875.0</c:v>
                </c:pt>
                <c:pt idx="58">
                  <c:v>891.0</c:v>
                </c:pt>
                <c:pt idx="59">
                  <c:v>909.0</c:v>
                </c:pt>
                <c:pt idx="60">
                  <c:v>925.0</c:v>
                </c:pt>
                <c:pt idx="61">
                  <c:v>942.0</c:v>
                </c:pt>
                <c:pt idx="62">
                  <c:v>958.0</c:v>
                </c:pt>
                <c:pt idx="63">
                  <c:v>975.0</c:v>
                </c:pt>
                <c:pt idx="64">
                  <c:v>992.0</c:v>
                </c:pt>
                <c:pt idx="65">
                  <c:v>1008.0</c:v>
                </c:pt>
                <c:pt idx="66">
                  <c:v>1026.0</c:v>
                </c:pt>
                <c:pt idx="67">
                  <c:v>1044.0</c:v>
                </c:pt>
                <c:pt idx="68">
                  <c:v>1061.0</c:v>
                </c:pt>
                <c:pt idx="69">
                  <c:v>1079.0</c:v>
                </c:pt>
                <c:pt idx="70">
                  <c:v>1096.0</c:v>
                </c:pt>
                <c:pt idx="71">
                  <c:v>1115.0</c:v>
                </c:pt>
                <c:pt idx="72">
                  <c:v>1132.0</c:v>
                </c:pt>
                <c:pt idx="73">
                  <c:v>1149.0</c:v>
                </c:pt>
                <c:pt idx="74">
                  <c:v>1167.0</c:v>
                </c:pt>
                <c:pt idx="75">
                  <c:v>1185.0</c:v>
                </c:pt>
                <c:pt idx="76">
                  <c:v>1203.0</c:v>
                </c:pt>
                <c:pt idx="77">
                  <c:v>1220.0</c:v>
                </c:pt>
                <c:pt idx="78">
                  <c:v>1239.0</c:v>
                </c:pt>
                <c:pt idx="79">
                  <c:v>1256.0</c:v>
                </c:pt>
                <c:pt idx="80">
                  <c:v>1273.0</c:v>
                </c:pt>
                <c:pt idx="81">
                  <c:v>1291.0</c:v>
                </c:pt>
                <c:pt idx="82">
                  <c:v>1309.0</c:v>
                </c:pt>
                <c:pt idx="83">
                  <c:v>1327.0</c:v>
                </c:pt>
                <c:pt idx="84">
                  <c:v>1344.0</c:v>
                </c:pt>
                <c:pt idx="85">
                  <c:v>1361.0</c:v>
                </c:pt>
                <c:pt idx="86">
                  <c:v>1380.0</c:v>
                </c:pt>
                <c:pt idx="87">
                  <c:v>1397.0</c:v>
                </c:pt>
                <c:pt idx="88">
                  <c:v>1415.0</c:v>
                </c:pt>
                <c:pt idx="89">
                  <c:v>1432.0</c:v>
                </c:pt>
                <c:pt idx="90">
                  <c:v>1451.0</c:v>
                </c:pt>
                <c:pt idx="91">
                  <c:v>1468.0</c:v>
                </c:pt>
                <c:pt idx="92">
                  <c:v>1485.0</c:v>
                </c:pt>
                <c:pt idx="93">
                  <c:v>1504.0</c:v>
                </c:pt>
                <c:pt idx="94">
                  <c:v>1521.0</c:v>
                </c:pt>
                <c:pt idx="95">
                  <c:v>1539.0</c:v>
                </c:pt>
                <c:pt idx="96">
                  <c:v>1556.0</c:v>
                </c:pt>
                <c:pt idx="97">
                  <c:v>1574.0</c:v>
                </c:pt>
                <c:pt idx="98">
                  <c:v>1592.0</c:v>
                </c:pt>
                <c:pt idx="99">
                  <c:v>1609.0</c:v>
                </c:pt>
                <c:pt idx="100">
                  <c:v>1627.0</c:v>
                </c:pt>
                <c:pt idx="101">
                  <c:v>1645.0</c:v>
                </c:pt>
                <c:pt idx="102">
                  <c:v>1662.0</c:v>
                </c:pt>
                <c:pt idx="103">
                  <c:v>1680.0</c:v>
                </c:pt>
                <c:pt idx="104">
                  <c:v>1697.0</c:v>
                </c:pt>
                <c:pt idx="105">
                  <c:v>1716.0</c:v>
                </c:pt>
                <c:pt idx="106">
                  <c:v>1733.0</c:v>
                </c:pt>
                <c:pt idx="107">
                  <c:v>1751.0</c:v>
                </c:pt>
                <c:pt idx="108">
                  <c:v>1768.0</c:v>
                </c:pt>
                <c:pt idx="109">
                  <c:v>1786.0</c:v>
                </c:pt>
                <c:pt idx="110">
                  <c:v>1804.0</c:v>
                </c:pt>
                <c:pt idx="111">
                  <c:v>1821.0</c:v>
                </c:pt>
                <c:pt idx="112">
                  <c:v>1840.0</c:v>
                </c:pt>
                <c:pt idx="113">
                  <c:v>1857.0</c:v>
                </c:pt>
                <c:pt idx="114">
                  <c:v>1874.0</c:v>
                </c:pt>
                <c:pt idx="115">
                  <c:v>1892.0</c:v>
                </c:pt>
                <c:pt idx="116">
                  <c:v>1910.0</c:v>
                </c:pt>
                <c:pt idx="117">
                  <c:v>1928.0</c:v>
                </c:pt>
                <c:pt idx="118">
                  <c:v>1945.0</c:v>
                </c:pt>
                <c:pt idx="119">
                  <c:v>1963.0</c:v>
                </c:pt>
                <c:pt idx="120">
                  <c:v>1981.0</c:v>
                </c:pt>
                <c:pt idx="121">
                  <c:v>1998.0</c:v>
                </c:pt>
                <c:pt idx="122">
                  <c:v>2016.0</c:v>
                </c:pt>
                <c:pt idx="123">
                  <c:v>2033.0</c:v>
                </c:pt>
                <c:pt idx="124">
                  <c:v>2052.0</c:v>
                </c:pt>
                <c:pt idx="125">
                  <c:v>2069.0</c:v>
                </c:pt>
                <c:pt idx="126">
                  <c:v>2086.0</c:v>
                </c:pt>
                <c:pt idx="127">
                  <c:v>2105.0</c:v>
                </c:pt>
                <c:pt idx="128">
                  <c:v>2122.0</c:v>
                </c:pt>
                <c:pt idx="129">
                  <c:v>2140.0</c:v>
                </c:pt>
                <c:pt idx="130">
                  <c:v>2157.0</c:v>
                </c:pt>
                <c:pt idx="131">
                  <c:v>2176.0</c:v>
                </c:pt>
                <c:pt idx="132">
                  <c:v>2193.0</c:v>
                </c:pt>
                <c:pt idx="133">
                  <c:v>2210.0</c:v>
                </c:pt>
                <c:pt idx="134">
                  <c:v>2228.0</c:v>
                </c:pt>
                <c:pt idx="135">
                  <c:v>2246.0</c:v>
                </c:pt>
                <c:pt idx="136">
                  <c:v>2264.0</c:v>
                </c:pt>
                <c:pt idx="137">
                  <c:v>2281.0</c:v>
                </c:pt>
                <c:pt idx="138">
                  <c:v>2298.0</c:v>
                </c:pt>
                <c:pt idx="139">
                  <c:v>2317.0</c:v>
                </c:pt>
                <c:pt idx="140">
                  <c:v>2334.0</c:v>
                </c:pt>
                <c:pt idx="141">
                  <c:v>2352.0</c:v>
                </c:pt>
                <c:pt idx="142">
                  <c:v>2370.0</c:v>
                </c:pt>
                <c:pt idx="143">
                  <c:v>2387.0</c:v>
                </c:pt>
                <c:pt idx="144">
                  <c:v>2405.0</c:v>
                </c:pt>
                <c:pt idx="145">
                  <c:v>2422.0</c:v>
                </c:pt>
                <c:pt idx="146">
                  <c:v>2441.0</c:v>
                </c:pt>
                <c:pt idx="147">
                  <c:v>2458.0</c:v>
                </c:pt>
                <c:pt idx="148">
                  <c:v>2476.0</c:v>
                </c:pt>
                <c:pt idx="149">
                  <c:v>2493.0</c:v>
                </c:pt>
                <c:pt idx="150">
                  <c:v>2511.0</c:v>
                </c:pt>
                <c:pt idx="151">
                  <c:v>2529.0</c:v>
                </c:pt>
                <c:pt idx="152">
                  <c:v>2546.0</c:v>
                </c:pt>
                <c:pt idx="153">
                  <c:v>2564.0</c:v>
                </c:pt>
                <c:pt idx="154">
                  <c:v>2582.0</c:v>
                </c:pt>
                <c:pt idx="155">
                  <c:v>2599.0</c:v>
                </c:pt>
                <c:pt idx="156">
                  <c:v>2617.0</c:v>
                </c:pt>
                <c:pt idx="157">
                  <c:v>2635.0</c:v>
                </c:pt>
                <c:pt idx="158">
                  <c:v>2653.0</c:v>
                </c:pt>
                <c:pt idx="159">
                  <c:v>2670.0</c:v>
                </c:pt>
                <c:pt idx="160">
                  <c:v>2688.0</c:v>
                </c:pt>
                <c:pt idx="161">
                  <c:v>2706.0</c:v>
                </c:pt>
                <c:pt idx="162">
                  <c:v>2723.0</c:v>
                </c:pt>
                <c:pt idx="163">
                  <c:v>2741.0</c:v>
                </c:pt>
                <c:pt idx="164">
                  <c:v>2758.0</c:v>
                </c:pt>
                <c:pt idx="165">
                  <c:v>2777.0</c:v>
                </c:pt>
                <c:pt idx="166">
                  <c:v>2794.0</c:v>
                </c:pt>
                <c:pt idx="167">
                  <c:v>2811.0</c:v>
                </c:pt>
                <c:pt idx="168">
                  <c:v>2829.0</c:v>
                </c:pt>
                <c:pt idx="169">
                  <c:v>2847.0</c:v>
                </c:pt>
                <c:pt idx="170">
                  <c:v>2865.0</c:v>
                </c:pt>
                <c:pt idx="171">
                  <c:v>2882.0</c:v>
                </c:pt>
                <c:pt idx="172">
                  <c:v>2899.0</c:v>
                </c:pt>
                <c:pt idx="173">
                  <c:v>2918.0</c:v>
                </c:pt>
                <c:pt idx="174">
                  <c:v>2935.0</c:v>
                </c:pt>
                <c:pt idx="175">
                  <c:v>2953.0</c:v>
                </c:pt>
                <c:pt idx="176">
                  <c:v>2971.0</c:v>
                </c:pt>
                <c:pt idx="177">
                  <c:v>2989.0</c:v>
                </c:pt>
                <c:pt idx="178">
                  <c:v>3006.0</c:v>
                </c:pt>
                <c:pt idx="179">
                  <c:v>3023.0</c:v>
                </c:pt>
                <c:pt idx="180">
                  <c:v>3042.0</c:v>
                </c:pt>
                <c:pt idx="181">
                  <c:v>3059.0</c:v>
                </c:pt>
                <c:pt idx="182">
                  <c:v>3077.0</c:v>
                </c:pt>
                <c:pt idx="183">
                  <c:v>3094.0</c:v>
                </c:pt>
                <c:pt idx="184">
                  <c:v>3112.0</c:v>
                </c:pt>
                <c:pt idx="185">
                  <c:v>3130.0</c:v>
                </c:pt>
                <c:pt idx="186">
                  <c:v>3147.0</c:v>
                </c:pt>
                <c:pt idx="187">
                  <c:v>3165.0</c:v>
                </c:pt>
                <c:pt idx="188">
                  <c:v>3183.0</c:v>
                </c:pt>
                <c:pt idx="189">
                  <c:v>3201.0</c:v>
                </c:pt>
                <c:pt idx="190">
                  <c:v>3218.0</c:v>
                </c:pt>
                <c:pt idx="191">
                  <c:v>3236.0</c:v>
                </c:pt>
                <c:pt idx="192">
                  <c:v>3254.0</c:v>
                </c:pt>
                <c:pt idx="193">
                  <c:v>3271.0</c:v>
                </c:pt>
                <c:pt idx="194">
                  <c:v>3289.0</c:v>
                </c:pt>
                <c:pt idx="195">
                  <c:v>3307.0</c:v>
                </c:pt>
                <c:pt idx="196">
                  <c:v>3324.0</c:v>
                </c:pt>
                <c:pt idx="197">
                  <c:v>3342.0</c:v>
                </c:pt>
                <c:pt idx="198">
                  <c:v>3359.0</c:v>
                </c:pt>
                <c:pt idx="199">
                  <c:v>3378.0</c:v>
                </c:pt>
                <c:pt idx="200">
                  <c:v>3395.0</c:v>
                </c:pt>
                <c:pt idx="201">
                  <c:v>3412.0</c:v>
                </c:pt>
                <c:pt idx="202">
                  <c:v>3430.0</c:v>
                </c:pt>
                <c:pt idx="203">
                  <c:v>3448.0</c:v>
                </c:pt>
                <c:pt idx="204">
                  <c:v>3466.0</c:v>
                </c:pt>
                <c:pt idx="205">
                  <c:v>3483.0</c:v>
                </c:pt>
                <c:pt idx="206">
                  <c:v>3502.0</c:v>
                </c:pt>
                <c:pt idx="207">
                  <c:v>3519.0</c:v>
                </c:pt>
                <c:pt idx="208">
                  <c:v>3536.0</c:v>
                </c:pt>
                <c:pt idx="209">
                  <c:v>3554.0</c:v>
                </c:pt>
                <c:pt idx="210">
                  <c:v>3572.0</c:v>
                </c:pt>
                <c:pt idx="211">
                  <c:v>3590.0</c:v>
                </c:pt>
                <c:pt idx="212">
                  <c:v>3607.0</c:v>
                </c:pt>
                <c:pt idx="213">
                  <c:v>3624.0</c:v>
                </c:pt>
                <c:pt idx="214">
                  <c:v>3643.0</c:v>
                </c:pt>
                <c:pt idx="215">
                  <c:v>3660.0</c:v>
                </c:pt>
                <c:pt idx="216">
                  <c:v>3678.0</c:v>
                </c:pt>
                <c:pt idx="217">
                  <c:v>3695.0</c:v>
                </c:pt>
                <c:pt idx="218">
                  <c:v>3714.0</c:v>
                </c:pt>
                <c:pt idx="219">
                  <c:v>3731.0</c:v>
                </c:pt>
                <c:pt idx="220">
                  <c:v>3748.0</c:v>
                </c:pt>
                <c:pt idx="221">
                  <c:v>3767.0</c:v>
                </c:pt>
                <c:pt idx="222">
                  <c:v>3784.0</c:v>
                </c:pt>
                <c:pt idx="223">
                  <c:v>3802.0</c:v>
                </c:pt>
                <c:pt idx="224">
                  <c:v>3819.0</c:v>
                </c:pt>
                <c:pt idx="225">
                  <c:v>3837.0</c:v>
                </c:pt>
                <c:pt idx="226">
                  <c:v>3855.0</c:v>
                </c:pt>
                <c:pt idx="227">
                  <c:v>3872.0</c:v>
                </c:pt>
                <c:pt idx="228">
                  <c:v>3890.0</c:v>
                </c:pt>
                <c:pt idx="229">
                  <c:v>3908.0</c:v>
                </c:pt>
                <c:pt idx="230">
                  <c:v>3926.0</c:v>
                </c:pt>
                <c:pt idx="231">
                  <c:v>3943.0</c:v>
                </c:pt>
                <c:pt idx="232">
                  <c:v>3960.0</c:v>
                </c:pt>
                <c:pt idx="233">
                  <c:v>3979.0</c:v>
                </c:pt>
                <c:pt idx="234">
                  <c:v>3996.0</c:v>
                </c:pt>
                <c:pt idx="235">
                  <c:v>4014.0</c:v>
                </c:pt>
                <c:pt idx="236">
                  <c:v>4031.0</c:v>
                </c:pt>
                <c:pt idx="237">
                  <c:v>4049.0</c:v>
                </c:pt>
                <c:pt idx="238">
                  <c:v>4067.0</c:v>
                </c:pt>
                <c:pt idx="239">
                  <c:v>4084.0</c:v>
                </c:pt>
                <c:pt idx="240">
                  <c:v>4103.0</c:v>
                </c:pt>
                <c:pt idx="241">
                  <c:v>4120.0</c:v>
                </c:pt>
                <c:pt idx="242">
                  <c:v>4137.0</c:v>
                </c:pt>
                <c:pt idx="243">
                  <c:v>4155.0</c:v>
                </c:pt>
                <c:pt idx="244">
                  <c:v>4173.0</c:v>
                </c:pt>
                <c:pt idx="245">
                  <c:v>4191.0</c:v>
                </c:pt>
                <c:pt idx="246">
                  <c:v>4208.0</c:v>
                </c:pt>
                <c:pt idx="247">
                  <c:v>4226.0</c:v>
                </c:pt>
                <c:pt idx="248">
                  <c:v>4244.0</c:v>
                </c:pt>
                <c:pt idx="249">
                  <c:v>4261.0</c:v>
                </c:pt>
                <c:pt idx="250">
                  <c:v>4279.0</c:v>
                </c:pt>
                <c:pt idx="251">
                  <c:v>4296.0</c:v>
                </c:pt>
                <c:pt idx="252">
                  <c:v>4315.0</c:v>
                </c:pt>
                <c:pt idx="253">
                  <c:v>4332.0</c:v>
                </c:pt>
                <c:pt idx="254">
                  <c:v>4349.0</c:v>
                </c:pt>
                <c:pt idx="255">
                  <c:v>4368.0</c:v>
                </c:pt>
                <c:pt idx="256">
                  <c:v>4385.0</c:v>
                </c:pt>
                <c:pt idx="257">
                  <c:v>4403.0</c:v>
                </c:pt>
                <c:pt idx="258">
                  <c:v>4420.0</c:v>
                </c:pt>
                <c:pt idx="259">
                  <c:v>4439.0</c:v>
                </c:pt>
                <c:pt idx="260">
                  <c:v>4456.0</c:v>
                </c:pt>
                <c:pt idx="261">
                  <c:v>4473.0</c:v>
                </c:pt>
                <c:pt idx="262">
                  <c:v>4491.0</c:v>
                </c:pt>
                <c:pt idx="263">
                  <c:v>4509.0</c:v>
                </c:pt>
                <c:pt idx="264">
                  <c:v>4527.0</c:v>
                </c:pt>
                <c:pt idx="265">
                  <c:v>4544.0</c:v>
                </c:pt>
                <c:pt idx="266">
                  <c:v>4561.0</c:v>
                </c:pt>
                <c:pt idx="267">
                  <c:v>4580.0</c:v>
                </c:pt>
                <c:pt idx="268">
                  <c:v>4597.0</c:v>
                </c:pt>
                <c:pt idx="269">
                  <c:v>4615.0</c:v>
                </c:pt>
                <c:pt idx="270">
                  <c:v>4633.0</c:v>
                </c:pt>
                <c:pt idx="271">
                  <c:v>4651.0</c:v>
                </c:pt>
                <c:pt idx="272">
                  <c:v>4668.0</c:v>
                </c:pt>
                <c:pt idx="273">
                  <c:v>4685.0</c:v>
                </c:pt>
                <c:pt idx="274">
                  <c:v>4704.0</c:v>
                </c:pt>
                <c:pt idx="275">
                  <c:v>4721.0</c:v>
                </c:pt>
                <c:pt idx="276">
                  <c:v>4739.0</c:v>
                </c:pt>
                <c:pt idx="277">
                  <c:v>4756.0</c:v>
                </c:pt>
                <c:pt idx="278">
                  <c:v>4774.0</c:v>
                </c:pt>
                <c:pt idx="279">
                  <c:v>4792.0</c:v>
                </c:pt>
                <c:pt idx="280">
                  <c:v>4809.0</c:v>
                </c:pt>
                <c:pt idx="281">
                  <c:v>4827.0</c:v>
                </c:pt>
                <c:pt idx="282">
                  <c:v>4845.0</c:v>
                </c:pt>
                <c:pt idx="283">
                  <c:v>4862.0</c:v>
                </c:pt>
                <c:pt idx="284">
                  <c:v>4880.0</c:v>
                </c:pt>
                <c:pt idx="285">
                  <c:v>4898.0</c:v>
                </c:pt>
                <c:pt idx="286">
                  <c:v>4916.0</c:v>
                </c:pt>
                <c:pt idx="287">
                  <c:v>4933.0</c:v>
                </c:pt>
                <c:pt idx="288">
                  <c:v>4951.0</c:v>
                </c:pt>
                <c:pt idx="289">
                  <c:v>4969.0</c:v>
                </c:pt>
                <c:pt idx="290">
                  <c:v>4986.0</c:v>
                </c:pt>
                <c:pt idx="291">
                  <c:v>5004.0</c:v>
                </c:pt>
                <c:pt idx="292">
                  <c:v>5021.0</c:v>
                </c:pt>
                <c:pt idx="293">
                  <c:v>5040.0</c:v>
                </c:pt>
                <c:pt idx="294">
                  <c:v>5057.0</c:v>
                </c:pt>
                <c:pt idx="295">
                  <c:v>5074.0</c:v>
                </c:pt>
                <c:pt idx="296">
                  <c:v>5092.0</c:v>
                </c:pt>
                <c:pt idx="297">
                  <c:v>5110.0</c:v>
                </c:pt>
                <c:pt idx="298">
                  <c:v>5128.0</c:v>
                </c:pt>
                <c:pt idx="299">
                  <c:v>5145.0</c:v>
                </c:pt>
                <c:pt idx="300">
                  <c:v>5163.0</c:v>
                </c:pt>
                <c:pt idx="301">
                  <c:v>5181.0</c:v>
                </c:pt>
                <c:pt idx="302">
                  <c:v>5198.0</c:v>
                </c:pt>
                <c:pt idx="303">
                  <c:v>5216.0</c:v>
                </c:pt>
                <c:pt idx="304">
                  <c:v>5234.0</c:v>
                </c:pt>
                <c:pt idx="305">
                  <c:v>5252.0</c:v>
                </c:pt>
                <c:pt idx="306">
                  <c:v>5269.0</c:v>
                </c:pt>
                <c:pt idx="307">
                  <c:v>5286.0</c:v>
                </c:pt>
                <c:pt idx="308">
                  <c:v>5305.0</c:v>
                </c:pt>
                <c:pt idx="309">
                  <c:v>5322.0</c:v>
                </c:pt>
                <c:pt idx="310">
                  <c:v>5340.0</c:v>
                </c:pt>
                <c:pt idx="311">
                  <c:v>5357.0</c:v>
                </c:pt>
                <c:pt idx="312">
                  <c:v>5376.0</c:v>
                </c:pt>
                <c:pt idx="313">
                  <c:v>5393.0</c:v>
                </c:pt>
                <c:pt idx="314">
                  <c:v>5410.0</c:v>
                </c:pt>
                <c:pt idx="315">
                  <c:v>5428.0</c:v>
                </c:pt>
                <c:pt idx="316">
                  <c:v>5446.0</c:v>
                </c:pt>
                <c:pt idx="317">
                  <c:v>5464.0</c:v>
                </c:pt>
                <c:pt idx="318">
                  <c:v>5481.0</c:v>
                </c:pt>
                <c:pt idx="319">
                  <c:v>5499.0</c:v>
                </c:pt>
                <c:pt idx="320">
                  <c:v>5517.0</c:v>
                </c:pt>
                <c:pt idx="321">
                  <c:v>5534.0</c:v>
                </c:pt>
                <c:pt idx="322">
                  <c:v>5552.0</c:v>
                </c:pt>
                <c:pt idx="323">
                  <c:v>5570.0</c:v>
                </c:pt>
                <c:pt idx="324">
                  <c:v>5587.0</c:v>
                </c:pt>
                <c:pt idx="325">
                  <c:v>5605.0</c:v>
                </c:pt>
                <c:pt idx="326">
                  <c:v>5622.0</c:v>
                </c:pt>
                <c:pt idx="327">
                  <c:v>5641.0</c:v>
                </c:pt>
                <c:pt idx="328">
                  <c:v>5658.0</c:v>
                </c:pt>
                <c:pt idx="329">
                  <c:v>5676.0</c:v>
                </c:pt>
                <c:pt idx="330">
                  <c:v>5693.0</c:v>
                </c:pt>
                <c:pt idx="331">
                  <c:v>5711.0</c:v>
                </c:pt>
                <c:pt idx="332">
                  <c:v>5729.0</c:v>
                </c:pt>
                <c:pt idx="333">
                  <c:v>5746.0</c:v>
                </c:pt>
                <c:pt idx="334">
                  <c:v>5765.0</c:v>
                </c:pt>
                <c:pt idx="335">
                  <c:v>5782.0</c:v>
                </c:pt>
                <c:pt idx="336">
                  <c:v>5799.0</c:v>
                </c:pt>
                <c:pt idx="337">
                  <c:v>5817.0</c:v>
                </c:pt>
                <c:pt idx="338">
                  <c:v>5835.0</c:v>
                </c:pt>
                <c:pt idx="339">
                  <c:v>5853.0</c:v>
                </c:pt>
                <c:pt idx="340">
                  <c:v>5870.0</c:v>
                </c:pt>
                <c:pt idx="341">
                  <c:v>5888.0</c:v>
                </c:pt>
                <c:pt idx="342">
                  <c:v>5906.0</c:v>
                </c:pt>
                <c:pt idx="343">
                  <c:v>5923.0</c:v>
                </c:pt>
                <c:pt idx="344">
                  <c:v>5941.0</c:v>
                </c:pt>
                <c:pt idx="345">
                  <c:v>5958.0</c:v>
                </c:pt>
                <c:pt idx="346">
                  <c:v>5977.0</c:v>
                </c:pt>
                <c:pt idx="347">
                  <c:v>5994.0</c:v>
                </c:pt>
                <c:pt idx="348">
                  <c:v>6011.0</c:v>
                </c:pt>
                <c:pt idx="349">
                  <c:v>6030.0</c:v>
                </c:pt>
                <c:pt idx="350">
                  <c:v>6047.0</c:v>
                </c:pt>
                <c:pt idx="351">
                  <c:v>6065.0</c:v>
                </c:pt>
                <c:pt idx="352">
                  <c:v>6082.0</c:v>
                </c:pt>
                <c:pt idx="353">
                  <c:v>6100.0</c:v>
                </c:pt>
                <c:pt idx="354">
                  <c:v>6118.0</c:v>
                </c:pt>
                <c:pt idx="355">
                  <c:v>6135.0</c:v>
                </c:pt>
                <c:pt idx="356">
                  <c:v>6153.0</c:v>
                </c:pt>
                <c:pt idx="357">
                  <c:v>6171.0</c:v>
                </c:pt>
                <c:pt idx="358">
                  <c:v>6189.0</c:v>
                </c:pt>
                <c:pt idx="359">
                  <c:v>6206.0</c:v>
                </c:pt>
                <c:pt idx="360">
                  <c:v>6223.0</c:v>
                </c:pt>
                <c:pt idx="361">
                  <c:v>6242.0</c:v>
                </c:pt>
                <c:pt idx="362">
                  <c:v>6259.0</c:v>
                </c:pt>
                <c:pt idx="363">
                  <c:v>6277.0</c:v>
                </c:pt>
                <c:pt idx="364">
                  <c:v>6294.0</c:v>
                </c:pt>
                <c:pt idx="365">
                  <c:v>6312.0</c:v>
                </c:pt>
                <c:pt idx="366">
                  <c:v>6330.0</c:v>
                </c:pt>
                <c:pt idx="367">
                  <c:v>6347.0</c:v>
                </c:pt>
                <c:pt idx="368">
                  <c:v>6366.0</c:v>
                </c:pt>
                <c:pt idx="369">
                  <c:v>6383.0</c:v>
                </c:pt>
                <c:pt idx="370">
                  <c:v>6401.0</c:v>
                </c:pt>
                <c:pt idx="371">
                  <c:v>6418.0</c:v>
                </c:pt>
                <c:pt idx="372">
                  <c:v>6436.0</c:v>
                </c:pt>
                <c:pt idx="373">
                  <c:v>6454.0</c:v>
                </c:pt>
                <c:pt idx="374">
                  <c:v>6471.0</c:v>
                </c:pt>
                <c:pt idx="375">
                  <c:v>6489.0</c:v>
                </c:pt>
                <c:pt idx="376">
                  <c:v>6507.0</c:v>
                </c:pt>
                <c:pt idx="377">
                  <c:v>6524.0</c:v>
                </c:pt>
                <c:pt idx="378">
                  <c:v>6542.0</c:v>
                </c:pt>
                <c:pt idx="379">
                  <c:v>6559.0</c:v>
                </c:pt>
                <c:pt idx="380">
                  <c:v>6578.0</c:v>
                </c:pt>
                <c:pt idx="381">
                  <c:v>6595.0</c:v>
                </c:pt>
                <c:pt idx="382">
                  <c:v>6612.0</c:v>
                </c:pt>
                <c:pt idx="383">
                  <c:v>6631.0</c:v>
                </c:pt>
                <c:pt idx="384">
                  <c:v>6648.0</c:v>
                </c:pt>
                <c:pt idx="385">
                  <c:v>6666.0</c:v>
                </c:pt>
                <c:pt idx="386">
                  <c:v>6683.0</c:v>
                </c:pt>
                <c:pt idx="387">
                  <c:v>6702.0</c:v>
                </c:pt>
                <c:pt idx="388">
                  <c:v>6719.0</c:v>
                </c:pt>
                <c:pt idx="389">
                  <c:v>6736.0</c:v>
                </c:pt>
                <c:pt idx="390">
                  <c:v>6754.0</c:v>
                </c:pt>
                <c:pt idx="391">
                  <c:v>6772.0</c:v>
                </c:pt>
                <c:pt idx="392">
                  <c:v>6790.0</c:v>
                </c:pt>
                <c:pt idx="393">
                  <c:v>6807.0</c:v>
                </c:pt>
                <c:pt idx="394">
                  <c:v>6824.0</c:v>
                </c:pt>
                <c:pt idx="395">
                  <c:v>6843.0</c:v>
                </c:pt>
                <c:pt idx="396">
                  <c:v>6860.0</c:v>
                </c:pt>
                <c:pt idx="397">
                  <c:v>6878.0</c:v>
                </c:pt>
                <c:pt idx="398">
                  <c:v>6896.0</c:v>
                </c:pt>
                <c:pt idx="399">
                  <c:v>6914.0</c:v>
                </c:pt>
                <c:pt idx="400">
                  <c:v>6931.0</c:v>
                </c:pt>
                <c:pt idx="401">
                  <c:v>6948.0</c:v>
                </c:pt>
                <c:pt idx="402">
                  <c:v>6967.0</c:v>
                </c:pt>
                <c:pt idx="403">
                  <c:v>6984.0</c:v>
                </c:pt>
                <c:pt idx="404">
                  <c:v>7002.0</c:v>
                </c:pt>
                <c:pt idx="405">
                  <c:v>7019.0</c:v>
                </c:pt>
                <c:pt idx="406">
                  <c:v>7037.0</c:v>
                </c:pt>
                <c:pt idx="407">
                  <c:v>7055.0</c:v>
                </c:pt>
                <c:pt idx="408">
                  <c:v>7072.0</c:v>
                </c:pt>
                <c:pt idx="409">
                  <c:v>7090.0</c:v>
                </c:pt>
                <c:pt idx="410">
                  <c:v>7108.0</c:v>
                </c:pt>
                <c:pt idx="411">
                  <c:v>7126.0</c:v>
                </c:pt>
                <c:pt idx="412">
                  <c:v>7143.0</c:v>
                </c:pt>
                <c:pt idx="413">
                  <c:v>7161.0</c:v>
                </c:pt>
                <c:pt idx="414">
                  <c:v>7179.0</c:v>
                </c:pt>
                <c:pt idx="415">
                  <c:v>7196.0</c:v>
                </c:pt>
                <c:pt idx="416">
                  <c:v>7214.0</c:v>
                </c:pt>
                <c:pt idx="417">
                  <c:v>7232.0</c:v>
                </c:pt>
                <c:pt idx="418">
                  <c:v>7249.0</c:v>
                </c:pt>
                <c:pt idx="419">
                  <c:v>7267.0</c:v>
                </c:pt>
                <c:pt idx="420">
                  <c:v>7284.0</c:v>
                </c:pt>
                <c:pt idx="421">
                  <c:v>7303.0</c:v>
                </c:pt>
                <c:pt idx="422">
                  <c:v>7320.0</c:v>
                </c:pt>
                <c:pt idx="423">
                  <c:v>7337.0</c:v>
                </c:pt>
                <c:pt idx="424">
                  <c:v>7355.0</c:v>
                </c:pt>
                <c:pt idx="425">
                  <c:v>7373.0</c:v>
                </c:pt>
                <c:pt idx="426">
                  <c:v>7391.0</c:v>
                </c:pt>
                <c:pt idx="427">
                  <c:v>7408.0</c:v>
                </c:pt>
                <c:pt idx="428">
                  <c:v>7426.0</c:v>
                </c:pt>
                <c:pt idx="429">
                  <c:v>7444.0</c:v>
                </c:pt>
                <c:pt idx="430">
                  <c:v>7461.0</c:v>
                </c:pt>
                <c:pt idx="431">
                  <c:v>7479.0</c:v>
                </c:pt>
                <c:pt idx="432">
                  <c:v>7497.0</c:v>
                </c:pt>
                <c:pt idx="433">
                  <c:v>7515.0</c:v>
                </c:pt>
                <c:pt idx="434">
                  <c:v>7532.0</c:v>
                </c:pt>
                <c:pt idx="435">
                  <c:v>7549.0</c:v>
                </c:pt>
                <c:pt idx="436">
                  <c:v>7568.0</c:v>
                </c:pt>
                <c:pt idx="437">
                  <c:v>7585.0</c:v>
                </c:pt>
                <c:pt idx="438">
                  <c:v>7603.0</c:v>
                </c:pt>
                <c:pt idx="439">
                  <c:v>7620.0</c:v>
                </c:pt>
                <c:pt idx="440">
                  <c:v>7639.0</c:v>
                </c:pt>
                <c:pt idx="441">
                  <c:v>7656.0</c:v>
                </c:pt>
                <c:pt idx="442">
                  <c:v>7673.0</c:v>
                </c:pt>
                <c:pt idx="443">
                  <c:v>7691.0</c:v>
                </c:pt>
                <c:pt idx="444">
                  <c:v>7709.0</c:v>
                </c:pt>
                <c:pt idx="445">
                  <c:v>7727.0</c:v>
                </c:pt>
                <c:pt idx="446">
                  <c:v>7744.0</c:v>
                </c:pt>
                <c:pt idx="447">
                  <c:v>7762.0</c:v>
                </c:pt>
                <c:pt idx="448">
                  <c:v>7780.0</c:v>
                </c:pt>
                <c:pt idx="449">
                  <c:v>7797.0</c:v>
                </c:pt>
                <c:pt idx="450">
                  <c:v>7815.0</c:v>
                </c:pt>
                <c:pt idx="451">
                  <c:v>7833.0</c:v>
                </c:pt>
                <c:pt idx="452">
                  <c:v>7851.0</c:v>
                </c:pt>
                <c:pt idx="453">
                  <c:v>7868.0</c:v>
                </c:pt>
                <c:pt idx="454">
                  <c:v>7885.0</c:v>
                </c:pt>
                <c:pt idx="455">
                  <c:v>7904.0</c:v>
                </c:pt>
                <c:pt idx="456">
                  <c:v>7921.0</c:v>
                </c:pt>
                <c:pt idx="457">
                  <c:v>7939.0</c:v>
                </c:pt>
                <c:pt idx="458">
                  <c:v>7956.0</c:v>
                </c:pt>
                <c:pt idx="459">
                  <c:v>7974.0</c:v>
                </c:pt>
                <c:pt idx="460">
                  <c:v>7992.0</c:v>
                </c:pt>
                <c:pt idx="461">
                  <c:v>8009.0</c:v>
                </c:pt>
                <c:pt idx="462">
                  <c:v>8028.0</c:v>
                </c:pt>
                <c:pt idx="463">
                  <c:v>8045.0</c:v>
                </c:pt>
                <c:pt idx="464">
                  <c:v>8062.0</c:v>
                </c:pt>
                <c:pt idx="465">
                  <c:v>8080.0</c:v>
                </c:pt>
                <c:pt idx="466">
                  <c:v>8098.0</c:v>
                </c:pt>
                <c:pt idx="467">
                  <c:v>8116.0</c:v>
                </c:pt>
                <c:pt idx="468">
                  <c:v>8133.0</c:v>
                </c:pt>
                <c:pt idx="469">
                  <c:v>8151.0</c:v>
                </c:pt>
                <c:pt idx="470">
                  <c:v>8169.0</c:v>
                </c:pt>
                <c:pt idx="471">
                  <c:v>8186.0</c:v>
                </c:pt>
                <c:pt idx="472">
                  <c:v>8204.0</c:v>
                </c:pt>
                <c:pt idx="473">
                  <c:v>8221.0</c:v>
                </c:pt>
                <c:pt idx="474">
                  <c:v>8240.0</c:v>
                </c:pt>
                <c:pt idx="475">
                  <c:v>8257.0</c:v>
                </c:pt>
                <c:pt idx="476">
                  <c:v>8274.0</c:v>
                </c:pt>
                <c:pt idx="477">
                  <c:v>8293.0</c:v>
                </c:pt>
                <c:pt idx="478">
                  <c:v>8310.0</c:v>
                </c:pt>
                <c:pt idx="479">
                  <c:v>8328.0</c:v>
                </c:pt>
                <c:pt idx="480">
                  <c:v>8345.0</c:v>
                </c:pt>
                <c:pt idx="481">
                  <c:v>8364.0</c:v>
                </c:pt>
                <c:pt idx="482">
                  <c:v>8381.0</c:v>
                </c:pt>
                <c:pt idx="483">
                  <c:v>8398.0</c:v>
                </c:pt>
                <c:pt idx="484">
                  <c:v>8416.0</c:v>
                </c:pt>
                <c:pt idx="485">
                  <c:v>8434.0</c:v>
                </c:pt>
                <c:pt idx="486">
                  <c:v>8452.0</c:v>
                </c:pt>
                <c:pt idx="487">
                  <c:v>8469.0</c:v>
                </c:pt>
                <c:pt idx="488">
                  <c:v>8486.0</c:v>
                </c:pt>
                <c:pt idx="489">
                  <c:v>8505.0</c:v>
                </c:pt>
                <c:pt idx="490">
                  <c:v>8522.0</c:v>
                </c:pt>
                <c:pt idx="491">
                  <c:v>8540.0</c:v>
                </c:pt>
                <c:pt idx="492">
                  <c:v>8557.0</c:v>
                </c:pt>
                <c:pt idx="493">
                  <c:v>8576.0</c:v>
                </c:pt>
                <c:pt idx="494">
                  <c:v>8593.0</c:v>
                </c:pt>
                <c:pt idx="495">
                  <c:v>8610.0</c:v>
                </c:pt>
                <c:pt idx="496">
                  <c:v>8629.0</c:v>
                </c:pt>
                <c:pt idx="497">
                  <c:v>8646.0</c:v>
                </c:pt>
                <c:pt idx="498">
                  <c:v>8664.0</c:v>
                </c:pt>
                <c:pt idx="499">
                  <c:v>8681.0</c:v>
                </c:pt>
                <c:pt idx="500">
                  <c:v>8699.0</c:v>
                </c:pt>
                <c:pt idx="501">
                  <c:v>8718.0</c:v>
                </c:pt>
                <c:pt idx="502">
                  <c:v>8736.0</c:v>
                </c:pt>
                <c:pt idx="503">
                  <c:v>8754.0</c:v>
                </c:pt>
                <c:pt idx="504">
                  <c:v>8772.0</c:v>
                </c:pt>
                <c:pt idx="505">
                  <c:v>8790.0</c:v>
                </c:pt>
                <c:pt idx="506">
                  <c:v>8808.0</c:v>
                </c:pt>
                <c:pt idx="507">
                  <c:v>8827.0</c:v>
                </c:pt>
                <c:pt idx="508">
                  <c:v>8846.0</c:v>
                </c:pt>
                <c:pt idx="509">
                  <c:v>8864.0</c:v>
                </c:pt>
                <c:pt idx="510">
                  <c:v>8883.0</c:v>
                </c:pt>
                <c:pt idx="511">
                  <c:v>8902.0</c:v>
                </c:pt>
                <c:pt idx="512">
                  <c:v>8921.0</c:v>
                </c:pt>
                <c:pt idx="513">
                  <c:v>8939.0</c:v>
                </c:pt>
                <c:pt idx="514">
                  <c:v>8958.0</c:v>
                </c:pt>
                <c:pt idx="515">
                  <c:v>8977.0</c:v>
                </c:pt>
                <c:pt idx="516">
                  <c:v>8995.0</c:v>
                </c:pt>
                <c:pt idx="517">
                  <c:v>9014.0</c:v>
                </c:pt>
                <c:pt idx="518">
                  <c:v>9033.0</c:v>
                </c:pt>
                <c:pt idx="519">
                  <c:v>9052.0</c:v>
                </c:pt>
                <c:pt idx="520">
                  <c:v>9070.0</c:v>
                </c:pt>
                <c:pt idx="521">
                  <c:v>9089.0</c:v>
                </c:pt>
                <c:pt idx="522">
                  <c:v>9108.0</c:v>
                </c:pt>
                <c:pt idx="523">
                  <c:v>9127.0</c:v>
                </c:pt>
                <c:pt idx="524">
                  <c:v>9147.0</c:v>
                </c:pt>
                <c:pt idx="525">
                  <c:v>9167.0</c:v>
                </c:pt>
                <c:pt idx="526">
                  <c:v>9187.0</c:v>
                </c:pt>
                <c:pt idx="527">
                  <c:v>9206.0</c:v>
                </c:pt>
                <c:pt idx="528">
                  <c:v>9227.0</c:v>
                </c:pt>
                <c:pt idx="529">
                  <c:v>9246.0</c:v>
                </c:pt>
                <c:pt idx="530">
                  <c:v>9266.0</c:v>
                </c:pt>
                <c:pt idx="531">
                  <c:v>9284.0</c:v>
                </c:pt>
                <c:pt idx="532">
                  <c:v>9304.0</c:v>
                </c:pt>
                <c:pt idx="533">
                  <c:v>9322.0</c:v>
                </c:pt>
                <c:pt idx="534">
                  <c:v>9340.0</c:v>
                </c:pt>
                <c:pt idx="535">
                  <c:v>9360.0</c:v>
                </c:pt>
                <c:pt idx="536">
                  <c:v>9378.0</c:v>
                </c:pt>
                <c:pt idx="537">
                  <c:v>9397.0</c:v>
                </c:pt>
                <c:pt idx="538">
                  <c:v>9415.0</c:v>
                </c:pt>
                <c:pt idx="539">
                  <c:v>9435.0</c:v>
                </c:pt>
                <c:pt idx="540">
                  <c:v>9453.0</c:v>
                </c:pt>
                <c:pt idx="541">
                  <c:v>9472.0</c:v>
                </c:pt>
                <c:pt idx="542">
                  <c:v>9491.0</c:v>
                </c:pt>
                <c:pt idx="543">
                  <c:v>9509.0</c:v>
                </c:pt>
                <c:pt idx="544">
                  <c:v>9528.0</c:v>
                </c:pt>
                <c:pt idx="545">
                  <c:v>9546.0</c:v>
                </c:pt>
                <c:pt idx="546">
                  <c:v>9566.0</c:v>
                </c:pt>
                <c:pt idx="547">
                  <c:v>9584.0</c:v>
                </c:pt>
                <c:pt idx="548">
                  <c:v>9603.0</c:v>
                </c:pt>
                <c:pt idx="549">
                  <c:v>9621.0</c:v>
                </c:pt>
                <c:pt idx="550">
                  <c:v>9640.0</c:v>
                </c:pt>
                <c:pt idx="551">
                  <c:v>9659.0</c:v>
                </c:pt>
                <c:pt idx="552">
                  <c:v>9677.0</c:v>
                </c:pt>
                <c:pt idx="553">
                  <c:v>9697.0</c:v>
                </c:pt>
                <c:pt idx="554">
                  <c:v>9715.0</c:v>
                </c:pt>
                <c:pt idx="555">
                  <c:v>9734.0</c:v>
                </c:pt>
                <c:pt idx="556">
                  <c:v>9752.0</c:v>
                </c:pt>
                <c:pt idx="557">
                  <c:v>9772.0</c:v>
                </c:pt>
                <c:pt idx="558">
                  <c:v>9790.0</c:v>
                </c:pt>
                <c:pt idx="559">
                  <c:v>9808.0</c:v>
                </c:pt>
                <c:pt idx="560">
                  <c:v>9828.0</c:v>
                </c:pt>
                <c:pt idx="561">
                  <c:v>9846.0</c:v>
                </c:pt>
                <c:pt idx="562">
                  <c:v>9865.0</c:v>
                </c:pt>
                <c:pt idx="563">
                  <c:v>9883.0</c:v>
                </c:pt>
                <c:pt idx="564">
                  <c:v>9903.0</c:v>
                </c:pt>
                <c:pt idx="565">
                  <c:v>9921.0</c:v>
                </c:pt>
                <c:pt idx="566">
                  <c:v>9939.0</c:v>
                </c:pt>
                <c:pt idx="567">
                  <c:v>9959.0</c:v>
                </c:pt>
                <c:pt idx="568">
                  <c:v>9977.0</c:v>
                </c:pt>
                <c:pt idx="569">
                  <c:v>9996.0</c:v>
                </c:pt>
                <c:pt idx="570">
                  <c:v>10014.0</c:v>
                </c:pt>
                <c:pt idx="571">
                  <c:v>10035.0</c:v>
                </c:pt>
                <c:pt idx="572">
                  <c:v>10054.0</c:v>
                </c:pt>
                <c:pt idx="573">
                  <c:v>10074.0</c:v>
                </c:pt>
                <c:pt idx="574">
                  <c:v>10094.0</c:v>
                </c:pt>
                <c:pt idx="575">
                  <c:v>10114.0</c:v>
                </c:pt>
                <c:pt idx="576">
                  <c:v>10133.0</c:v>
                </c:pt>
                <c:pt idx="577">
                  <c:v>10152.0</c:v>
                </c:pt>
                <c:pt idx="578">
                  <c:v>10173.0</c:v>
                </c:pt>
                <c:pt idx="579">
                  <c:v>10192.0</c:v>
                </c:pt>
                <c:pt idx="580">
                  <c:v>10212.0</c:v>
                </c:pt>
                <c:pt idx="581">
                  <c:v>10232.0</c:v>
                </c:pt>
                <c:pt idx="582">
                  <c:v>10252.0</c:v>
                </c:pt>
                <c:pt idx="583">
                  <c:v>10271.0</c:v>
                </c:pt>
                <c:pt idx="584">
                  <c:v>10292.0</c:v>
                </c:pt>
                <c:pt idx="585">
                  <c:v>10311.0</c:v>
                </c:pt>
                <c:pt idx="586">
                  <c:v>10331.0</c:v>
                </c:pt>
                <c:pt idx="587">
                  <c:v>10350.0</c:v>
                </c:pt>
                <c:pt idx="588">
                  <c:v>10371.0</c:v>
                </c:pt>
                <c:pt idx="589">
                  <c:v>10390.0</c:v>
                </c:pt>
                <c:pt idx="590">
                  <c:v>10409.0</c:v>
                </c:pt>
                <c:pt idx="591">
                  <c:v>10430.0</c:v>
                </c:pt>
                <c:pt idx="592">
                  <c:v>10449.0</c:v>
                </c:pt>
                <c:pt idx="593">
                  <c:v>10469.0</c:v>
                </c:pt>
                <c:pt idx="594">
                  <c:v>10489.0</c:v>
                </c:pt>
                <c:pt idx="595">
                  <c:v>10509.0</c:v>
                </c:pt>
                <c:pt idx="596">
                  <c:v>10528.0</c:v>
                </c:pt>
                <c:pt idx="597">
                  <c:v>10548.0</c:v>
                </c:pt>
                <c:pt idx="598">
                  <c:v>10568.0</c:v>
                </c:pt>
                <c:pt idx="599">
                  <c:v>10588.0</c:v>
                </c:pt>
                <c:pt idx="600">
                  <c:v>10607.0</c:v>
                </c:pt>
                <c:pt idx="601">
                  <c:v>10628.0</c:v>
                </c:pt>
                <c:pt idx="602">
                  <c:v>10647.0</c:v>
                </c:pt>
                <c:pt idx="603">
                  <c:v>10667.0</c:v>
                </c:pt>
                <c:pt idx="604">
                  <c:v>10686.0</c:v>
                </c:pt>
                <c:pt idx="605">
                  <c:v>10706.0</c:v>
                </c:pt>
                <c:pt idx="606">
                  <c:v>10726.0</c:v>
                </c:pt>
                <c:pt idx="607">
                  <c:v>10745.0</c:v>
                </c:pt>
                <c:pt idx="608">
                  <c:v>10766.0</c:v>
                </c:pt>
                <c:pt idx="609">
                  <c:v>10785.0</c:v>
                </c:pt>
                <c:pt idx="610">
                  <c:v>10805.0</c:v>
                </c:pt>
                <c:pt idx="611">
                  <c:v>10825.0</c:v>
                </c:pt>
                <c:pt idx="612">
                  <c:v>10845.0</c:v>
                </c:pt>
                <c:pt idx="613">
                  <c:v>10864.0</c:v>
                </c:pt>
                <c:pt idx="614">
                  <c:v>10884.0</c:v>
                </c:pt>
                <c:pt idx="615">
                  <c:v>10904.0</c:v>
                </c:pt>
                <c:pt idx="616">
                  <c:v>10924.0</c:v>
                </c:pt>
                <c:pt idx="617">
                  <c:v>10943.0</c:v>
                </c:pt>
                <c:pt idx="618">
                  <c:v>10963.0</c:v>
                </c:pt>
                <c:pt idx="619">
                  <c:v>10983.0</c:v>
                </c:pt>
                <c:pt idx="620">
                  <c:v>11002.0</c:v>
                </c:pt>
                <c:pt idx="621">
                  <c:v>11023.0</c:v>
                </c:pt>
                <c:pt idx="622">
                  <c:v>11042.0</c:v>
                </c:pt>
                <c:pt idx="623">
                  <c:v>11062.0</c:v>
                </c:pt>
                <c:pt idx="624">
                  <c:v>11081.0</c:v>
                </c:pt>
                <c:pt idx="625">
                  <c:v>11102.0</c:v>
                </c:pt>
                <c:pt idx="626">
                  <c:v>11121.0</c:v>
                </c:pt>
                <c:pt idx="627">
                  <c:v>11141.0</c:v>
                </c:pt>
                <c:pt idx="628">
                  <c:v>11161.0</c:v>
                </c:pt>
                <c:pt idx="629">
                  <c:v>11181.0</c:v>
                </c:pt>
                <c:pt idx="630">
                  <c:v>11200.0</c:v>
                </c:pt>
                <c:pt idx="631">
                  <c:v>11219.0</c:v>
                </c:pt>
                <c:pt idx="632">
                  <c:v>11240.0</c:v>
                </c:pt>
                <c:pt idx="633">
                  <c:v>11259.0</c:v>
                </c:pt>
                <c:pt idx="634">
                  <c:v>11279.0</c:v>
                </c:pt>
                <c:pt idx="635">
                  <c:v>11299.0</c:v>
                </c:pt>
                <c:pt idx="636">
                  <c:v>11319.0</c:v>
                </c:pt>
                <c:pt idx="637">
                  <c:v>11338.0</c:v>
                </c:pt>
                <c:pt idx="638">
                  <c:v>11359.0</c:v>
                </c:pt>
                <c:pt idx="639">
                  <c:v>11378.0</c:v>
                </c:pt>
                <c:pt idx="640">
                  <c:v>11398.0</c:v>
                </c:pt>
                <c:pt idx="641">
                  <c:v>11417.0</c:v>
                </c:pt>
                <c:pt idx="642">
                  <c:v>11438.0</c:v>
                </c:pt>
                <c:pt idx="643">
                  <c:v>11457.0</c:v>
                </c:pt>
                <c:pt idx="644">
                  <c:v>11476.0</c:v>
                </c:pt>
                <c:pt idx="645">
                  <c:v>11497.0</c:v>
                </c:pt>
                <c:pt idx="646">
                  <c:v>11516.0</c:v>
                </c:pt>
                <c:pt idx="647">
                  <c:v>11536.0</c:v>
                </c:pt>
                <c:pt idx="648">
                  <c:v>11556.0</c:v>
                </c:pt>
                <c:pt idx="649">
                  <c:v>11576.0</c:v>
                </c:pt>
                <c:pt idx="650">
                  <c:v>11595.0</c:v>
                </c:pt>
                <c:pt idx="651">
                  <c:v>11615.0</c:v>
                </c:pt>
                <c:pt idx="652">
                  <c:v>11635.0</c:v>
                </c:pt>
                <c:pt idx="653">
                  <c:v>11655.0</c:v>
                </c:pt>
                <c:pt idx="654">
                  <c:v>11674.0</c:v>
                </c:pt>
                <c:pt idx="655">
                  <c:v>11695.0</c:v>
                </c:pt>
                <c:pt idx="656">
                  <c:v>11714.0</c:v>
                </c:pt>
                <c:pt idx="657">
                  <c:v>11734.0</c:v>
                </c:pt>
                <c:pt idx="658">
                  <c:v>11754.0</c:v>
                </c:pt>
                <c:pt idx="659">
                  <c:v>11773.0</c:v>
                </c:pt>
                <c:pt idx="660">
                  <c:v>11793.0</c:v>
                </c:pt>
                <c:pt idx="661">
                  <c:v>11812.0</c:v>
                </c:pt>
                <c:pt idx="662">
                  <c:v>11833.0</c:v>
                </c:pt>
                <c:pt idx="663">
                  <c:v>11852.0</c:v>
                </c:pt>
                <c:pt idx="664">
                  <c:v>11872.0</c:v>
                </c:pt>
                <c:pt idx="665">
                  <c:v>11892.0</c:v>
                </c:pt>
                <c:pt idx="666">
                  <c:v>11912.0</c:v>
                </c:pt>
                <c:pt idx="667">
                  <c:v>11931.0</c:v>
                </c:pt>
                <c:pt idx="668">
                  <c:v>11951.0</c:v>
                </c:pt>
                <c:pt idx="669">
                  <c:v>11971.0</c:v>
                </c:pt>
                <c:pt idx="670">
                  <c:v>11991.0</c:v>
                </c:pt>
                <c:pt idx="671">
                  <c:v>12010.0</c:v>
                </c:pt>
                <c:pt idx="672">
                  <c:v>12030.0</c:v>
                </c:pt>
                <c:pt idx="673">
                  <c:v>12050.0</c:v>
                </c:pt>
                <c:pt idx="674">
                  <c:v>12069.0</c:v>
                </c:pt>
                <c:pt idx="675">
                  <c:v>12090.0</c:v>
                </c:pt>
                <c:pt idx="676">
                  <c:v>12109.0</c:v>
                </c:pt>
                <c:pt idx="677">
                  <c:v>12129.0</c:v>
                </c:pt>
                <c:pt idx="678">
                  <c:v>12148.0</c:v>
                </c:pt>
                <c:pt idx="679">
                  <c:v>12169.0</c:v>
                </c:pt>
                <c:pt idx="680">
                  <c:v>12188.0</c:v>
                </c:pt>
                <c:pt idx="681">
                  <c:v>12208.0</c:v>
                </c:pt>
                <c:pt idx="682">
                  <c:v>12228.0</c:v>
                </c:pt>
                <c:pt idx="683">
                  <c:v>12248.0</c:v>
                </c:pt>
                <c:pt idx="684">
                  <c:v>12267.0</c:v>
                </c:pt>
                <c:pt idx="685">
                  <c:v>12288.0</c:v>
                </c:pt>
                <c:pt idx="686">
                  <c:v>12307.0</c:v>
                </c:pt>
                <c:pt idx="687">
                  <c:v>12326.0</c:v>
                </c:pt>
                <c:pt idx="688">
                  <c:v>12346.0</c:v>
                </c:pt>
                <c:pt idx="689">
                  <c:v>12366.0</c:v>
                </c:pt>
                <c:pt idx="690">
                  <c:v>12386.0</c:v>
                </c:pt>
                <c:pt idx="691">
                  <c:v>12405.0</c:v>
                </c:pt>
                <c:pt idx="692">
                  <c:v>12426.0</c:v>
                </c:pt>
                <c:pt idx="693">
                  <c:v>12445.0</c:v>
                </c:pt>
                <c:pt idx="694">
                  <c:v>12465.0</c:v>
                </c:pt>
                <c:pt idx="695">
                  <c:v>12484.0</c:v>
                </c:pt>
                <c:pt idx="696">
                  <c:v>12505.0</c:v>
                </c:pt>
                <c:pt idx="697">
                  <c:v>12524.0</c:v>
                </c:pt>
                <c:pt idx="698">
                  <c:v>12544.0</c:v>
                </c:pt>
                <c:pt idx="699">
                  <c:v>12564.0</c:v>
                </c:pt>
                <c:pt idx="700">
                  <c:v>12583.0</c:v>
                </c:pt>
                <c:pt idx="701">
                  <c:v>12603.0</c:v>
                </c:pt>
                <c:pt idx="702">
                  <c:v>12623.0</c:v>
                </c:pt>
                <c:pt idx="703">
                  <c:v>12643.0</c:v>
                </c:pt>
                <c:pt idx="704">
                  <c:v>12662.0</c:v>
                </c:pt>
                <c:pt idx="705">
                  <c:v>12682.0</c:v>
                </c:pt>
                <c:pt idx="706">
                  <c:v>12702.0</c:v>
                </c:pt>
                <c:pt idx="707">
                  <c:v>12722.0</c:v>
                </c:pt>
                <c:pt idx="708">
                  <c:v>12741.0</c:v>
                </c:pt>
                <c:pt idx="709">
                  <c:v>12762.0</c:v>
                </c:pt>
                <c:pt idx="710">
                  <c:v>12781.0</c:v>
                </c:pt>
                <c:pt idx="711">
                  <c:v>12801.0</c:v>
                </c:pt>
                <c:pt idx="712">
                  <c:v>12821.0</c:v>
                </c:pt>
                <c:pt idx="713">
                  <c:v>12840.0</c:v>
                </c:pt>
                <c:pt idx="714">
                  <c:v>12860.0</c:v>
                </c:pt>
                <c:pt idx="715">
                  <c:v>12879.0</c:v>
                </c:pt>
                <c:pt idx="716">
                  <c:v>12900.0</c:v>
                </c:pt>
                <c:pt idx="717">
                  <c:v>12919.0</c:v>
                </c:pt>
                <c:pt idx="718">
                  <c:v>12939.0</c:v>
                </c:pt>
                <c:pt idx="719">
                  <c:v>12959.0</c:v>
                </c:pt>
                <c:pt idx="720">
                  <c:v>12979.0</c:v>
                </c:pt>
                <c:pt idx="721">
                  <c:v>12998.0</c:v>
                </c:pt>
                <c:pt idx="722">
                  <c:v>13019.0</c:v>
                </c:pt>
                <c:pt idx="723">
                  <c:v>13038.0</c:v>
                </c:pt>
                <c:pt idx="724">
                  <c:v>13058.0</c:v>
                </c:pt>
                <c:pt idx="725">
                  <c:v>13077.0</c:v>
                </c:pt>
                <c:pt idx="726">
                  <c:v>13097.0</c:v>
                </c:pt>
                <c:pt idx="727">
                  <c:v>13117.0</c:v>
                </c:pt>
                <c:pt idx="728">
                  <c:v>13136.0</c:v>
                </c:pt>
                <c:pt idx="729">
                  <c:v>13157.0</c:v>
                </c:pt>
                <c:pt idx="730">
                  <c:v>13176.0</c:v>
                </c:pt>
                <c:pt idx="731">
                  <c:v>13196.0</c:v>
                </c:pt>
                <c:pt idx="732">
                  <c:v>13215.0</c:v>
                </c:pt>
                <c:pt idx="733">
                  <c:v>13236.0</c:v>
                </c:pt>
                <c:pt idx="734">
                  <c:v>13255.0</c:v>
                </c:pt>
                <c:pt idx="735">
                  <c:v>13275.0</c:v>
                </c:pt>
                <c:pt idx="736">
                  <c:v>13295.0</c:v>
                </c:pt>
                <c:pt idx="737">
                  <c:v>13315.0</c:v>
                </c:pt>
                <c:pt idx="738">
                  <c:v>13334.0</c:v>
                </c:pt>
                <c:pt idx="739">
                  <c:v>13355.0</c:v>
                </c:pt>
                <c:pt idx="740">
                  <c:v>13374.0</c:v>
                </c:pt>
                <c:pt idx="741">
                  <c:v>13393.0</c:v>
                </c:pt>
                <c:pt idx="742">
                  <c:v>13413.0</c:v>
                </c:pt>
                <c:pt idx="743">
                  <c:v>13433.0</c:v>
                </c:pt>
                <c:pt idx="744">
                  <c:v>13453.0</c:v>
                </c:pt>
                <c:pt idx="745">
                  <c:v>13472.0</c:v>
                </c:pt>
                <c:pt idx="746">
                  <c:v>13493.0</c:v>
                </c:pt>
                <c:pt idx="747">
                  <c:v>13512.0</c:v>
                </c:pt>
                <c:pt idx="748">
                  <c:v>13532.0</c:v>
                </c:pt>
                <c:pt idx="749">
                  <c:v>13552.0</c:v>
                </c:pt>
                <c:pt idx="750">
                  <c:v>13572.0</c:v>
                </c:pt>
                <c:pt idx="751">
                  <c:v>13591.0</c:v>
                </c:pt>
                <c:pt idx="752">
                  <c:v>13611.0</c:v>
                </c:pt>
                <c:pt idx="753">
                  <c:v>13631.0</c:v>
                </c:pt>
                <c:pt idx="754">
                  <c:v>13650.0</c:v>
                </c:pt>
                <c:pt idx="755">
                  <c:v>13670.0</c:v>
                </c:pt>
                <c:pt idx="756">
                  <c:v>13690.0</c:v>
                </c:pt>
                <c:pt idx="757">
                  <c:v>13710.0</c:v>
                </c:pt>
                <c:pt idx="758">
                  <c:v>13729.0</c:v>
                </c:pt>
                <c:pt idx="759">
                  <c:v>13749.0</c:v>
                </c:pt>
                <c:pt idx="760">
                  <c:v>13769.0</c:v>
                </c:pt>
                <c:pt idx="761">
                  <c:v>13789.0</c:v>
                </c:pt>
                <c:pt idx="762">
                  <c:v>13808.0</c:v>
                </c:pt>
                <c:pt idx="763">
                  <c:v>13829.0</c:v>
                </c:pt>
                <c:pt idx="764">
                  <c:v>13848.0</c:v>
                </c:pt>
                <c:pt idx="765">
                  <c:v>13868.0</c:v>
                </c:pt>
                <c:pt idx="766">
                  <c:v>13888.0</c:v>
                </c:pt>
                <c:pt idx="767">
                  <c:v>13907.0</c:v>
                </c:pt>
                <c:pt idx="768">
                  <c:v>13927.0</c:v>
                </c:pt>
                <c:pt idx="769">
                  <c:v>13946.0</c:v>
                </c:pt>
                <c:pt idx="770">
                  <c:v>13967.0</c:v>
                </c:pt>
                <c:pt idx="771">
                  <c:v>13986.0</c:v>
                </c:pt>
                <c:pt idx="772">
                  <c:v>14006.0</c:v>
                </c:pt>
                <c:pt idx="773">
                  <c:v>14026.0</c:v>
                </c:pt>
                <c:pt idx="774">
                  <c:v>14046.0</c:v>
                </c:pt>
                <c:pt idx="775">
                  <c:v>14065.0</c:v>
                </c:pt>
                <c:pt idx="776">
                  <c:v>14086.0</c:v>
                </c:pt>
                <c:pt idx="777">
                  <c:v>14105.0</c:v>
                </c:pt>
                <c:pt idx="778">
                  <c:v>14125.0</c:v>
                </c:pt>
                <c:pt idx="779">
                  <c:v>14144.0</c:v>
                </c:pt>
                <c:pt idx="780">
                  <c:v>14164.0</c:v>
                </c:pt>
                <c:pt idx="781">
                  <c:v>14184.0</c:v>
                </c:pt>
                <c:pt idx="782">
                  <c:v>14203.0</c:v>
                </c:pt>
                <c:pt idx="783">
                  <c:v>14224.0</c:v>
                </c:pt>
                <c:pt idx="784">
                  <c:v>14243.0</c:v>
                </c:pt>
                <c:pt idx="785">
                  <c:v>14263.0</c:v>
                </c:pt>
                <c:pt idx="786">
                  <c:v>14283.0</c:v>
                </c:pt>
                <c:pt idx="787">
                  <c:v>14303.0</c:v>
                </c:pt>
                <c:pt idx="788">
                  <c:v>14322.0</c:v>
                </c:pt>
                <c:pt idx="789">
                  <c:v>14342.0</c:v>
                </c:pt>
                <c:pt idx="790">
                  <c:v>14362.0</c:v>
                </c:pt>
                <c:pt idx="791">
                  <c:v>14382.0</c:v>
                </c:pt>
                <c:pt idx="792">
                  <c:v>14401.0</c:v>
                </c:pt>
                <c:pt idx="793">
                  <c:v>14422.0</c:v>
                </c:pt>
                <c:pt idx="794">
                  <c:v>14441.0</c:v>
                </c:pt>
                <c:pt idx="795">
                  <c:v>14460.0</c:v>
                </c:pt>
                <c:pt idx="796">
                  <c:v>14480.0</c:v>
                </c:pt>
                <c:pt idx="797">
                  <c:v>14500.0</c:v>
                </c:pt>
                <c:pt idx="798">
                  <c:v>14520.0</c:v>
                </c:pt>
                <c:pt idx="799">
                  <c:v>14539.0</c:v>
                </c:pt>
                <c:pt idx="800">
                  <c:v>14560.0</c:v>
                </c:pt>
                <c:pt idx="801">
                  <c:v>14579.0</c:v>
                </c:pt>
                <c:pt idx="802">
                  <c:v>14599.0</c:v>
                </c:pt>
                <c:pt idx="803">
                  <c:v>14619.0</c:v>
                </c:pt>
                <c:pt idx="804">
                  <c:v>14639.0</c:v>
                </c:pt>
              </c:numCache>
            </c:numRef>
          </c:cat>
          <c:val>
            <c:numRef>
              <c:f>'4% 0.75s'!$B$2:$B$807</c:f>
              <c:numCache>
                <c:formatCode>General</c:formatCode>
                <c:ptCount val="80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0.0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0.0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0.0</c:v>
                </c:pt>
                <c:pt idx="298">
                  <c:v>0.0</c:v>
                </c:pt>
                <c:pt idx="299">
                  <c:v>0.0</c:v>
                </c:pt>
                <c:pt idx="300">
                  <c:v>0.0</c:v>
                </c:pt>
                <c:pt idx="301">
                  <c:v>0.0</c:v>
                </c:pt>
                <c:pt idx="302">
                  <c:v>0.0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0.0</c:v>
                </c:pt>
                <c:pt idx="308">
                  <c:v>0.0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0.0</c:v>
                </c:pt>
                <c:pt idx="315">
                  <c:v>0.0</c:v>
                </c:pt>
                <c:pt idx="316">
                  <c:v>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0.0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0.0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0.0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  <c:pt idx="349">
                  <c:v>0.0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0.0</c:v>
                </c:pt>
                <c:pt idx="359">
                  <c:v>0.0</c:v>
                </c:pt>
                <c:pt idx="360">
                  <c:v>0.0</c:v>
                </c:pt>
                <c:pt idx="361">
                  <c:v>0.0</c:v>
                </c:pt>
                <c:pt idx="362">
                  <c:v>0.0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0.0</c:v>
                </c:pt>
                <c:pt idx="367">
                  <c:v>0.0</c:v>
                </c:pt>
                <c:pt idx="368">
                  <c:v>0.0</c:v>
                </c:pt>
                <c:pt idx="369">
                  <c:v>0.0</c:v>
                </c:pt>
                <c:pt idx="370">
                  <c:v>0.0</c:v>
                </c:pt>
                <c:pt idx="371">
                  <c:v>0.0</c:v>
                </c:pt>
                <c:pt idx="372">
                  <c:v>0.0</c:v>
                </c:pt>
                <c:pt idx="373">
                  <c:v>0.0</c:v>
                </c:pt>
                <c:pt idx="374">
                  <c:v>0.0</c:v>
                </c:pt>
                <c:pt idx="375">
                  <c:v>0.0</c:v>
                </c:pt>
                <c:pt idx="376">
                  <c:v>0.0</c:v>
                </c:pt>
                <c:pt idx="377">
                  <c:v>0.0</c:v>
                </c:pt>
                <c:pt idx="378">
                  <c:v>0.0</c:v>
                </c:pt>
                <c:pt idx="379">
                  <c:v>0.0</c:v>
                </c:pt>
                <c:pt idx="380">
                  <c:v>0.0</c:v>
                </c:pt>
                <c:pt idx="381">
                  <c:v>0.0</c:v>
                </c:pt>
                <c:pt idx="382">
                  <c:v>0.0</c:v>
                </c:pt>
                <c:pt idx="383">
                  <c:v>0.0</c:v>
                </c:pt>
                <c:pt idx="384">
                  <c:v>0.0</c:v>
                </c:pt>
                <c:pt idx="385">
                  <c:v>0.0</c:v>
                </c:pt>
                <c:pt idx="386">
                  <c:v>0.0</c:v>
                </c:pt>
                <c:pt idx="387">
                  <c:v>0.0</c:v>
                </c:pt>
                <c:pt idx="388">
                  <c:v>0.0</c:v>
                </c:pt>
                <c:pt idx="389">
                  <c:v>0.0</c:v>
                </c:pt>
                <c:pt idx="390">
                  <c:v>0.0</c:v>
                </c:pt>
                <c:pt idx="391">
                  <c:v>0.0</c:v>
                </c:pt>
                <c:pt idx="392">
                  <c:v>0.0</c:v>
                </c:pt>
                <c:pt idx="393">
                  <c:v>0.0</c:v>
                </c:pt>
                <c:pt idx="394">
                  <c:v>0.0</c:v>
                </c:pt>
                <c:pt idx="395">
                  <c:v>0.0</c:v>
                </c:pt>
                <c:pt idx="396">
                  <c:v>0.0</c:v>
                </c:pt>
                <c:pt idx="397">
                  <c:v>0.0</c:v>
                </c:pt>
                <c:pt idx="398">
                  <c:v>0.0</c:v>
                </c:pt>
                <c:pt idx="399">
                  <c:v>0.0</c:v>
                </c:pt>
                <c:pt idx="400">
                  <c:v>0.0</c:v>
                </c:pt>
                <c:pt idx="401">
                  <c:v>0.0</c:v>
                </c:pt>
                <c:pt idx="402">
                  <c:v>0.0</c:v>
                </c:pt>
                <c:pt idx="403">
                  <c:v>0.0</c:v>
                </c:pt>
                <c:pt idx="404">
                  <c:v>0.0</c:v>
                </c:pt>
                <c:pt idx="405">
                  <c:v>0.0</c:v>
                </c:pt>
                <c:pt idx="406">
                  <c:v>0.0</c:v>
                </c:pt>
                <c:pt idx="407">
                  <c:v>0.0</c:v>
                </c:pt>
                <c:pt idx="408">
                  <c:v>0.0</c:v>
                </c:pt>
                <c:pt idx="409">
                  <c:v>0.0</c:v>
                </c:pt>
                <c:pt idx="410">
                  <c:v>0.0</c:v>
                </c:pt>
                <c:pt idx="411">
                  <c:v>0.0</c:v>
                </c:pt>
                <c:pt idx="412">
                  <c:v>0.0</c:v>
                </c:pt>
                <c:pt idx="413">
                  <c:v>0.0</c:v>
                </c:pt>
                <c:pt idx="414">
                  <c:v>0.0</c:v>
                </c:pt>
                <c:pt idx="415">
                  <c:v>0.0</c:v>
                </c:pt>
                <c:pt idx="416">
                  <c:v>0.0</c:v>
                </c:pt>
                <c:pt idx="417">
                  <c:v>0.0</c:v>
                </c:pt>
                <c:pt idx="418">
                  <c:v>0.0</c:v>
                </c:pt>
                <c:pt idx="419">
                  <c:v>0.0</c:v>
                </c:pt>
                <c:pt idx="420">
                  <c:v>0.0</c:v>
                </c:pt>
                <c:pt idx="421">
                  <c:v>0.0</c:v>
                </c:pt>
                <c:pt idx="422">
                  <c:v>0.0</c:v>
                </c:pt>
                <c:pt idx="423">
                  <c:v>0.0</c:v>
                </c:pt>
                <c:pt idx="424">
                  <c:v>0.0</c:v>
                </c:pt>
                <c:pt idx="425">
                  <c:v>0.0</c:v>
                </c:pt>
                <c:pt idx="426">
                  <c:v>0.0</c:v>
                </c:pt>
                <c:pt idx="427">
                  <c:v>0.0</c:v>
                </c:pt>
                <c:pt idx="428">
                  <c:v>0.0</c:v>
                </c:pt>
                <c:pt idx="429">
                  <c:v>0.0</c:v>
                </c:pt>
                <c:pt idx="430">
                  <c:v>0.0</c:v>
                </c:pt>
                <c:pt idx="431">
                  <c:v>0.0</c:v>
                </c:pt>
                <c:pt idx="432">
                  <c:v>0.0</c:v>
                </c:pt>
                <c:pt idx="433">
                  <c:v>0.0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0.0</c:v>
                </c:pt>
                <c:pt idx="439">
                  <c:v>0.0</c:v>
                </c:pt>
                <c:pt idx="440">
                  <c:v>0.0</c:v>
                </c:pt>
                <c:pt idx="441">
                  <c:v>0.0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0.0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0.0</c:v>
                </c:pt>
                <c:pt idx="456">
                  <c:v>0.0</c:v>
                </c:pt>
                <c:pt idx="457">
                  <c:v>0.0</c:v>
                </c:pt>
                <c:pt idx="458">
                  <c:v>0.0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0.0</c:v>
                </c:pt>
                <c:pt idx="463">
                  <c:v>0.0</c:v>
                </c:pt>
                <c:pt idx="464">
                  <c:v>0.0</c:v>
                </c:pt>
                <c:pt idx="465">
                  <c:v>0.0</c:v>
                </c:pt>
                <c:pt idx="466">
                  <c:v>0.0</c:v>
                </c:pt>
                <c:pt idx="467">
                  <c:v>0.0</c:v>
                </c:pt>
                <c:pt idx="468">
                  <c:v>0.0</c:v>
                </c:pt>
                <c:pt idx="469">
                  <c:v>0.0</c:v>
                </c:pt>
                <c:pt idx="470">
                  <c:v>0.0</c:v>
                </c:pt>
                <c:pt idx="471">
                  <c:v>0.0</c:v>
                </c:pt>
                <c:pt idx="472">
                  <c:v>0.0</c:v>
                </c:pt>
                <c:pt idx="473">
                  <c:v>0.0</c:v>
                </c:pt>
                <c:pt idx="474">
                  <c:v>0.0</c:v>
                </c:pt>
                <c:pt idx="475">
                  <c:v>0.0</c:v>
                </c:pt>
                <c:pt idx="476">
                  <c:v>0.0</c:v>
                </c:pt>
                <c:pt idx="477">
                  <c:v>0.0</c:v>
                </c:pt>
                <c:pt idx="478">
                  <c:v>0.0</c:v>
                </c:pt>
                <c:pt idx="479">
                  <c:v>0.0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0.0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0.0</c:v>
                </c:pt>
                <c:pt idx="488">
                  <c:v>0.0</c:v>
                </c:pt>
                <c:pt idx="489">
                  <c:v>0.0</c:v>
                </c:pt>
                <c:pt idx="490">
                  <c:v>0.0</c:v>
                </c:pt>
                <c:pt idx="491">
                  <c:v>0.0</c:v>
                </c:pt>
                <c:pt idx="492">
                  <c:v>0.0</c:v>
                </c:pt>
                <c:pt idx="493">
                  <c:v>0.0</c:v>
                </c:pt>
                <c:pt idx="494">
                  <c:v>0.0</c:v>
                </c:pt>
                <c:pt idx="495">
                  <c:v>0.0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0.0</c:v>
                </c:pt>
                <c:pt idx="500">
                  <c:v>0.0</c:v>
                </c:pt>
                <c:pt idx="501">
                  <c:v>90.0</c:v>
                </c:pt>
                <c:pt idx="502">
                  <c:v>90.0</c:v>
                </c:pt>
                <c:pt idx="503">
                  <c:v>90.0</c:v>
                </c:pt>
                <c:pt idx="504">
                  <c:v>90.0</c:v>
                </c:pt>
                <c:pt idx="505">
                  <c:v>90.0</c:v>
                </c:pt>
                <c:pt idx="506">
                  <c:v>90.0</c:v>
                </c:pt>
                <c:pt idx="507">
                  <c:v>90.0</c:v>
                </c:pt>
                <c:pt idx="508">
                  <c:v>90.0</c:v>
                </c:pt>
                <c:pt idx="509">
                  <c:v>90.0</c:v>
                </c:pt>
                <c:pt idx="510">
                  <c:v>90.0</c:v>
                </c:pt>
                <c:pt idx="511">
                  <c:v>90.0</c:v>
                </c:pt>
                <c:pt idx="512">
                  <c:v>90.0</c:v>
                </c:pt>
                <c:pt idx="513">
                  <c:v>90.0</c:v>
                </c:pt>
                <c:pt idx="514">
                  <c:v>90.0</c:v>
                </c:pt>
                <c:pt idx="515">
                  <c:v>90.0</c:v>
                </c:pt>
                <c:pt idx="516">
                  <c:v>90.0</c:v>
                </c:pt>
                <c:pt idx="517">
                  <c:v>90.0</c:v>
                </c:pt>
                <c:pt idx="518">
                  <c:v>90.0</c:v>
                </c:pt>
                <c:pt idx="519">
                  <c:v>90.0</c:v>
                </c:pt>
                <c:pt idx="520">
                  <c:v>90.0</c:v>
                </c:pt>
                <c:pt idx="521">
                  <c:v>90.0</c:v>
                </c:pt>
                <c:pt idx="522">
                  <c:v>90.0</c:v>
                </c:pt>
                <c:pt idx="523">
                  <c:v>90.0</c:v>
                </c:pt>
                <c:pt idx="524">
                  <c:v>90.0</c:v>
                </c:pt>
                <c:pt idx="525">
                  <c:v>90.0</c:v>
                </c:pt>
                <c:pt idx="526">
                  <c:v>90.0</c:v>
                </c:pt>
                <c:pt idx="527">
                  <c:v>90.0</c:v>
                </c:pt>
                <c:pt idx="528">
                  <c:v>90.0</c:v>
                </c:pt>
                <c:pt idx="529">
                  <c:v>90.0</c:v>
                </c:pt>
                <c:pt idx="530">
                  <c:v>90.0</c:v>
                </c:pt>
                <c:pt idx="531">
                  <c:v>90.0</c:v>
                </c:pt>
                <c:pt idx="532">
                  <c:v>90.0</c:v>
                </c:pt>
                <c:pt idx="533">
                  <c:v>90.0</c:v>
                </c:pt>
                <c:pt idx="534">
                  <c:v>90.0</c:v>
                </c:pt>
                <c:pt idx="535">
                  <c:v>90.0</c:v>
                </c:pt>
                <c:pt idx="536">
                  <c:v>90.0</c:v>
                </c:pt>
                <c:pt idx="537">
                  <c:v>90.0</c:v>
                </c:pt>
                <c:pt idx="538">
                  <c:v>90.0</c:v>
                </c:pt>
                <c:pt idx="539">
                  <c:v>90.0</c:v>
                </c:pt>
                <c:pt idx="540">
                  <c:v>90.0</c:v>
                </c:pt>
                <c:pt idx="541">
                  <c:v>90.0</c:v>
                </c:pt>
                <c:pt idx="542">
                  <c:v>90.0</c:v>
                </c:pt>
                <c:pt idx="543">
                  <c:v>90.0</c:v>
                </c:pt>
                <c:pt idx="544">
                  <c:v>90.0</c:v>
                </c:pt>
                <c:pt idx="545">
                  <c:v>90.0</c:v>
                </c:pt>
                <c:pt idx="546">
                  <c:v>90.0</c:v>
                </c:pt>
                <c:pt idx="547">
                  <c:v>90.0</c:v>
                </c:pt>
                <c:pt idx="548">
                  <c:v>90.0</c:v>
                </c:pt>
                <c:pt idx="549">
                  <c:v>90.0</c:v>
                </c:pt>
                <c:pt idx="550">
                  <c:v>90.0</c:v>
                </c:pt>
                <c:pt idx="551">
                  <c:v>90.0</c:v>
                </c:pt>
                <c:pt idx="552">
                  <c:v>90.0</c:v>
                </c:pt>
                <c:pt idx="553">
                  <c:v>90.0</c:v>
                </c:pt>
                <c:pt idx="554">
                  <c:v>90.0</c:v>
                </c:pt>
                <c:pt idx="555">
                  <c:v>90.0</c:v>
                </c:pt>
                <c:pt idx="556">
                  <c:v>90.0</c:v>
                </c:pt>
                <c:pt idx="557">
                  <c:v>90.0</c:v>
                </c:pt>
                <c:pt idx="558">
                  <c:v>90.0</c:v>
                </c:pt>
                <c:pt idx="559">
                  <c:v>90.0</c:v>
                </c:pt>
                <c:pt idx="560">
                  <c:v>90.0</c:v>
                </c:pt>
                <c:pt idx="561">
                  <c:v>90.0</c:v>
                </c:pt>
                <c:pt idx="562">
                  <c:v>90.0</c:v>
                </c:pt>
                <c:pt idx="563">
                  <c:v>90.0</c:v>
                </c:pt>
                <c:pt idx="564">
                  <c:v>90.0</c:v>
                </c:pt>
                <c:pt idx="565">
                  <c:v>90.0</c:v>
                </c:pt>
                <c:pt idx="566">
                  <c:v>90.0</c:v>
                </c:pt>
                <c:pt idx="567">
                  <c:v>90.0</c:v>
                </c:pt>
                <c:pt idx="568">
                  <c:v>90.0</c:v>
                </c:pt>
                <c:pt idx="569">
                  <c:v>90.0</c:v>
                </c:pt>
                <c:pt idx="570">
                  <c:v>90.0</c:v>
                </c:pt>
                <c:pt idx="571">
                  <c:v>90.0</c:v>
                </c:pt>
                <c:pt idx="572">
                  <c:v>90.0</c:v>
                </c:pt>
                <c:pt idx="573">
                  <c:v>90.0</c:v>
                </c:pt>
                <c:pt idx="574">
                  <c:v>90.0</c:v>
                </c:pt>
                <c:pt idx="575">
                  <c:v>90.0</c:v>
                </c:pt>
                <c:pt idx="576">
                  <c:v>90.0</c:v>
                </c:pt>
                <c:pt idx="577">
                  <c:v>90.0</c:v>
                </c:pt>
                <c:pt idx="578">
                  <c:v>90.0</c:v>
                </c:pt>
                <c:pt idx="579">
                  <c:v>90.0</c:v>
                </c:pt>
                <c:pt idx="580">
                  <c:v>90.0</c:v>
                </c:pt>
                <c:pt idx="581">
                  <c:v>90.0</c:v>
                </c:pt>
                <c:pt idx="582">
                  <c:v>90.0</c:v>
                </c:pt>
                <c:pt idx="583">
                  <c:v>90.0</c:v>
                </c:pt>
                <c:pt idx="584">
                  <c:v>90.0</c:v>
                </c:pt>
                <c:pt idx="585">
                  <c:v>90.0</c:v>
                </c:pt>
                <c:pt idx="586">
                  <c:v>90.0</c:v>
                </c:pt>
                <c:pt idx="587">
                  <c:v>90.0</c:v>
                </c:pt>
                <c:pt idx="588">
                  <c:v>90.0</c:v>
                </c:pt>
                <c:pt idx="589">
                  <c:v>90.0</c:v>
                </c:pt>
                <c:pt idx="590">
                  <c:v>90.0</c:v>
                </c:pt>
                <c:pt idx="591">
                  <c:v>90.0</c:v>
                </c:pt>
                <c:pt idx="592">
                  <c:v>90.0</c:v>
                </c:pt>
                <c:pt idx="593">
                  <c:v>90.0</c:v>
                </c:pt>
                <c:pt idx="594">
                  <c:v>90.0</c:v>
                </c:pt>
                <c:pt idx="595">
                  <c:v>90.0</c:v>
                </c:pt>
                <c:pt idx="596">
                  <c:v>90.0</c:v>
                </c:pt>
                <c:pt idx="597">
                  <c:v>90.0</c:v>
                </c:pt>
                <c:pt idx="598">
                  <c:v>90.0</c:v>
                </c:pt>
                <c:pt idx="599">
                  <c:v>90.0</c:v>
                </c:pt>
                <c:pt idx="600">
                  <c:v>90.0</c:v>
                </c:pt>
                <c:pt idx="601">
                  <c:v>90.0</c:v>
                </c:pt>
                <c:pt idx="602">
                  <c:v>90.0</c:v>
                </c:pt>
                <c:pt idx="603">
                  <c:v>90.0</c:v>
                </c:pt>
                <c:pt idx="604">
                  <c:v>90.0</c:v>
                </c:pt>
                <c:pt idx="605">
                  <c:v>90.0</c:v>
                </c:pt>
                <c:pt idx="606">
                  <c:v>90.0</c:v>
                </c:pt>
                <c:pt idx="607">
                  <c:v>90.0</c:v>
                </c:pt>
                <c:pt idx="608">
                  <c:v>90.0</c:v>
                </c:pt>
                <c:pt idx="609">
                  <c:v>90.0</c:v>
                </c:pt>
                <c:pt idx="610">
                  <c:v>90.0</c:v>
                </c:pt>
                <c:pt idx="611">
                  <c:v>90.0</c:v>
                </c:pt>
                <c:pt idx="612">
                  <c:v>90.0</c:v>
                </c:pt>
                <c:pt idx="613">
                  <c:v>90.0</c:v>
                </c:pt>
                <c:pt idx="614">
                  <c:v>90.0</c:v>
                </c:pt>
                <c:pt idx="615">
                  <c:v>90.0</c:v>
                </c:pt>
                <c:pt idx="616">
                  <c:v>90.0</c:v>
                </c:pt>
                <c:pt idx="617">
                  <c:v>90.0</c:v>
                </c:pt>
                <c:pt idx="618">
                  <c:v>90.0</c:v>
                </c:pt>
                <c:pt idx="619">
                  <c:v>90.0</c:v>
                </c:pt>
                <c:pt idx="620">
                  <c:v>90.0</c:v>
                </c:pt>
                <c:pt idx="621">
                  <c:v>90.0</c:v>
                </c:pt>
                <c:pt idx="622">
                  <c:v>90.0</c:v>
                </c:pt>
                <c:pt idx="623">
                  <c:v>90.0</c:v>
                </c:pt>
                <c:pt idx="624">
                  <c:v>90.0</c:v>
                </c:pt>
                <c:pt idx="625">
                  <c:v>90.0</c:v>
                </c:pt>
                <c:pt idx="626">
                  <c:v>90.0</c:v>
                </c:pt>
                <c:pt idx="627">
                  <c:v>90.0</c:v>
                </c:pt>
                <c:pt idx="628">
                  <c:v>90.0</c:v>
                </c:pt>
                <c:pt idx="629">
                  <c:v>90.0</c:v>
                </c:pt>
                <c:pt idx="630">
                  <c:v>90.0</c:v>
                </c:pt>
                <c:pt idx="631">
                  <c:v>90.0</c:v>
                </c:pt>
                <c:pt idx="632">
                  <c:v>90.0</c:v>
                </c:pt>
                <c:pt idx="633">
                  <c:v>90.0</c:v>
                </c:pt>
                <c:pt idx="634">
                  <c:v>90.0</c:v>
                </c:pt>
                <c:pt idx="635">
                  <c:v>90.0</c:v>
                </c:pt>
                <c:pt idx="636">
                  <c:v>90.0</c:v>
                </c:pt>
                <c:pt idx="637">
                  <c:v>90.0</c:v>
                </c:pt>
                <c:pt idx="638">
                  <c:v>90.0</c:v>
                </c:pt>
                <c:pt idx="639">
                  <c:v>90.0</c:v>
                </c:pt>
                <c:pt idx="640">
                  <c:v>90.0</c:v>
                </c:pt>
                <c:pt idx="641">
                  <c:v>90.0</c:v>
                </c:pt>
                <c:pt idx="642">
                  <c:v>90.0</c:v>
                </c:pt>
                <c:pt idx="643">
                  <c:v>90.0</c:v>
                </c:pt>
                <c:pt idx="644">
                  <c:v>90.0</c:v>
                </c:pt>
                <c:pt idx="645">
                  <c:v>90.0</c:v>
                </c:pt>
                <c:pt idx="646">
                  <c:v>90.0</c:v>
                </c:pt>
                <c:pt idx="647">
                  <c:v>90.0</c:v>
                </c:pt>
                <c:pt idx="648">
                  <c:v>90.0</c:v>
                </c:pt>
                <c:pt idx="649">
                  <c:v>90.0</c:v>
                </c:pt>
                <c:pt idx="650">
                  <c:v>90.0</c:v>
                </c:pt>
                <c:pt idx="651">
                  <c:v>90.0</c:v>
                </c:pt>
                <c:pt idx="652">
                  <c:v>90.0</c:v>
                </c:pt>
                <c:pt idx="653">
                  <c:v>90.0</c:v>
                </c:pt>
                <c:pt idx="654">
                  <c:v>90.0</c:v>
                </c:pt>
                <c:pt idx="655">
                  <c:v>90.0</c:v>
                </c:pt>
                <c:pt idx="656">
                  <c:v>90.0</c:v>
                </c:pt>
                <c:pt idx="657">
                  <c:v>90.0</c:v>
                </c:pt>
                <c:pt idx="658">
                  <c:v>90.0</c:v>
                </c:pt>
                <c:pt idx="659">
                  <c:v>90.0</c:v>
                </c:pt>
                <c:pt idx="660">
                  <c:v>90.0</c:v>
                </c:pt>
                <c:pt idx="661">
                  <c:v>90.0</c:v>
                </c:pt>
                <c:pt idx="662">
                  <c:v>90.0</c:v>
                </c:pt>
                <c:pt idx="663">
                  <c:v>90.0</c:v>
                </c:pt>
                <c:pt idx="664">
                  <c:v>90.0</c:v>
                </c:pt>
                <c:pt idx="665">
                  <c:v>90.0</c:v>
                </c:pt>
                <c:pt idx="666">
                  <c:v>90.0</c:v>
                </c:pt>
                <c:pt idx="667">
                  <c:v>90.0</c:v>
                </c:pt>
                <c:pt idx="668">
                  <c:v>90.0</c:v>
                </c:pt>
                <c:pt idx="669">
                  <c:v>90.0</c:v>
                </c:pt>
                <c:pt idx="670">
                  <c:v>90.0</c:v>
                </c:pt>
                <c:pt idx="671">
                  <c:v>90.0</c:v>
                </c:pt>
                <c:pt idx="672">
                  <c:v>90.0</c:v>
                </c:pt>
                <c:pt idx="673">
                  <c:v>90.0</c:v>
                </c:pt>
                <c:pt idx="674">
                  <c:v>90.0</c:v>
                </c:pt>
                <c:pt idx="675">
                  <c:v>90.0</c:v>
                </c:pt>
                <c:pt idx="676">
                  <c:v>90.0</c:v>
                </c:pt>
                <c:pt idx="677">
                  <c:v>90.0</c:v>
                </c:pt>
                <c:pt idx="678">
                  <c:v>90.0</c:v>
                </c:pt>
                <c:pt idx="679">
                  <c:v>90.0</c:v>
                </c:pt>
                <c:pt idx="680">
                  <c:v>90.0</c:v>
                </c:pt>
                <c:pt idx="681">
                  <c:v>90.0</c:v>
                </c:pt>
                <c:pt idx="682">
                  <c:v>90.0</c:v>
                </c:pt>
                <c:pt idx="683">
                  <c:v>90.0</c:v>
                </c:pt>
                <c:pt idx="684">
                  <c:v>90.0</c:v>
                </c:pt>
                <c:pt idx="685">
                  <c:v>90.0</c:v>
                </c:pt>
                <c:pt idx="686">
                  <c:v>90.0</c:v>
                </c:pt>
                <c:pt idx="687">
                  <c:v>90.0</c:v>
                </c:pt>
                <c:pt idx="688">
                  <c:v>90.0</c:v>
                </c:pt>
                <c:pt idx="689">
                  <c:v>90.0</c:v>
                </c:pt>
                <c:pt idx="690">
                  <c:v>90.0</c:v>
                </c:pt>
                <c:pt idx="691">
                  <c:v>90.0</c:v>
                </c:pt>
                <c:pt idx="692">
                  <c:v>90.0</c:v>
                </c:pt>
                <c:pt idx="693">
                  <c:v>90.0</c:v>
                </c:pt>
                <c:pt idx="694">
                  <c:v>90.0</c:v>
                </c:pt>
                <c:pt idx="695">
                  <c:v>90.0</c:v>
                </c:pt>
                <c:pt idx="696">
                  <c:v>90.0</c:v>
                </c:pt>
                <c:pt idx="697">
                  <c:v>90.0</c:v>
                </c:pt>
                <c:pt idx="698">
                  <c:v>90.0</c:v>
                </c:pt>
                <c:pt idx="699">
                  <c:v>90.0</c:v>
                </c:pt>
                <c:pt idx="700">
                  <c:v>90.0</c:v>
                </c:pt>
                <c:pt idx="701">
                  <c:v>90.0</c:v>
                </c:pt>
                <c:pt idx="702">
                  <c:v>90.0</c:v>
                </c:pt>
                <c:pt idx="703">
                  <c:v>90.0</c:v>
                </c:pt>
                <c:pt idx="704">
                  <c:v>90.0</c:v>
                </c:pt>
                <c:pt idx="705">
                  <c:v>90.0</c:v>
                </c:pt>
                <c:pt idx="706">
                  <c:v>90.0</c:v>
                </c:pt>
                <c:pt idx="707">
                  <c:v>90.0</c:v>
                </c:pt>
                <c:pt idx="708">
                  <c:v>90.0</c:v>
                </c:pt>
                <c:pt idx="709">
                  <c:v>90.0</c:v>
                </c:pt>
                <c:pt idx="710">
                  <c:v>90.0</c:v>
                </c:pt>
                <c:pt idx="711">
                  <c:v>90.0</c:v>
                </c:pt>
                <c:pt idx="712">
                  <c:v>90.0</c:v>
                </c:pt>
                <c:pt idx="713">
                  <c:v>90.0</c:v>
                </c:pt>
                <c:pt idx="714">
                  <c:v>90.0</c:v>
                </c:pt>
                <c:pt idx="715">
                  <c:v>90.0</c:v>
                </c:pt>
                <c:pt idx="716">
                  <c:v>90.0</c:v>
                </c:pt>
                <c:pt idx="717">
                  <c:v>90.0</c:v>
                </c:pt>
                <c:pt idx="718">
                  <c:v>90.0</c:v>
                </c:pt>
                <c:pt idx="719">
                  <c:v>90.0</c:v>
                </c:pt>
                <c:pt idx="720">
                  <c:v>90.0</c:v>
                </c:pt>
                <c:pt idx="721">
                  <c:v>90.0</c:v>
                </c:pt>
                <c:pt idx="722">
                  <c:v>90.0</c:v>
                </c:pt>
                <c:pt idx="723">
                  <c:v>90.0</c:v>
                </c:pt>
                <c:pt idx="724">
                  <c:v>90.0</c:v>
                </c:pt>
                <c:pt idx="725">
                  <c:v>90.0</c:v>
                </c:pt>
                <c:pt idx="726">
                  <c:v>90.0</c:v>
                </c:pt>
                <c:pt idx="727">
                  <c:v>90.0</c:v>
                </c:pt>
                <c:pt idx="728">
                  <c:v>90.0</c:v>
                </c:pt>
                <c:pt idx="729">
                  <c:v>90.0</c:v>
                </c:pt>
                <c:pt idx="730">
                  <c:v>90.0</c:v>
                </c:pt>
                <c:pt idx="731">
                  <c:v>90.0</c:v>
                </c:pt>
                <c:pt idx="732">
                  <c:v>90.0</c:v>
                </c:pt>
                <c:pt idx="733">
                  <c:v>90.0</c:v>
                </c:pt>
                <c:pt idx="734">
                  <c:v>90.0</c:v>
                </c:pt>
                <c:pt idx="735">
                  <c:v>90.0</c:v>
                </c:pt>
                <c:pt idx="736">
                  <c:v>90.0</c:v>
                </c:pt>
                <c:pt idx="737">
                  <c:v>90.0</c:v>
                </c:pt>
                <c:pt idx="738">
                  <c:v>90.0</c:v>
                </c:pt>
                <c:pt idx="739">
                  <c:v>90.0</c:v>
                </c:pt>
                <c:pt idx="740">
                  <c:v>90.0</c:v>
                </c:pt>
                <c:pt idx="741">
                  <c:v>90.0</c:v>
                </c:pt>
                <c:pt idx="742">
                  <c:v>90.0</c:v>
                </c:pt>
                <c:pt idx="743">
                  <c:v>90.0</c:v>
                </c:pt>
                <c:pt idx="744">
                  <c:v>90.0</c:v>
                </c:pt>
                <c:pt idx="745">
                  <c:v>90.0</c:v>
                </c:pt>
                <c:pt idx="746">
                  <c:v>90.0</c:v>
                </c:pt>
                <c:pt idx="747">
                  <c:v>90.0</c:v>
                </c:pt>
                <c:pt idx="748">
                  <c:v>90.0</c:v>
                </c:pt>
                <c:pt idx="749">
                  <c:v>90.0</c:v>
                </c:pt>
                <c:pt idx="750">
                  <c:v>90.0</c:v>
                </c:pt>
                <c:pt idx="751">
                  <c:v>90.0</c:v>
                </c:pt>
                <c:pt idx="752">
                  <c:v>90.0</c:v>
                </c:pt>
                <c:pt idx="753">
                  <c:v>90.0</c:v>
                </c:pt>
                <c:pt idx="754">
                  <c:v>90.0</c:v>
                </c:pt>
                <c:pt idx="755">
                  <c:v>90.0</c:v>
                </c:pt>
                <c:pt idx="756">
                  <c:v>90.0</c:v>
                </c:pt>
                <c:pt idx="757">
                  <c:v>90.0</c:v>
                </c:pt>
                <c:pt idx="758">
                  <c:v>90.0</c:v>
                </c:pt>
                <c:pt idx="759">
                  <c:v>90.0</c:v>
                </c:pt>
                <c:pt idx="760">
                  <c:v>90.0</c:v>
                </c:pt>
                <c:pt idx="761">
                  <c:v>90.0</c:v>
                </c:pt>
                <c:pt idx="762">
                  <c:v>90.0</c:v>
                </c:pt>
                <c:pt idx="763">
                  <c:v>90.0</c:v>
                </c:pt>
                <c:pt idx="764">
                  <c:v>90.0</c:v>
                </c:pt>
                <c:pt idx="765">
                  <c:v>90.0</c:v>
                </c:pt>
                <c:pt idx="766">
                  <c:v>90.0</c:v>
                </c:pt>
                <c:pt idx="767">
                  <c:v>90.0</c:v>
                </c:pt>
                <c:pt idx="768">
                  <c:v>90.0</c:v>
                </c:pt>
                <c:pt idx="769">
                  <c:v>90.0</c:v>
                </c:pt>
                <c:pt idx="770">
                  <c:v>90.0</c:v>
                </c:pt>
                <c:pt idx="771">
                  <c:v>90.0</c:v>
                </c:pt>
                <c:pt idx="772">
                  <c:v>90.0</c:v>
                </c:pt>
                <c:pt idx="773">
                  <c:v>90.0</c:v>
                </c:pt>
                <c:pt idx="774">
                  <c:v>90.0</c:v>
                </c:pt>
                <c:pt idx="775">
                  <c:v>90.0</c:v>
                </c:pt>
                <c:pt idx="776">
                  <c:v>90.0</c:v>
                </c:pt>
                <c:pt idx="777">
                  <c:v>90.0</c:v>
                </c:pt>
                <c:pt idx="778">
                  <c:v>90.0</c:v>
                </c:pt>
                <c:pt idx="779">
                  <c:v>90.0</c:v>
                </c:pt>
                <c:pt idx="780">
                  <c:v>90.0</c:v>
                </c:pt>
                <c:pt idx="781">
                  <c:v>90.0</c:v>
                </c:pt>
                <c:pt idx="782">
                  <c:v>90.0</c:v>
                </c:pt>
                <c:pt idx="783">
                  <c:v>90.0</c:v>
                </c:pt>
                <c:pt idx="784">
                  <c:v>90.0</c:v>
                </c:pt>
                <c:pt idx="785">
                  <c:v>90.0</c:v>
                </c:pt>
                <c:pt idx="786">
                  <c:v>90.0</c:v>
                </c:pt>
                <c:pt idx="787">
                  <c:v>90.0</c:v>
                </c:pt>
                <c:pt idx="788">
                  <c:v>90.0</c:v>
                </c:pt>
                <c:pt idx="789">
                  <c:v>90.0</c:v>
                </c:pt>
                <c:pt idx="790">
                  <c:v>90.0</c:v>
                </c:pt>
                <c:pt idx="791">
                  <c:v>90.0</c:v>
                </c:pt>
                <c:pt idx="792">
                  <c:v>90.0</c:v>
                </c:pt>
                <c:pt idx="793">
                  <c:v>90.0</c:v>
                </c:pt>
                <c:pt idx="794">
                  <c:v>90.0</c:v>
                </c:pt>
                <c:pt idx="795">
                  <c:v>90.0</c:v>
                </c:pt>
                <c:pt idx="796">
                  <c:v>90.0</c:v>
                </c:pt>
                <c:pt idx="797">
                  <c:v>90.0</c:v>
                </c:pt>
                <c:pt idx="798">
                  <c:v>90.0</c:v>
                </c:pt>
                <c:pt idx="799">
                  <c:v>90.0</c:v>
                </c:pt>
                <c:pt idx="800">
                  <c:v>90.0</c:v>
                </c:pt>
                <c:pt idx="801">
                  <c:v>90.0</c:v>
                </c:pt>
                <c:pt idx="802">
                  <c:v>90.0</c:v>
                </c:pt>
                <c:pt idx="803">
                  <c:v>90.0</c:v>
                </c:pt>
                <c:pt idx="804">
                  <c:v>90.0</c:v>
                </c:pt>
                <c:pt idx="805">
                  <c:v>90.0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AC8-48BF-98C8-69FA5747DBC3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'4% 0.75s'!$C$2:$C$807</c:f>
              <c:numCache>
                <c:formatCode>General</c:formatCode>
                <c:ptCount val="806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16.0</c:v>
                </c:pt>
                <c:pt idx="6">
                  <c:v>31.0</c:v>
                </c:pt>
                <c:pt idx="7">
                  <c:v>48.0</c:v>
                </c:pt>
                <c:pt idx="8">
                  <c:v>63.0</c:v>
                </c:pt>
                <c:pt idx="9">
                  <c:v>78.0</c:v>
                </c:pt>
                <c:pt idx="10">
                  <c:v>94.0</c:v>
                </c:pt>
                <c:pt idx="11">
                  <c:v>110.0</c:v>
                </c:pt>
                <c:pt idx="12">
                  <c:v>126.0</c:v>
                </c:pt>
                <c:pt idx="13">
                  <c:v>143.0</c:v>
                </c:pt>
                <c:pt idx="14">
                  <c:v>159.0</c:v>
                </c:pt>
                <c:pt idx="15">
                  <c:v>177.0</c:v>
                </c:pt>
                <c:pt idx="16">
                  <c:v>193.0</c:v>
                </c:pt>
                <c:pt idx="17">
                  <c:v>209.0</c:v>
                </c:pt>
                <c:pt idx="18">
                  <c:v>226.0</c:v>
                </c:pt>
                <c:pt idx="19">
                  <c:v>243.0</c:v>
                </c:pt>
                <c:pt idx="20">
                  <c:v>260.0</c:v>
                </c:pt>
                <c:pt idx="21">
                  <c:v>276.0</c:v>
                </c:pt>
                <c:pt idx="22">
                  <c:v>292.0</c:v>
                </c:pt>
                <c:pt idx="23">
                  <c:v>310.0</c:v>
                </c:pt>
                <c:pt idx="24">
                  <c:v>326.0</c:v>
                </c:pt>
                <c:pt idx="25">
                  <c:v>343.0</c:v>
                </c:pt>
                <c:pt idx="26">
                  <c:v>359.0</c:v>
                </c:pt>
                <c:pt idx="27">
                  <c:v>376.0</c:v>
                </c:pt>
                <c:pt idx="28">
                  <c:v>393.0</c:v>
                </c:pt>
                <c:pt idx="29">
                  <c:v>409.0</c:v>
                </c:pt>
                <c:pt idx="30">
                  <c:v>425.0</c:v>
                </c:pt>
                <c:pt idx="31">
                  <c:v>443.0</c:v>
                </c:pt>
                <c:pt idx="32">
                  <c:v>459.0</c:v>
                </c:pt>
                <c:pt idx="33">
                  <c:v>476.0</c:v>
                </c:pt>
                <c:pt idx="34">
                  <c:v>492.0</c:v>
                </c:pt>
                <c:pt idx="35">
                  <c:v>509.0</c:v>
                </c:pt>
                <c:pt idx="36">
                  <c:v>526.0</c:v>
                </c:pt>
                <c:pt idx="37">
                  <c:v>542.0</c:v>
                </c:pt>
                <c:pt idx="38">
                  <c:v>559.0</c:v>
                </c:pt>
                <c:pt idx="39">
                  <c:v>576.0</c:v>
                </c:pt>
                <c:pt idx="40">
                  <c:v>592.0</c:v>
                </c:pt>
                <c:pt idx="41">
                  <c:v>609.0</c:v>
                </c:pt>
                <c:pt idx="42">
                  <c:v>625.0</c:v>
                </c:pt>
                <c:pt idx="43">
                  <c:v>643.0</c:v>
                </c:pt>
                <c:pt idx="44">
                  <c:v>659.0</c:v>
                </c:pt>
                <c:pt idx="45">
                  <c:v>675.0</c:v>
                </c:pt>
                <c:pt idx="46">
                  <c:v>692.0</c:v>
                </c:pt>
                <c:pt idx="47">
                  <c:v>709.0</c:v>
                </c:pt>
                <c:pt idx="48">
                  <c:v>726.0</c:v>
                </c:pt>
                <c:pt idx="49">
                  <c:v>742.0</c:v>
                </c:pt>
                <c:pt idx="50">
                  <c:v>758.0</c:v>
                </c:pt>
                <c:pt idx="51">
                  <c:v>776.0</c:v>
                </c:pt>
                <c:pt idx="52">
                  <c:v>792.0</c:v>
                </c:pt>
                <c:pt idx="53">
                  <c:v>808.0</c:v>
                </c:pt>
                <c:pt idx="54">
                  <c:v>825.0</c:v>
                </c:pt>
                <c:pt idx="55">
                  <c:v>842.0</c:v>
                </c:pt>
                <c:pt idx="56">
                  <c:v>859.0</c:v>
                </c:pt>
                <c:pt idx="57">
                  <c:v>875.0</c:v>
                </c:pt>
                <c:pt idx="58">
                  <c:v>891.0</c:v>
                </c:pt>
                <c:pt idx="59">
                  <c:v>909.0</c:v>
                </c:pt>
                <c:pt idx="60">
                  <c:v>925.0</c:v>
                </c:pt>
                <c:pt idx="61">
                  <c:v>942.0</c:v>
                </c:pt>
                <c:pt idx="62">
                  <c:v>958.0</c:v>
                </c:pt>
                <c:pt idx="63">
                  <c:v>975.0</c:v>
                </c:pt>
                <c:pt idx="64">
                  <c:v>992.0</c:v>
                </c:pt>
                <c:pt idx="65">
                  <c:v>1008.0</c:v>
                </c:pt>
                <c:pt idx="66">
                  <c:v>1026.0</c:v>
                </c:pt>
                <c:pt idx="67">
                  <c:v>1044.0</c:v>
                </c:pt>
                <c:pt idx="68">
                  <c:v>1061.0</c:v>
                </c:pt>
                <c:pt idx="69">
                  <c:v>1079.0</c:v>
                </c:pt>
                <c:pt idx="70">
                  <c:v>1096.0</c:v>
                </c:pt>
                <c:pt idx="71">
                  <c:v>1115.0</c:v>
                </c:pt>
                <c:pt idx="72">
                  <c:v>1132.0</c:v>
                </c:pt>
                <c:pt idx="73">
                  <c:v>1149.0</c:v>
                </c:pt>
                <c:pt idx="74">
                  <c:v>1167.0</c:v>
                </c:pt>
                <c:pt idx="75">
                  <c:v>1185.0</c:v>
                </c:pt>
                <c:pt idx="76">
                  <c:v>1203.0</c:v>
                </c:pt>
                <c:pt idx="77">
                  <c:v>1220.0</c:v>
                </c:pt>
                <c:pt idx="78">
                  <c:v>1239.0</c:v>
                </c:pt>
                <c:pt idx="79">
                  <c:v>1256.0</c:v>
                </c:pt>
                <c:pt idx="80">
                  <c:v>1273.0</c:v>
                </c:pt>
                <c:pt idx="81">
                  <c:v>1291.0</c:v>
                </c:pt>
                <c:pt idx="82">
                  <c:v>1309.0</c:v>
                </c:pt>
                <c:pt idx="83">
                  <c:v>1327.0</c:v>
                </c:pt>
                <c:pt idx="84">
                  <c:v>1344.0</c:v>
                </c:pt>
                <c:pt idx="85">
                  <c:v>1361.0</c:v>
                </c:pt>
                <c:pt idx="86">
                  <c:v>1380.0</c:v>
                </c:pt>
                <c:pt idx="87">
                  <c:v>1397.0</c:v>
                </c:pt>
                <c:pt idx="88">
                  <c:v>1415.0</c:v>
                </c:pt>
                <c:pt idx="89">
                  <c:v>1432.0</c:v>
                </c:pt>
                <c:pt idx="90">
                  <c:v>1451.0</c:v>
                </c:pt>
                <c:pt idx="91">
                  <c:v>1468.0</c:v>
                </c:pt>
                <c:pt idx="92">
                  <c:v>1485.0</c:v>
                </c:pt>
                <c:pt idx="93">
                  <c:v>1504.0</c:v>
                </c:pt>
                <c:pt idx="94">
                  <c:v>1521.0</c:v>
                </c:pt>
                <c:pt idx="95">
                  <c:v>1539.0</c:v>
                </c:pt>
                <c:pt idx="96">
                  <c:v>1556.0</c:v>
                </c:pt>
                <c:pt idx="97">
                  <c:v>1574.0</c:v>
                </c:pt>
                <c:pt idx="98">
                  <c:v>1592.0</c:v>
                </c:pt>
                <c:pt idx="99">
                  <c:v>1609.0</c:v>
                </c:pt>
                <c:pt idx="100">
                  <c:v>1627.0</c:v>
                </c:pt>
                <c:pt idx="101">
                  <c:v>1645.0</c:v>
                </c:pt>
                <c:pt idx="102">
                  <c:v>1662.0</c:v>
                </c:pt>
                <c:pt idx="103">
                  <c:v>1680.0</c:v>
                </c:pt>
                <c:pt idx="104">
                  <c:v>1697.0</c:v>
                </c:pt>
                <c:pt idx="105">
                  <c:v>1716.0</c:v>
                </c:pt>
                <c:pt idx="106">
                  <c:v>1733.0</c:v>
                </c:pt>
                <c:pt idx="107">
                  <c:v>1751.0</c:v>
                </c:pt>
                <c:pt idx="108">
                  <c:v>1768.0</c:v>
                </c:pt>
                <c:pt idx="109">
                  <c:v>1786.0</c:v>
                </c:pt>
                <c:pt idx="110">
                  <c:v>1804.0</c:v>
                </c:pt>
                <c:pt idx="111">
                  <c:v>1821.0</c:v>
                </c:pt>
                <c:pt idx="112">
                  <c:v>1840.0</c:v>
                </c:pt>
                <c:pt idx="113">
                  <c:v>1857.0</c:v>
                </c:pt>
                <c:pt idx="114">
                  <c:v>1874.0</c:v>
                </c:pt>
                <c:pt idx="115">
                  <c:v>1892.0</c:v>
                </c:pt>
                <c:pt idx="116">
                  <c:v>1910.0</c:v>
                </c:pt>
                <c:pt idx="117">
                  <c:v>1928.0</c:v>
                </c:pt>
                <c:pt idx="118">
                  <c:v>1945.0</c:v>
                </c:pt>
                <c:pt idx="119">
                  <c:v>1963.0</c:v>
                </c:pt>
                <c:pt idx="120">
                  <c:v>1981.0</c:v>
                </c:pt>
                <c:pt idx="121">
                  <c:v>1998.0</c:v>
                </c:pt>
                <c:pt idx="122">
                  <c:v>2016.0</c:v>
                </c:pt>
                <c:pt idx="123">
                  <c:v>2033.0</c:v>
                </c:pt>
                <c:pt idx="124">
                  <c:v>2052.0</c:v>
                </c:pt>
                <c:pt idx="125">
                  <c:v>2069.0</c:v>
                </c:pt>
                <c:pt idx="126">
                  <c:v>2086.0</c:v>
                </c:pt>
                <c:pt idx="127">
                  <c:v>2105.0</c:v>
                </c:pt>
                <c:pt idx="128">
                  <c:v>2122.0</c:v>
                </c:pt>
                <c:pt idx="129">
                  <c:v>2140.0</c:v>
                </c:pt>
                <c:pt idx="130">
                  <c:v>2157.0</c:v>
                </c:pt>
                <c:pt idx="131">
                  <c:v>2176.0</c:v>
                </c:pt>
                <c:pt idx="132">
                  <c:v>2193.0</c:v>
                </c:pt>
                <c:pt idx="133">
                  <c:v>2210.0</c:v>
                </c:pt>
                <c:pt idx="134">
                  <c:v>2228.0</c:v>
                </c:pt>
                <c:pt idx="135">
                  <c:v>2246.0</c:v>
                </c:pt>
                <c:pt idx="136">
                  <c:v>2264.0</c:v>
                </c:pt>
                <c:pt idx="137">
                  <c:v>2281.0</c:v>
                </c:pt>
                <c:pt idx="138">
                  <c:v>2298.0</c:v>
                </c:pt>
                <c:pt idx="139">
                  <c:v>2317.0</c:v>
                </c:pt>
                <c:pt idx="140">
                  <c:v>2334.0</c:v>
                </c:pt>
                <c:pt idx="141">
                  <c:v>2352.0</c:v>
                </c:pt>
                <c:pt idx="142">
                  <c:v>2370.0</c:v>
                </c:pt>
                <c:pt idx="143">
                  <c:v>2387.0</c:v>
                </c:pt>
                <c:pt idx="144">
                  <c:v>2405.0</c:v>
                </c:pt>
                <c:pt idx="145">
                  <c:v>2422.0</c:v>
                </c:pt>
                <c:pt idx="146">
                  <c:v>2441.0</c:v>
                </c:pt>
                <c:pt idx="147">
                  <c:v>2458.0</c:v>
                </c:pt>
                <c:pt idx="148">
                  <c:v>2476.0</c:v>
                </c:pt>
                <c:pt idx="149">
                  <c:v>2493.0</c:v>
                </c:pt>
                <c:pt idx="150">
                  <c:v>2511.0</c:v>
                </c:pt>
                <c:pt idx="151">
                  <c:v>2529.0</c:v>
                </c:pt>
                <c:pt idx="152">
                  <c:v>2546.0</c:v>
                </c:pt>
                <c:pt idx="153">
                  <c:v>2564.0</c:v>
                </c:pt>
                <c:pt idx="154">
                  <c:v>2582.0</c:v>
                </c:pt>
                <c:pt idx="155">
                  <c:v>2599.0</c:v>
                </c:pt>
                <c:pt idx="156">
                  <c:v>2617.0</c:v>
                </c:pt>
                <c:pt idx="157">
                  <c:v>2635.0</c:v>
                </c:pt>
                <c:pt idx="158">
                  <c:v>2653.0</c:v>
                </c:pt>
                <c:pt idx="159">
                  <c:v>2670.0</c:v>
                </c:pt>
                <c:pt idx="160">
                  <c:v>2688.0</c:v>
                </c:pt>
                <c:pt idx="161">
                  <c:v>2706.0</c:v>
                </c:pt>
                <c:pt idx="162">
                  <c:v>2723.0</c:v>
                </c:pt>
                <c:pt idx="163">
                  <c:v>2741.0</c:v>
                </c:pt>
                <c:pt idx="164">
                  <c:v>2758.0</c:v>
                </c:pt>
                <c:pt idx="165">
                  <c:v>2777.0</c:v>
                </c:pt>
                <c:pt idx="166">
                  <c:v>2794.0</c:v>
                </c:pt>
                <c:pt idx="167">
                  <c:v>2811.0</c:v>
                </c:pt>
                <c:pt idx="168">
                  <c:v>2829.0</c:v>
                </c:pt>
                <c:pt idx="169">
                  <c:v>2847.0</c:v>
                </c:pt>
                <c:pt idx="170">
                  <c:v>2865.0</c:v>
                </c:pt>
                <c:pt idx="171">
                  <c:v>2882.0</c:v>
                </c:pt>
                <c:pt idx="172">
                  <c:v>2899.0</c:v>
                </c:pt>
                <c:pt idx="173">
                  <c:v>2918.0</c:v>
                </c:pt>
                <c:pt idx="174">
                  <c:v>2935.0</c:v>
                </c:pt>
                <c:pt idx="175">
                  <c:v>2953.0</c:v>
                </c:pt>
                <c:pt idx="176">
                  <c:v>2971.0</c:v>
                </c:pt>
                <c:pt idx="177">
                  <c:v>2989.0</c:v>
                </c:pt>
                <c:pt idx="178">
                  <c:v>3006.0</c:v>
                </c:pt>
                <c:pt idx="179">
                  <c:v>3023.0</c:v>
                </c:pt>
                <c:pt idx="180">
                  <c:v>3042.0</c:v>
                </c:pt>
                <c:pt idx="181">
                  <c:v>3059.0</c:v>
                </c:pt>
                <c:pt idx="182">
                  <c:v>3077.0</c:v>
                </c:pt>
                <c:pt idx="183">
                  <c:v>3094.0</c:v>
                </c:pt>
                <c:pt idx="184">
                  <c:v>3112.0</c:v>
                </c:pt>
                <c:pt idx="185">
                  <c:v>3130.0</c:v>
                </c:pt>
                <c:pt idx="186">
                  <c:v>3147.0</c:v>
                </c:pt>
                <c:pt idx="187">
                  <c:v>3165.0</c:v>
                </c:pt>
                <c:pt idx="188">
                  <c:v>3183.0</c:v>
                </c:pt>
                <c:pt idx="189">
                  <c:v>3201.0</c:v>
                </c:pt>
                <c:pt idx="190">
                  <c:v>3218.0</c:v>
                </c:pt>
                <c:pt idx="191">
                  <c:v>3236.0</c:v>
                </c:pt>
                <c:pt idx="192">
                  <c:v>3254.0</c:v>
                </c:pt>
                <c:pt idx="193">
                  <c:v>3271.0</c:v>
                </c:pt>
                <c:pt idx="194">
                  <c:v>3289.0</c:v>
                </c:pt>
                <c:pt idx="195">
                  <c:v>3307.0</c:v>
                </c:pt>
                <c:pt idx="196">
                  <c:v>3324.0</c:v>
                </c:pt>
                <c:pt idx="197">
                  <c:v>3342.0</c:v>
                </c:pt>
                <c:pt idx="198">
                  <c:v>3359.0</c:v>
                </c:pt>
                <c:pt idx="199">
                  <c:v>3378.0</c:v>
                </c:pt>
                <c:pt idx="200">
                  <c:v>3395.0</c:v>
                </c:pt>
                <c:pt idx="201">
                  <c:v>3412.0</c:v>
                </c:pt>
                <c:pt idx="202">
                  <c:v>3430.0</c:v>
                </c:pt>
                <c:pt idx="203">
                  <c:v>3448.0</c:v>
                </c:pt>
                <c:pt idx="204">
                  <c:v>3466.0</c:v>
                </c:pt>
                <c:pt idx="205">
                  <c:v>3483.0</c:v>
                </c:pt>
                <c:pt idx="206">
                  <c:v>3502.0</c:v>
                </c:pt>
                <c:pt idx="207">
                  <c:v>3519.0</c:v>
                </c:pt>
                <c:pt idx="208">
                  <c:v>3536.0</c:v>
                </c:pt>
                <c:pt idx="209">
                  <c:v>3554.0</c:v>
                </c:pt>
                <c:pt idx="210">
                  <c:v>3572.0</c:v>
                </c:pt>
                <c:pt idx="211">
                  <c:v>3590.0</c:v>
                </c:pt>
                <c:pt idx="212">
                  <c:v>3607.0</c:v>
                </c:pt>
                <c:pt idx="213">
                  <c:v>3624.0</c:v>
                </c:pt>
                <c:pt idx="214">
                  <c:v>3643.0</c:v>
                </c:pt>
                <c:pt idx="215">
                  <c:v>3660.0</c:v>
                </c:pt>
                <c:pt idx="216">
                  <c:v>3678.0</c:v>
                </c:pt>
                <c:pt idx="217">
                  <c:v>3695.0</c:v>
                </c:pt>
                <c:pt idx="218">
                  <c:v>3714.0</c:v>
                </c:pt>
                <c:pt idx="219">
                  <c:v>3731.0</c:v>
                </c:pt>
                <c:pt idx="220">
                  <c:v>3748.0</c:v>
                </c:pt>
                <c:pt idx="221">
                  <c:v>3767.0</c:v>
                </c:pt>
                <c:pt idx="222">
                  <c:v>3784.0</c:v>
                </c:pt>
                <c:pt idx="223">
                  <c:v>3802.0</c:v>
                </c:pt>
                <c:pt idx="224">
                  <c:v>3819.0</c:v>
                </c:pt>
                <c:pt idx="225">
                  <c:v>3837.0</c:v>
                </c:pt>
                <c:pt idx="226">
                  <c:v>3855.0</c:v>
                </c:pt>
                <c:pt idx="227">
                  <c:v>3872.0</c:v>
                </c:pt>
                <c:pt idx="228">
                  <c:v>3890.0</c:v>
                </c:pt>
                <c:pt idx="229">
                  <c:v>3908.0</c:v>
                </c:pt>
                <c:pt idx="230">
                  <c:v>3926.0</c:v>
                </c:pt>
                <c:pt idx="231">
                  <c:v>3943.0</c:v>
                </c:pt>
                <c:pt idx="232">
                  <c:v>3960.0</c:v>
                </c:pt>
                <c:pt idx="233">
                  <c:v>3979.0</c:v>
                </c:pt>
                <c:pt idx="234">
                  <c:v>3996.0</c:v>
                </c:pt>
                <c:pt idx="235">
                  <c:v>4014.0</c:v>
                </c:pt>
                <c:pt idx="236">
                  <c:v>4031.0</c:v>
                </c:pt>
                <c:pt idx="237">
                  <c:v>4049.0</c:v>
                </c:pt>
                <c:pt idx="238">
                  <c:v>4067.0</c:v>
                </c:pt>
                <c:pt idx="239">
                  <c:v>4084.0</c:v>
                </c:pt>
                <c:pt idx="240">
                  <c:v>4103.0</c:v>
                </c:pt>
                <c:pt idx="241">
                  <c:v>4120.0</c:v>
                </c:pt>
                <c:pt idx="242">
                  <c:v>4137.0</c:v>
                </c:pt>
                <c:pt idx="243">
                  <c:v>4155.0</c:v>
                </c:pt>
                <c:pt idx="244">
                  <c:v>4173.0</c:v>
                </c:pt>
                <c:pt idx="245">
                  <c:v>4191.0</c:v>
                </c:pt>
                <c:pt idx="246">
                  <c:v>4208.0</c:v>
                </c:pt>
                <c:pt idx="247">
                  <c:v>4226.0</c:v>
                </c:pt>
                <c:pt idx="248">
                  <c:v>4244.0</c:v>
                </c:pt>
                <c:pt idx="249">
                  <c:v>4261.0</c:v>
                </c:pt>
                <c:pt idx="250">
                  <c:v>4279.0</c:v>
                </c:pt>
                <c:pt idx="251">
                  <c:v>4296.0</c:v>
                </c:pt>
                <c:pt idx="252">
                  <c:v>4315.0</c:v>
                </c:pt>
                <c:pt idx="253">
                  <c:v>4332.0</c:v>
                </c:pt>
                <c:pt idx="254">
                  <c:v>4349.0</c:v>
                </c:pt>
                <c:pt idx="255">
                  <c:v>4368.0</c:v>
                </c:pt>
                <c:pt idx="256">
                  <c:v>4385.0</c:v>
                </c:pt>
                <c:pt idx="257">
                  <c:v>4403.0</c:v>
                </c:pt>
                <c:pt idx="258">
                  <c:v>4420.0</c:v>
                </c:pt>
                <c:pt idx="259">
                  <c:v>4439.0</c:v>
                </c:pt>
                <c:pt idx="260">
                  <c:v>4456.0</c:v>
                </c:pt>
                <c:pt idx="261">
                  <c:v>4473.0</c:v>
                </c:pt>
                <c:pt idx="262">
                  <c:v>4491.0</c:v>
                </c:pt>
                <c:pt idx="263">
                  <c:v>4509.0</c:v>
                </c:pt>
                <c:pt idx="264">
                  <c:v>4527.0</c:v>
                </c:pt>
                <c:pt idx="265">
                  <c:v>4544.0</c:v>
                </c:pt>
                <c:pt idx="266">
                  <c:v>4561.0</c:v>
                </c:pt>
                <c:pt idx="267">
                  <c:v>4580.0</c:v>
                </c:pt>
                <c:pt idx="268">
                  <c:v>4597.0</c:v>
                </c:pt>
                <c:pt idx="269">
                  <c:v>4615.0</c:v>
                </c:pt>
                <c:pt idx="270">
                  <c:v>4633.0</c:v>
                </c:pt>
                <c:pt idx="271">
                  <c:v>4651.0</c:v>
                </c:pt>
                <c:pt idx="272">
                  <c:v>4668.0</c:v>
                </c:pt>
                <c:pt idx="273">
                  <c:v>4685.0</c:v>
                </c:pt>
                <c:pt idx="274">
                  <c:v>4704.0</c:v>
                </c:pt>
                <c:pt idx="275">
                  <c:v>4721.0</c:v>
                </c:pt>
                <c:pt idx="276">
                  <c:v>4739.0</c:v>
                </c:pt>
                <c:pt idx="277">
                  <c:v>4756.0</c:v>
                </c:pt>
                <c:pt idx="278">
                  <c:v>4774.0</c:v>
                </c:pt>
                <c:pt idx="279">
                  <c:v>4792.0</c:v>
                </c:pt>
                <c:pt idx="280">
                  <c:v>4809.0</c:v>
                </c:pt>
                <c:pt idx="281">
                  <c:v>4827.0</c:v>
                </c:pt>
                <c:pt idx="282">
                  <c:v>4845.0</c:v>
                </c:pt>
                <c:pt idx="283">
                  <c:v>4862.0</c:v>
                </c:pt>
                <c:pt idx="284">
                  <c:v>4880.0</c:v>
                </c:pt>
                <c:pt idx="285">
                  <c:v>4898.0</c:v>
                </c:pt>
                <c:pt idx="286">
                  <c:v>4916.0</c:v>
                </c:pt>
                <c:pt idx="287">
                  <c:v>4933.0</c:v>
                </c:pt>
                <c:pt idx="288">
                  <c:v>4951.0</c:v>
                </c:pt>
                <c:pt idx="289">
                  <c:v>4969.0</c:v>
                </c:pt>
                <c:pt idx="290">
                  <c:v>4986.0</c:v>
                </c:pt>
                <c:pt idx="291">
                  <c:v>5004.0</c:v>
                </c:pt>
                <c:pt idx="292">
                  <c:v>5021.0</c:v>
                </c:pt>
                <c:pt idx="293">
                  <c:v>5040.0</c:v>
                </c:pt>
                <c:pt idx="294">
                  <c:v>5057.0</c:v>
                </c:pt>
                <c:pt idx="295">
                  <c:v>5074.0</c:v>
                </c:pt>
                <c:pt idx="296">
                  <c:v>5092.0</c:v>
                </c:pt>
                <c:pt idx="297">
                  <c:v>5110.0</c:v>
                </c:pt>
                <c:pt idx="298">
                  <c:v>5128.0</c:v>
                </c:pt>
                <c:pt idx="299">
                  <c:v>5145.0</c:v>
                </c:pt>
                <c:pt idx="300">
                  <c:v>5163.0</c:v>
                </c:pt>
                <c:pt idx="301">
                  <c:v>5181.0</c:v>
                </c:pt>
                <c:pt idx="302">
                  <c:v>5198.0</c:v>
                </c:pt>
                <c:pt idx="303">
                  <c:v>5216.0</c:v>
                </c:pt>
                <c:pt idx="304">
                  <c:v>5234.0</c:v>
                </c:pt>
                <c:pt idx="305">
                  <c:v>5252.0</c:v>
                </c:pt>
                <c:pt idx="306">
                  <c:v>5269.0</c:v>
                </c:pt>
                <c:pt idx="307">
                  <c:v>5286.0</c:v>
                </c:pt>
                <c:pt idx="308">
                  <c:v>5305.0</c:v>
                </c:pt>
                <c:pt idx="309">
                  <c:v>5322.0</c:v>
                </c:pt>
                <c:pt idx="310">
                  <c:v>5340.0</c:v>
                </c:pt>
                <c:pt idx="311">
                  <c:v>5357.0</c:v>
                </c:pt>
                <c:pt idx="312">
                  <c:v>5376.0</c:v>
                </c:pt>
                <c:pt idx="313">
                  <c:v>5393.0</c:v>
                </c:pt>
                <c:pt idx="314">
                  <c:v>5410.0</c:v>
                </c:pt>
                <c:pt idx="315">
                  <c:v>5428.0</c:v>
                </c:pt>
                <c:pt idx="316">
                  <c:v>5446.0</c:v>
                </c:pt>
                <c:pt idx="317">
                  <c:v>5464.0</c:v>
                </c:pt>
                <c:pt idx="318">
                  <c:v>5481.0</c:v>
                </c:pt>
                <c:pt idx="319">
                  <c:v>5499.0</c:v>
                </c:pt>
                <c:pt idx="320">
                  <c:v>5517.0</c:v>
                </c:pt>
                <c:pt idx="321">
                  <c:v>5534.0</c:v>
                </c:pt>
                <c:pt idx="322">
                  <c:v>5552.0</c:v>
                </c:pt>
                <c:pt idx="323">
                  <c:v>5570.0</c:v>
                </c:pt>
                <c:pt idx="324">
                  <c:v>5587.0</c:v>
                </c:pt>
                <c:pt idx="325">
                  <c:v>5605.0</c:v>
                </c:pt>
                <c:pt idx="326">
                  <c:v>5622.0</c:v>
                </c:pt>
                <c:pt idx="327">
                  <c:v>5641.0</c:v>
                </c:pt>
                <c:pt idx="328">
                  <c:v>5658.0</c:v>
                </c:pt>
                <c:pt idx="329">
                  <c:v>5676.0</c:v>
                </c:pt>
                <c:pt idx="330">
                  <c:v>5693.0</c:v>
                </c:pt>
                <c:pt idx="331">
                  <c:v>5711.0</c:v>
                </c:pt>
                <c:pt idx="332">
                  <c:v>5729.0</c:v>
                </c:pt>
                <c:pt idx="333">
                  <c:v>5746.0</c:v>
                </c:pt>
                <c:pt idx="334">
                  <c:v>5765.0</c:v>
                </c:pt>
                <c:pt idx="335">
                  <c:v>5782.0</c:v>
                </c:pt>
                <c:pt idx="336">
                  <c:v>5799.0</c:v>
                </c:pt>
                <c:pt idx="337">
                  <c:v>5817.0</c:v>
                </c:pt>
                <c:pt idx="338">
                  <c:v>5835.0</c:v>
                </c:pt>
                <c:pt idx="339">
                  <c:v>5853.0</c:v>
                </c:pt>
                <c:pt idx="340">
                  <c:v>5870.0</c:v>
                </c:pt>
                <c:pt idx="341">
                  <c:v>5888.0</c:v>
                </c:pt>
                <c:pt idx="342">
                  <c:v>5906.0</c:v>
                </c:pt>
                <c:pt idx="343">
                  <c:v>5923.0</c:v>
                </c:pt>
                <c:pt idx="344">
                  <c:v>5941.0</c:v>
                </c:pt>
                <c:pt idx="345">
                  <c:v>5958.0</c:v>
                </c:pt>
                <c:pt idx="346">
                  <c:v>5977.0</c:v>
                </c:pt>
                <c:pt idx="347">
                  <c:v>5994.0</c:v>
                </c:pt>
                <c:pt idx="348">
                  <c:v>6011.0</c:v>
                </c:pt>
                <c:pt idx="349">
                  <c:v>6030.0</c:v>
                </c:pt>
                <c:pt idx="350">
                  <c:v>6047.0</c:v>
                </c:pt>
                <c:pt idx="351">
                  <c:v>6065.0</c:v>
                </c:pt>
                <c:pt idx="352">
                  <c:v>6082.0</c:v>
                </c:pt>
                <c:pt idx="353">
                  <c:v>6100.0</c:v>
                </c:pt>
                <c:pt idx="354">
                  <c:v>6118.0</c:v>
                </c:pt>
                <c:pt idx="355">
                  <c:v>6135.0</c:v>
                </c:pt>
                <c:pt idx="356">
                  <c:v>6153.0</c:v>
                </c:pt>
                <c:pt idx="357">
                  <c:v>6171.0</c:v>
                </c:pt>
                <c:pt idx="358">
                  <c:v>6189.0</c:v>
                </c:pt>
                <c:pt idx="359">
                  <c:v>6206.0</c:v>
                </c:pt>
                <c:pt idx="360">
                  <c:v>6223.0</c:v>
                </c:pt>
                <c:pt idx="361">
                  <c:v>6242.0</c:v>
                </c:pt>
                <c:pt idx="362">
                  <c:v>6259.0</c:v>
                </c:pt>
                <c:pt idx="363">
                  <c:v>6277.0</c:v>
                </c:pt>
                <c:pt idx="364">
                  <c:v>6294.0</c:v>
                </c:pt>
                <c:pt idx="365">
                  <c:v>6312.0</c:v>
                </c:pt>
                <c:pt idx="366">
                  <c:v>6330.0</c:v>
                </c:pt>
                <c:pt idx="367">
                  <c:v>6347.0</c:v>
                </c:pt>
                <c:pt idx="368">
                  <c:v>6366.0</c:v>
                </c:pt>
                <c:pt idx="369">
                  <c:v>6383.0</c:v>
                </c:pt>
                <c:pt idx="370">
                  <c:v>6401.0</c:v>
                </c:pt>
                <c:pt idx="371">
                  <c:v>6418.0</c:v>
                </c:pt>
                <c:pt idx="372">
                  <c:v>6436.0</c:v>
                </c:pt>
                <c:pt idx="373">
                  <c:v>6454.0</c:v>
                </c:pt>
                <c:pt idx="374">
                  <c:v>6471.0</c:v>
                </c:pt>
                <c:pt idx="375">
                  <c:v>6489.0</c:v>
                </c:pt>
                <c:pt idx="376">
                  <c:v>6507.0</c:v>
                </c:pt>
                <c:pt idx="377">
                  <c:v>6524.0</c:v>
                </c:pt>
                <c:pt idx="378">
                  <c:v>6542.0</c:v>
                </c:pt>
                <c:pt idx="379">
                  <c:v>6559.0</c:v>
                </c:pt>
                <c:pt idx="380">
                  <c:v>6578.0</c:v>
                </c:pt>
                <c:pt idx="381">
                  <c:v>6595.0</c:v>
                </c:pt>
                <c:pt idx="382">
                  <c:v>6612.0</c:v>
                </c:pt>
                <c:pt idx="383">
                  <c:v>6631.0</c:v>
                </c:pt>
                <c:pt idx="384">
                  <c:v>6648.0</c:v>
                </c:pt>
                <c:pt idx="385">
                  <c:v>6666.0</c:v>
                </c:pt>
                <c:pt idx="386">
                  <c:v>6683.0</c:v>
                </c:pt>
                <c:pt idx="387">
                  <c:v>6702.0</c:v>
                </c:pt>
                <c:pt idx="388">
                  <c:v>6719.0</c:v>
                </c:pt>
                <c:pt idx="389">
                  <c:v>6736.0</c:v>
                </c:pt>
                <c:pt idx="390">
                  <c:v>6754.0</c:v>
                </c:pt>
                <c:pt idx="391">
                  <c:v>6772.0</c:v>
                </c:pt>
                <c:pt idx="392">
                  <c:v>6790.0</c:v>
                </c:pt>
                <c:pt idx="393">
                  <c:v>6807.0</c:v>
                </c:pt>
                <c:pt idx="394">
                  <c:v>6824.0</c:v>
                </c:pt>
                <c:pt idx="395">
                  <c:v>6843.0</c:v>
                </c:pt>
                <c:pt idx="396">
                  <c:v>6860.0</c:v>
                </c:pt>
                <c:pt idx="397">
                  <c:v>6878.0</c:v>
                </c:pt>
                <c:pt idx="398">
                  <c:v>6896.0</c:v>
                </c:pt>
                <c:pt idx="399">
                  <c:v>6914.0</c:v>
                </c:pt>
                <c:pt idx="400">
                  <c:v>6931.0</c:v>
                </c:pt>
                <c:pt idx="401">
                  <c:v>6948.0</c:v>
                </c:pt>
                <c:pt idx="402">
                  <c:v>6967.0</c:v>
                </c:pt>
                <c:pt idx="403">
                  <c:v>6984.0</c:v>
                </c:pt>
                <c:pt idx="404">
                  <c:v>7002.0</c:v>
                </c:pt>
                <c:pt idx="405">
                  <c:v>7019.0</c:v>
                </c:pt>
                <c:pt idx="406">
                  <c:v>7037.0</c:v>
                </c:pt>
                <c:pt idx="407">
                  <c:v>7055.0</c:v>
                </c:pt>
                <c:pt idx="408">
                  <c:v>7072.0</c:v>
                </c:pt>
                <c:pt idx="409">
                  <c:v>7090.0</c:v>
                </c:pt>
                <c:pt idx="410">
                  <c:v>7108.0</c:v>
                </c:pt>
                <c:pt idx="411">
                  <c:v>7126.0</c:v>
                </c:pt>
                <c:pt idx="412">
                  <c:v>7143.0</c:v>
                </c:pt>
                <c:pt idx="413">
                  <c:v>7161.0</c:v>
                </c:pt>
                <c:pt idx="414">
                  <c:v>7179.0</c:v>
                </c:pt>
                <c:pt idx="415">
                  <c:v>7196.0</c:v>
                </c:pt>
                <c:pt idx="416">
                  <c:v>7214.0</c:v>
                </c:pt>
                <c:pt idx="417">
                  <c:v>7232.0</c:v>
                </c:pt>
                <c:pt idx="418">
                  <c:v>7249.0</c:v>
                </c:pt>
                <c:pt idx="419">
                  <c:v>7267.0</c:v>
                </c:pt>
                <c:pt idx="420">
                  <c:v>7284.0</c:v>
                </c:pt>
                <c:pt idx="421">
                  <c:v>7303.0</c:v>
                </c:pt>
                <c:pt idx="422">
                  <c:v>7320.0</c:v>
                </c:pt>
                <c:pt idx="423">
                  <c:v>7337.0</c:v>
                </c:pt>
                <c:pt idx="424">
                  <c:v>7355.0</c:v>
                </c:pt>
                <c:pt idx="425">
                  <c:v>7373.0</c:v>
                </c:pt>
                <c:pt idx="426">
                  <c:v>7391.0</c:v>
                </c:pt>
                <c:pt idx="427">
                  <c:v>7408.0</c:v>
                </c:pt>
                <c:pt idx="428">
                  <c:v>7426.0</c:v>
                </c:pt>
                <c:pt idx="429">
                  <c:v>7444.0</c:v>
                </c:pt>
                <c:pt idx="430">
                  <c:v>7461.0</c:v>
                </c:pt>
                <c:pt idx="431">
                  <c:v>7479.0</c:v>
                </c:pt>
                <c:pt idx="432">
                  <c:v>7497.0</c:v>
                </c:pt>
                <c:pt idx="433">
                  <c:v>7515.0</c:v>
                </c:pt>
                <c:pt idx="434">
                  <c:v>7532.0</c:v>
                </c:pt>
                <c:pt idx="435">
                  <c:v>7549.0</c:v>
                </c:pt>
                <c:pt idx="436">
                  <c:v>7568.0</c:v>
                </c:pt>
                <c:pt idx="437">
                  <c:v>7585.0</c:v>
                </c:pt>
                <c:pt idx="438">
                  <c:v>7603.0</c:v>
                </c:pt>
                <c:pt idx="439">
                  <c:v>7620.0</c:v>
                </c:pt>
                <c:pt idx="440">
                  <c:v>7639.0</c:v>
                </c:pt>
                <c:pt idx="441">
                  <c:v>7656.0</c:v>
                </c:pt>
                <c:pt idx="442">
                  <c:v>7673.0</c:v>
                </c:pt>
                <c:pt idx="443">
                  <c:v>7691.0</c:v>
                </c:pt>
                <c:pt idx="444">
                  <c:v>7709.0</c:v>
                </c:pt>
                <c:pt idx="445">
                  <c:v>7727.0</c:v>
                </c:pt>
                <c:pt idx="446">
                  <c:v>7744.0</c:v>
                </c:pt>
                <c:pt idx="447">
                  <c:v>7762.0</c:v>
                </c:pt>
                <c:pt idx="448">
                  <c:v>7780.0</c:v>
                </c:pt>
                <c:pt idx="449">
                  <c:v>7797.0</c:v>
                </c:pt>
                <c:pt idx="450">
                  <c:v>7815.0</c:v>
                </c:pt>
                <c:pt idx="451">
                  <c:v>7833.0</c:v>
                </c:pt>
                <c:pt idx="452">
                  <c:v>7851.0</c:v>
                </c:pt>
                <c:pt idx="453">
                  <c:v>7868.0</c:v>
                </c:pt>
                <c:pt idx="454">
                  <c:v>7885.0</c:v>
                </c:pt>
                <c:pt idx="455">
                  <c:v>7904.0</c:v>
                </c:pt>
                <c:pt idx="456">
                  <c:v>7921.0</c:v>
                </c:pt>
                <c:pt idx="457">
                  <c:v>7939.0</c:v>
                </c:pt>
                <c:pt idx="458">
                  <c:v>7956.0</c:v>
                </c:pt>
                <c:pt idx="459">
                  <c:v>7974.0</c:v>
                </c:pt>
                <c:pt idx="460">
                  <c:v>7992.0</c:v>
                </c:pt>
                <c:pt idx="461">
                  <c:v>8009.0</c:v>
                </c:pt>
                <c:pt idx="462">
                  <c:v>8028.0</c:v>
                </c:pt>
                <c:pt idx="463">
                  <c:v>8045.0</c:v>
                </c:pt>
                <c:pt idx="464">
                  <c:v>8062.0</c:v>
                </c:pt>
                <c:pt idx="465">
                  <c:v>8080.0</c:v>
                </c:pt>
                <c:pt idx="466">
                  <c:v>8098.0</c:v>
                </c:pt>
                <c:pt idx="467">
                  <c:v>8116.0</c:v>
                </c:pt>
                <c:pt idx="468">
                  <c:v>8133.0</c:v>
                </c:pt>
                <c:pt idx="469">
                  <c:v>8151.0</c:v>
                </c:pt>
                <c:pt idx="470">
                  <c:v>8169.0</c:v>
                </c:pt>
                <c:pt idx="471">
                  <c:v>8186.0</c:v>
                </c:pt>
                <c:pt idx="472">
                  <c:v>8204.0</c:v>
                </c:pt>
                <c:pt idx="473">
                  <c:v>8221.0</c:v>
                </c:pt>
                <c:pt idx="474">
                  <c:v>8240.0</c:v>
                </c:pt>
                <c:pt idx="475">
                  <c:v>8257.0</c:v>
                </c:pt>
                <c:pt idx="476">
                  <c:v>8274.0</c:v>
                </c:pt>
                <c:pt idx="477">
                  <c:v>8293.0</c:v>
                </c:pt>
                <c:pt idx="478">
                  <c:v>8310.0</c:v>
                </c:pt>
                <c:pt idx="479">
                  <c:v>8328.0</c:v>
                </c:pt>
                <c:pt idx="480">
                  <c:v>8345.0</c:v>
                </c:pt>
                <c:pt idx="481">
                  <c:v>8364.0</c:v>
                </c:pt>
                <c:pt idx="482">
                  <c:v>8381.0</c:v>
                </c:pt>
                <c:pt idx="483">
                  <c:v>8398.0</c:v>
                </c:pt>
                <c:pt idx="484">
                  <c:v>8416.0</c:v>
                </c:pt>
                <c:pt idx="485">
                  <c:v>8434.0</c:v>
                </c:pt>
                <c:pt idx="486">
                  <c:v>8452.0</c:v>
                </c:pt>
                <c:pt idx="487">
                  <c:v>8469.0</c:v>
                </c:pt>
                <c:pt idx="488">
                  <c:v>8486.0</c:v>
                </c:pt>
                <c:pt idx="489">
                  <c:v>8505.0</c:v>
                </c:pt>
                <c:pt idx="490">
                  <c:v>8522.0</c:v>
                </c:pt>
                <c:pt idx="491">
                  <c:v>8540.0</c:v>
                </c:pt>
                <c:pt idx="492">
                  <c:v>8557.0</c:v>
                </c:pt>
                <c:pt idx="493">
                  <c:v>8576.0</c:v>
                </c:pt>
                <c:pt idx="494">
                  <c:v>8593.0</c:v>
                </c:pt>
                <c:pt idx="495">
                  <c:v>8610.0</c:v>
                </c:pt>
                <c:pt idx="496">
                  <c:v>8629.0</c:v>
                </c:pt>
                <c:pt idx="497">
                  <c:v>8646.0</c:v>
                </c:pt>
                <c:pt idx="498">
                  <c:v>8664.0</c:v>
                </c:pt>
                <c:pt idx="499">
                  <c:v>8681.0</c:v>
                </c:pt>
                <c:pt idx="500">
                  <c:v>8699.0</c:v>
                </c:pt>
                <c:pt idx="501">
                  <c:v>8718.0</c:v>
                </c:pt>
                <c:pt idx="502">
                  <c:v>8736.0</c:v>
                </c:pt>
                <c:pt idx="503">
                  <c:v>8754.0</c:v>
                </c:pt>
                <c:pt idx="504">
                  <c:v>8772.0</c:v>
                </c:pt>
                <c:pt idx="505">
                  <c:v>8790.0</c:v>
                </c:pt>
                <c:pt idx="506">
                  <c:v>8808.0</c:v>
                </c:pt>
                <c:pt idx="507">
                  <c:v>8827.0</c:v>
                </c:pt>
                <c:pt idx="508">
                  <c:v>8846.0</c:v>
                </c:pt>
                <c:pt idx="509">
                  <c:v>8864.0</c:v>
                </c:pt>
                <c:pt idx="510">
                  <c:v>8883.0</c:v>
                </c:pt>
                <c:pt idx="511">
                  <c:v>8902.0</c:v>
                </c:pt>
                <c:pt idx="512">
                  <c:v>8921.0</c:v>
                </c:pt>
                <c:pt idx="513">
                  <c:v>8939.0</c:v>
                </c:pt>
                <c:pt idx="514">
                  <c:v>8958.0</c:v>
                </c:pt>
                <c:pt idx="515">
                  <c:v>8977.0</c:v>
                </c:pt>
                <c:pt idx="516">
                  <c:v>8995.0</c:v>
                </c:pt>
                <c:pt idx="517">
                  <c:v>9014.0</c:v>
                </c:pt>
                <c:pt idx="518">
                  <c:v>9033.0</c:v>
                </c:pt>
                <c:pt idx="519">
                  <c:v>9052.0</c:v>
                </c:pt>
                <c:pt idx="520">
                  <c:v>9070.0</c:v>
                </c:pt>
                <c:pt idx="521">
                  <c:v>9089.0</c:v>
                </c:pt>
                <c:pt idx="522">
                  <c:v>9108.0</c:v>
                </c:pt>
                <c:pt idx="523">
                  <c:v>9127.0</c:v>
                </c:pt>
                <c:pt idx="524">
                  <c:v>9147.0</c:v>
                </c:pt>
                <c:pt idx="525">
                  <c:v>9167.0</c:v>
                </c:pt>
                <c:pt idx="526">
                  <c:v>9187.0</c:v>
                </c:pt>
                <c:pt idx="527">
                  <c:v>9206.0</c:v>
                </c:pt>
                <c:pt idx="528">
                  <c:v>9227.0</c:v>
                </c:pt>
                <c:pt idx="529">
                  <c:v>9246.0</c:v>
                </c:pt>
                <c:pt idx="530">
                  <c:v>9266.0</c:v>
                </c:pt>
                <c:pt idx="531">
                  <c:v>9284.0</c:v>
                </c:pt>
                <c:pt idx="532">
                  <c:v>9304.0</c:v>
                </c:pt>
                <c:pt idx="533">
                  <c:v>9322.0</c:v>
                </c:pt>
                <c:pt idx="534">
                  <c:v>9340.0</c:v>
                </c:pt>
                <c:pt idx="535">
                  <c:v>9360.0</c:v>
                </c:pt>
                <c:pt idx="536">
                  <c:v>9378.0</c:v>
                </c:pt>
                <c:pt idx="537">
                  <c:v>9397.0</c:v>
                </c:pt>
                <c:pt idx="538">
                  <c:v>9415.0</c:v>
                </c:pt>
                <c:pt idx="539">
                  <c:v>9435.0</c:v>
                </c:pt>
                <c:pt idx="540">
                  <c:v>9453.0</c:v>
                </c:pt>
                <c:pt idx="541">
                  <c:v>9472.0</c:v>
                </c:pt>
                <c:pt idx="542">
                  <c:v>9491.0</c:v>
                </c:pt>
                <c:pt idx="543">
                  <c:v>9509.0</c:v>
                </c:pt>
                <c:pt idx="544">
                  <c:v>9528.0</c:v>
                </c:pt>
                <c:pt idx="545">
                  <c:v>9546.0</c:v>
                </c:pt>
                <c:pt idx="546">
                  <c:v>9566.0</c:v>
                </c:pt>
                <c:pt idx="547">
                  <c:v>9584.0</c:v>
                </c:pt>
                <c:pt idx="548">
                  <c:v>9603.0</c:v>
                </c:pt>
                <c:pt idx="549">
                  <c:v>9621.0</c:v>
                </c:pt>
                <c:pt idx="550">
                  <c:v>9640.0</c:v>
                </c:pt>
                <c:pt idx="551">
                  <c:v>9659.0</c:v>
                </c:pt>
                <c:pt idx="552">
                  <c:v>9677.0</c:v>
                </c:pt>
                <c:pt idx="553">
                  <c:v>9697.0</c:v>
                </c:pt>
                <c:pt idx="554">
                  <c:v>9715.0</c:v>
                </c:pt>
                <c:pt idx="555">
                  <c:v>9734.0</c:v>
                </c:pt>
                <c:pt idx="556">
                  <c:v>9752.0</c:v>
                </c:pt>
                <c:pt idx="557">
                  <c:v>9772.0</c:v>
                </c:pt>
                <c:pt idx="558">
                  <c:v>9790.0</c:v>
                </c:pt>
                <c:pt idx="559">
                  <c:v>9808.0</c:v>
                </c:pt>
                <c:pt idx="560">
                  <c:v>9828.0</c:v>
                </c:pt>
                <c:pt idx="561">
                  <c:v>9846.0</c:v>
                </c:pt>
                <c:pt idx="562">
                  <c:v>9865.0</c:v>
                </c:pt>
                <c:pt idx="563">
                  <c:v>9883.0</c:v>
                </c:pt>
                <c:pt idx="564">
                  <c:v>9903.0</c:v>
                </c:pt>
                <c:pt idx="565">
                  <c:v>9921.0</c:v>
                </c:pt>
                <c:pt idx="566">
                  <c:v>9939.0</c:v>
                </c:pt>
                <c:pt idx="567">
                  <c:v>9959.0</c:v>
                </c:pt>
                <c:pt idx="568">
                  <c:v>9977.0</c:v>
                </c:pt>
                <c:pt idx="569">
                  <c:v>9996.0</c:v>
                </c:pt>
                <c:pt idx="570">
                  <c:v>10014.0</c:v>
                </c:pt>
                <c:pt idx="571">
                  <c:v>10035.0</c:v>
                </c:pt>
                <c:pt idx="572">
                  <c:v>10054.0</c:v>
                </c:pt>
                <c:pt idx="573">
                  <c:v>10074.0</c:v>
                </c:pt>
                <c:pt idx="574">
                  <c:v>10094.0</c:v>
                </c:pt>
                <c:pt idx="575">
                  <c:v>10114.0</c:v>
                </c:pt>
                <c:pt idx="576">
                  <c:v>10133.0</c:v>
                </c:pt>
                <c:pt idx="577">
                  <c:v>10152.0</c:v>
                </c:pt>
                <c:pt idx="578">
                  <c:v>10173.0</c:v>
                </c:pt>
                <c:pt idx="579">
                  <c:v>10192.0</c:v>
                </c:pt>
                <c:pt idx="580">
                  <c:v>10212.0</c:v>
                </c:pt>
                <c:pt idx="581">
                  <c:v>10232.0</c:v>
                </c:pt>
                <c:pt idx="582">
                  <c:v>10252.0</c:v>
                </c:pt>
                <c:pt idx="583">
                  <c:v>10271.0</c:v>
                </c:pt>
                <c:pt idx="584">
                  <c:v>10292.0</c:v>
                </c:pt>
                <c:pt idx="585">
                  <c:v>10311.0</c:v>
                </c:pt>
                <c:pt idx="586">
                  <c:v>10331.0</c:v>
                </c:pt>
                <c:pt idx="587">
                  <c:v>10350.0</c:v>
                </c:pt>
                <c:pt idx="588">
                  <c:v>10371.0</c:v>
                </c:pt>
                <c:pt idx="589">
                  <c:v>10390.0</c:v>
                </c:pt>
                <c:pt idx="590">
                  <c:v>10409.0</c:v>
                </c:pt>
                <c:pt idx="591">
                  <c:v>10430.0</c:v>
                </c:pt>
                <c:pt idx="592">
                  <c:v>10449.0</c:v>
                </c:pt>
                <c:pt idx="593">
                  <c:v>10469.0</c:v>
                </c:pt>
                <c:pt idx="594">
                  <c:v>10489.0</c:v>
                </c:pt>
                <c:pt idx="595">
                  <c:v>10509.0</c:v>
                </c:pt>
                <c:pt idx="596">
                  <c:v>10528.0</c:v>
                </c:pt>
                <c:pt idx="597">
                  <c:v>10548.0</c:v>
                </c:pt>
                <c:pt idx="598">
                  <c:v>10568.0</c:v>
                </c:pt>
                <c:pt idx="599">
                  <c:v>10588.0</c:v>
                </c:pt>
                <c:pt idx="600">
                  <c:v>10607.0</c:v>
                </c:pt>
                <c:pt idx="601">
                  <c:v>10628.0</c:v>
                </c:pt>
                <c:pt idx="602">
                  <c:v>10647.0</c:v>
                </c:pt>
                <c:pt idx="603">
                  <c:v>10667.0</c:v>
                </c:pt>
                <c:pt idx="604">
                  <c:v>10686.0</c:v>
                </c:pt>
                <c:pt idx="605">
                  <c:v>10706.0</c:v>
                </c:pt>
                <c:pt idx="606">
                  <c:v>10726.0</c:v>
                </c:pt>
                <c:pt idx="607">
                  <c:v>10745.0</c:v>
                </c:pt>
                <c:pt idx="608">
                  <c:v>10766.0</c:v>
                </c:pt>
                <c:pt idx="609">
                  <c:v>10785.0</c:v>
                </c:pt>
                <c:pt idx="610">
                  <c:v>10805.0</c:v>
                </c:pt>
                <c:pt idx="611">
                  <c:v>10825.0</c:v>
                </c:pt>
                <c:pt idx="612">
                  <c:v>10845.0</c:v>
                </c:pt>
                <c:pt idx="613">
                  <c:v>10864.0</c:v>
                </c:pt>
                <c:pt idx="614">
                  <c:v>10884.0</c:v>
                </c:pt>
                <c:pt idx="615">
                  <c:v>10904.0</c:v>
                </c:pt>
                <c:pt idx="616">
                  <c:v>10924.0</c:v>
                </c:pt>
                <c:pt idx="617">
                  <c:v>10943.0</c:v>
                </c:pt>
                <c:pt idx="618">
                  <c:v>10963.0</c:v>
                </c:pt>
                <c:pt idx="619">
                  <c:v>10983.0</c:v>
                </c:pt>
                <c:pt idx="620">
                  <c:v>11002.0</c:v>
                </c:pt>
                <c:pt idx="621">
                  <c:v>11023.0</c:v>
                </c:pt>
                <c:pt idx="622">
                  <c:v>11042.0</c:v>
                </c:pt>
                <c:pt idx="623">
                  <c:v>11062.0</c:v>
                </c:pt>
                <c:pt idx="624">
                  <c:v>11081.0</c:v>
                </c:pt>
                <c:pt idx="625">
                  <c:v>11102.0</c:v>
                </c:pt>
                <c:pt idx="626">
                  <c:v>11121.0</c:v>
                </c:pt>
                <c:pt idx="627">
                  <c:v>11141.0</c:v>
                </c:pt>
                <c:pt idx="628">
                  <c:v>11161.0</c:v>
                </c:pt>
                <c:pt idx="629">
                  <c:v>11181.0</c:v>
                </c:pt>
                <c:pt idx="630">
                  <c:v>11200.0</c:v>
                </c:pt>
                <c:pt idx="631">
                  <c:v>11219.0</c:v>
                </c:pt>
                <c:pt idx="632">
                  <c:v>11240.0</c:v>
                </c:pt>
                <c:pt idx="633">
                  <c:v>11259.0</c:v>
                </c:pt>
                <c:pt idx="634">
                  <c:v>11279.0</c:v>
                </c:pt>
                <c:pt idx="635">
                  <c:v>11299.0</c:v>
                </c:pt>
                <c:pt idx="636">
                  <c:v>11319.0</c:v>
                </c:pt>
                <c:pt idx="637">
                  <c:v>11338.0</c:v>
                </c:pt>
                <c:pt idx="638">
                  <c:v>11359.0</c:v>
                </c:pt>
                <c:pt idx="639">
                  <c:v>11378.0</c:v>
                </c:pt>
                <c:pt idx="640">
                  <c:v>11398.0</c:v>
                </c:pt>
                <c:pt idx="641">
                  <c:v>11417.0</c:v>
                </c:pt>
                <c:pt idx="642">
                  <c:v>11438.0</c:v>
                </c:pt>
                <c:pt idx="643">
                  <c:v>11457.0</c:v>
                </c:pt>
                <c:pt idx="644">
                  <c:v>11476.0</c:v>
                </c:pt>
                <c:pt idx="645">
                  <c:v>11497.0</c:v>
                </c:pt>
                <c:pt idx="646">
                  <c:v>11516.0</c:v>
                </c:pt>
                <c:pt idx="647">
                  <c:v>11536.0</c:v>
                </c:pt>
                <c:pt idx="648">
                  <c:v>11556.0</c:v>
                </c:pt>
                <c:pt idx="649">
                  <c:v>11576.0</c:v>
                </c:pt>
                <c:pt idx="650">
                  <c:v>11595.0</c:v>
                </c:pt>
                <c:pt idx="651">
                  <c:v>11615.0</c:v>
                </c:pt>
                <c:pt idx="652">
                  <c:v>11635.0</c:v>
                </c:pt>
                <c:pt idx="653">
                  <c:v>11655.0</c:v>
                </c:pt>
                <c:pt idx="654">
                  <c:v>11674.0</c:v>
                </c:pt>
                <c:pt idx="655">
                  <c:v>11695.0</c:v>
                </c:pt>
                <c:pt idx="656">
                  <c:v>11714.0</c:v>
                </c:pt>
                <c:pt idx="657">
                  <c:v>11734.0</c:v>
                </c:pt>
                <c:pt idx="658">
                  <c:v>11754.0</c:v>
                </c:pt>
                <c:pt idx="659">
                  <c:v>11773.0</c:v>
                </c:pt>
                <c:pt idx="660">
                  <c:v>11793.0</c:v>
                </c:pt>
                <c:pt idx="661">
                  <c:v>11812.0</c:v>
                </c:pt>
                <c:pt idx="662">
                  <c:v>11833.0</c:v>
                </c:pt>
                <c:pt idx="663">
                  <c:v>11852.0</c:v>
                </c:pt>
                <c:pt idx="664">
                  <c:v>11872.0</c:v>
                </c:pt>
                <c:pt idx="665">
                  <c:v>11892.0</c:v>
                </c:pt>
                <c:pt idx="666">
                  <c:v>11912.0</c:v>
                </c:pt>
                <c:pt idx="667">
                  <c:v>11931.0</c:v>
                </c:pt>
                <c:pt idx="668">
                  <c:v>11951.0</c:v>
                </c:pt>
                <c:pt idx="669">
                  <c:v>11971.0</c:v>
                </c:pt>
                <c:pt idx="670">
                  <c:v>11991.0</c:v>
                </c:pt>
                <c:pt idx="671">
                  <c:v>12010.0</c:v>
                </c:pt>
                <c:pt idx="672">
                  <c:v>12030.0</c:v>
                </c:pt>
                <c:pt idx="673">
                  <c:v>12050.0</c:v>
                </c:pt>
                <c:pt idx="674">
                  <c:v>12069.0</c:v>
                </c:pt>
                <c:pt idx="675">
                  <c:v>12090.0</c:v>
                </c:pt>
                <c:pt idx="676">
                  <c:v>12109.0</c:v>
                </c:pt>
                <c:pt idx="677">
                  <c:v>12129.0</c:v>
                </c:pt>
                <c:pt idx="678">
                  <c:v>12148.0</c:v>
                </c:pt>
                <c:pt idx="679">
                  <c:v>12169.0</c:v>
                </c:pt>
                <c:pt idx="680">
                  <c:v>12188.0</c:v>
                </c:pt>
                <c:pt idx="681">
                  <c:v>12208.0</c:v>
                </c:pt>
                <c:pt idx="682">
                  <c:v>12228.0</c:v>
                </c:pt>
                <c:pt idx="683">
                  <c:v>12248.0</c:v>
                </c:pt>
                <c:pt idx="684">
                  <c:v>12267.0</c:v>
                </c:pt>
                <c:pt idx="685">
                  <c:v>12288.0</c:v>
                </c:pt>
                <c:pt idx="686">
                  <c:v>12307.0</c:v>
                </c:pt>
                <c:pt idx="687">
                  <c:v>12326.0</c:v>
                </c:pt>
                <c:pt idx="688">
                  <c:v>12346.0</c:v>
                </c:pt>
                <c:pt idx="689">
                  <c:v>12366.0</c:v>
                </c:pt>
                <c:pt idx="690">
                  <c:v>12386.0</c:v>
                </c:pt>
                <c:pt idx="691">
                  <c:v>12405.0</c:v>
                </c:pt>
                <c:pt idx="692">
                  <c:v>12426.0</c:v>
                </c:pt>
                <c:pt idx="693">
                  <c:v>12445.0</c:v>
                </c:pt>
                <c:pt idx="694">
                  <c:v>12465.0</c:v>
                </c:pt>
                <c:pt idx="695">
                  <c:v>12484.0</c:v>
                </c:pt>
                <c:pt idx="696">
                  <c:v>12505.0</c:v>
                </c:pt>
                <c:pt idx="697">
                  <c:v>12524.0</c:v>
                </c:pt>
                <c:pt idx="698">
                  <c:v>12544.0</c:v>
                </c:pt>
                <c:pt idx="699">
                  <c:v>12564.0</c:v>
                </c:pt>
                <c:pt idx="700">
                  <c:v>12583.0</c:v>
                </c:pt>
                <c:pt idx="701">
                  <c:v>12603.0</c:v>
                </c:pt>
                <c:pt idx="702">
                  <c:v>12623.0</c:v>
                </c:pt>
                <c:pt idx="703">
                  <c:v>12643.0</c:v>
                </c:pt>
                <c:pt idx="704">
                  <c:v>12662.0</c:v>
                </c:pt>
                <c:pt idx="705">
                  <c:v>12682.0</c:v>
                </c:pt>
                <c:pt idx="706">
                  <c:v>12702.0</c:v>
                </c:pt>
                <c:pt idx="707">
                  <c:v>12722.0</c:v>
                </c:pt>
                <c:pt idx="708">
                  <c:v>12741.0</c:v>
                </c:pt>
                <c:pt idx="709">
                  <c:v>12762.0</c:v>
                </c:pt>
                <c:pt idx="710">
                  <c:v>12781.0</c:v>
                </c:pt>
                <c:pt idx="711">
                  <c:v>12801.0</c:v>
                </c:pt>
                <c:pt idx="712">
                  <c:v>12821.0</c:v>
                </c:pt>
                <c:pt idx="713">
                  <c:v>12840.0</c:v>
                </c:pt>
                <c:pt idx="714">
                  <c:v>12860.0</c:v>
                </c:pt>
                <c:pt idx="715">
                  <c:v>12879.0</c:v>
                </c:pt>
                <c:pt idx="716">
                  <c:v>12900.0</c:v>
                </c:pt>
                <c:pt idx="717">
                  <c:v>12919.0</c:v>
                </c:pt>
                <c:pt idx="718">
                  <c:v>12939.0</c:v>
                </c:pt>
                <c:pt idx="719">
                  <c:v>12959.0</c:v>
                </c:pt>
                <c:pt idx="720">
                  <c:v>12979.0</c:v>
                </c:pt>
                <c:pt idx="721">
                  <c:v>12998.0</c:v>
                </c:pt>
                <c:pt idx="722">
                  <c:v>13019.0</c:v>
                </c:pt>
                <c:pt idx="723">
                  <c:v>13038.0</c:v>
                </c:pt>
                <c:pt idx="724">
                  <c:v>13058.0</c:v>
                </c:pt>
                <c:pt idx="725">
                  <c:v>13077.0</c:v>
                </c:pt>
                <c:pt idx="726">
                  <c:v>13097.0</c:v>
                </c:pt>
                <c:pt idx="727">
                  <c:v>13117.0</c:v>
                </c:pt>
                <c:pt idx="728">
                  <c:v>13136.0</c:v>
                </c:pt>
                <c:pt idx="729">
                  <c:v>13157.0</c:v>
                </c:pt>
                <c:pt idx="730">
                  <c:v>13176.0</c:v>
                </c:pt>
                <c:pt idx="731">
                  <c:v>13196.0</c:v>
                </c:pt>
                <c:pt idx="732">
                  <c:v>13215.0</c:v>
                </c:pt>
                <c:pt idx="733">
                  <c:v>13236.0</c:v>
                </c:pt>
                <c:pt idx="734">
                  <c:v>13255.0</c:v>
                </c:pt>
                <c:pt idx="735">
                  <c:v>13275.0</c:v>
                </c:pt>
                <c:pt idx="736">
                  <c:v>13295.0</c:v>
                </c:pt>
                <c:pt idx="737">
                  <c:v>13315.0</c:v>
                </c:pt>
                <c:pt idx="738">
                  <c:v>13334.0</c:v>
                </c:pt>
                <c:pt idx="739">
                  <c:v>13355.0</c:v>
                </c:pt>
                <c:pt idx="740">
                  <c:v>13374.0</c:v>
                </c:pt>
                <c:pt idx="741">
                  <c:v>13393.0</c:v>
                </c:pt>
                <c:pt idx="742">
                  <c:v>13413.0</c:v>
                </c:pt>
                <c:pt idx="743">
                  <c:v>13433.0</c:v>
                </c:pt>
                <c:pt idx="744">
                  <c:v>13453.0</c:v>
                </c:pt>
                <c:pt idx="745">
                  <c:v>13472.0</c:v>
                </c:pt>
                <c:pt idx="746">
                  <c:v>13493.0</c:v>
                </c:pt>
                <c:pt idx="747">
                  <c:v>13512.0</c:v>
                </c:pt>
                <c:pt idx="748">
                  <c:v>13532.0</c:v>
                </c:pt>
                <c:pt idx="749">
                  <c:v>13552.0</c:v>
                </c:pt>
                <c:pt idx="750">
                  <c:v>13572.0</c:v>
                </c:pt>
                <c:pt idx="751">
                  <c:v>13591.0</c:v>
                </c:pt>
                <c:pt idx="752">
                  <c:v>13611.0</c:v>
                </c:pt>
                <c:pt idx="753">
                  <c:v>13631.0</c:v>
                </c:pt>
                <c:pt idx="754">
                  <c:v>13650.0</c:v>
                </c:pt>
                <c:pt idx="755">
                  <c:v>13670.0</c:v>
                </c:pt>
                <c:pt idx="756">
                  <c:v>13690.0</c:v>
                </c:pt>
                <c:pt idx="757">
                  <c:v>13710.0</c:v>
                </c:pt>
                <c:pt idx="758">
                  <c:v>13729.0</c:v>
                </c:pt>
                <c:pt idx="759">
                  <c:v>13749.0</c:v>
                </c:pt>
                <c:pt idx="760">
                  <c:v>13769.0</c:v>
                </c:pt>
                <c:pt idx="761">
                  <c:v>13789.0</c:v>
                </c:pt>
                <c:pt idx="762">
                  <c:v>13808.0</c:v>
                </c:pt>
                <c:pt idx="763">
                  <c:v>13829.0</c:v>
                </c:pt>
                <c:pt idx="764">
                  <c:v>13848.0</c:v>
                </c:pt>
                <c:pt idx="765">
                  <c:v>13868.0</c:v>
                </c:pt>
                <c:pt idx="766">
                  <c:v>13888.0</c:v>
                </c:pt>
                <c:pt idx="767">
                  <c:v>13907.0</c:v>
                </c:pt>
                <c:pt idx="768">
                  <c:v>13927.0</c:v>
                </c:pt>
                <c:pt idx="769">
                  <c:v>13946.0</c:v>
                </c:pt>
                <c:pt idx="770">
                  <c:v>13967.0</c:v>
                </c:pt>
                <c:pt idx="771">
                  <c:v>13986.0</c:v>
                </c:pt>
                <c:pt idx="772">
                  <c:v>14006.0</c:v>
                </c:pt>
                <c:pt idx="773">
                  <c:v>14026.0</c:v>
                </c:pt>
                <c:pt idx="774">
                  <c:v>14046.0</c:v>
                </c:pt>
                <c:pt idx="775">
                  <c:v>14065.0</c:v>
                </c:pt>
                <c:pt idx="776">
                  <c:v>14086.0</c:v>
                </c:pt>
                <c:pt idx="777">
                  <c:v>14105.0</c:v>
                </c:pt>
                <c:pt idx="778">
                  <c:v>14125.0</c:v>
                </c:pt>
                <c:pt idx="779">
                  <c:v>14144.0</c:v>
                </c:pt>
                <c:pt idx="780">
                  <c:v>14164.0</c:v>
                </c:pt>
                <c:pt idx="781">
                  <c:v>14184.0</c:v>
                </c:pt>
                <c:pt idx="782">
                  <c:v>14203.0</c:v>
                </c:pt>
                <c:pt idx="783">
                  <c:v>14224.0</c:v>
                </c:pt>
                <c:pt idx="784">
                  <c:v>14243.0</c:v>
                </c:pt>
                <c:pt idx="785">
                  <c:v>14263.0</c:v>
                </c:pt>
                <c:pt idx="786">
                  <c:v>14283.0</c:v>
                </c:pt>
                <c:pt idx="787">
                  <c:v>14303.0</c:v>
                </c:pt>
                <c:pt idx="788">
                  <c:v>14322.0</c:v>
                </c:pt>
                <c:pt idx="789">
                  <c:v>14342.0</c:v>
                </c:pt>
                <c:pt idx="790">
                  <c:v>14362.0</c:v>
                </c:pt>
                <c:pt idx="791">
                  <c:v>14382.0</c:v>
                </c:pt>
                <c:pt idx="792">
                  <c:v>14401.0</c:v>
                </c:pt>
                <c:pt idx="793">
                  <c:v>14422.0</c:v>
                </c:pt>
                <c:pt idx="794">
                  <c:v>14441.0</c:v>
                </c:pt>
                <c:pt idx="795">
                  <c:v>14460.0</c:v>
                </c:pt>
                <c:pt idx="796">
                  <c:v>14480.0</c:v>
                </c:pt>
                <c:pt idx="797">
                  <c:v>14500.0</c:v>
                </c:pt>
                <c:pt idx="798">
                  <c:v>14520.0</c:v>
                </c:pt>
                <c:pt idx="799">
                  <c:v>14539.0</c:v>
                </c:pt>
                <c:pt idx="800">
                  <c:v>14560.0</c:v>
                </c:pt>
                <c:pt idx="801">
                  <c:v>14579.0</c:v>
                </c:pt>
                <c:pt idx="802">
                  <c:v>14599.0</c:v>
                </c:pt>
                <c:pt idx="803">
                  <c:v>14619.0</c:v>
                </c:pt>
                <c:pt idx="804">
                  <c:v>14639.0</c:v>
                </c:pt>
              </c:numCache>
            </c:numRef>
          </c:cat>
          <c:val>
            <c:numRef>
              <c:f>'4% 0.75s'!$A$2:$A$807</c:f>
              <c:numCache>
                <c:formatCode>General</c:formatCode>
                <c:ptCount val="806"/>
                <c:pt idx="0">
                  <c:v>-0.38</c:v>
                </c:pt>
                <c:pt idx="1">
                  <c:v>-0.38</c:v>
                </c:pt>
                <c:pt idx="2">
                  <c:v>-0.38</c:v>
                </c:pt>
                <c:pt idx="3">
                  <c:v>-0.38</c:v>
                </c:pt>
                <c:pt idx="4">
                  <c:v>-0.38</c:v>
                </c:pt>
                <c:pt idx="5">
                  <c:v>-0.38</c:v>
                </c:pt>
                <c:pt idx="6">
                  <c:v>-0.38</c:v>
                </c:pt>
                <c:pt idx="7">
                  <c:v>-0.38</c:v>
                </c:pt>
                <c:pt idx="8">
                  <c:v>-0.38</c:v>
                </c:pt>
                <c:pt idx="9">
                  <c:v>-0.38</c:v>
                </c:pt>
                <c:pt idx="10">
                  <c:v>-0.38</c:v>
                </c:pt>
                <c:pt idx="11">
                  <c:v>-0.38</c:v>
                </c:pt>
                <c:pt idx="12">
                  <c:v>-0.38</c:v>
                </c:pt>
                <c:pt idx="13">
                  <c:v>-0.38</c:v>
                </c:pt>
                <c:pt idx="14">
                  <c:v>-0.38</c:v>
                </c:pt>
                <c:pt idx="15">
                  <c:v>-0.38</c:v>
                </c:pt>
                <c:pt idx="16">
                  <c:v>-0.38</c:v>
                </c:pt>
                <c:pt idx="17">
                  <c:v>-0.38</c:v>
                </c:pt>
                <c:pt idx="18">
                  <c:v>-0.38</c:v>
                </c:pt>
                <c:pt idx="19">
                  <c:v>-0.38</c:v>
                </c:pt>
                <c:pt idx="20">
                  <c:v>-0.38</c:v>
                </c:pt>
                <c:pt idx="21">
                  <c:v>-0.38</c:v>
                </c:pt>
                <c:pt idx="22">
                  <c:v>-0.38</c:v>
                </c:pt>
                <c:pt idx="23">
                  <c:v>-0.38</c:v>
                </c:pt>
                <c:pt idx="24">
                  <c:v>-0.38</c:v>
                </c:pt>
                <c:pt idx="25">
                  <c:v>-0.38</c:v>
                </c:pt>
                <c:pt idx="26">
                  <c:v>-0.38</c:v>
                </c:pt>
                <c:pt idx="27">
                  <c:v>-0.38</c:v>
                </c:pt>
                <c:pt idx="28">
                  <c:v>-0.38</c:v>
                </c:pt>
                <c:pt idx="29">
                  <c:v>-0.38</c:v>
                </c:pt>
                <c:pt idx="30">
                  <c:v>-0.38</c:v>
                </c:pt>
                <c:pt idx="31">
                  <c:v>-0.38</c:v>
                </c:pt>
                <c:pt idx="32">
                  <c:v>-0.38</c:v>
                </c:pt>
                <c:pt idx="33">
                  <c:v>-0.38</c:v>
                </c:pt>
                <c:pt idx="34">
                  <c:v>-0.38</c:v>
                </c:pt>
                <c:pt idx="35">
                  <c:v>-0.38</c:v>
                </c:pt>
                <c:pt idx="36">
                  <c:v>-0.38</c:v>
                </c:pt>
                <c:pt idx="37">
                  <c:v>-0.38</c:v>
                </c:pt>
                <c:pt idx="38">
                  <c:v>-0.38</c:v>
                </c:pt>
                <c:pt idx="39">
                  <c:v>-0.38</c:v>
                </c:pt>
                <c:pt idx="40">
                  <c:v>-0.38</c:v>
                </c:pt>
                <c:pt idx="41">
                  <c:v>-0.38</c:v>
                </c:pt>
                <c:pt idx="42">
                  <c:v>-0.38</c:v>
                </c:pt>
                <c:pt idx="43">
                  <c:v>-0.38</c:v>
                </c:pt>
                <c:pt idx="44">
                  <c:v>-0.38</c:v>
                </c:pt>
                <c:pt idx="45">
                  <c:v>-0.38</c:v>
                </c:pt>
                <c:pt idx="46">
                  <c:v>-0.38</c:v>
                </c:pt>
                <c:pt idx="47">
                  <c:v>-0.38</c:v>
                </c:pt>
                <c:pt idx="48">
                  <c:v>-0.38</c:v>
                </c:pt>
                <c:pt idx="49">
                  <c:v>-0.38</c:v>
                </c:pt>
                <c:pt idx="50">
                  <c:v>-0.38</c:v>
                </c:pt>
                <c:pt idx="51">
                  <c:v>-0.38</c:v>
                </c:pt>
                <c:pt idx="52">
                  <c:v>-0.38</c:v>
                </c:pt>
                <c:pt idx="53">
                  <c:v>-0.38</c:v>
                </c:pt>
                <c:pt idx="54">
                  <c:v>-0.38</c:v>
                </c:pt>
                <c:pt idx="55">
                  <c:v>-0.38</c:v>
                </c:pt>
                <c:pt idx="56">
                  <c:v>-0.38</c:v>
                </c:pt>
                <c:pt idx="57">
                  <c:v>-0.38</c:v>
                </c:pt>
                <c:pt idx="58">
                  <c:v>-0.38</c:v>
                </c:pt>
                <c:pt idx="59">
                  <c:v>-0.38</c:v>
                </c:pt>
                <c:pt idx="60">
                  <c:v>-0.38</c:v>
                </c:pt>
                <c:pt idx="61">
                  <c:v>-0.38</c:v>
                </c:pt>
                <c:pt idx="62">
                  <c:v>-0.38</c:v>
                </c:pt>
                <c:pt idx="63">
                  <c:v>-0.38</c:v>
                </c:pt>
                <c:pt idx="64">
                  <c:v>-0.38</c:v>
                </c:pt>
                <c:pt idx="65">
                  <c:v>-0.38</c:v>
                </c:pt>
                <c:pt idx="66">
                  <c:v>-0.38</c:v>
                </c:pt>
                <c:pt idx="67">
                  <c:v>-0.38</c:v>
                </c:pt>
                <c:pt idx="68">
                  <c:v>-0.38</c:v>
                </c:pt>
                <c:pt idx="69">
                  <c:v>-0.38</c:v>
                </c:pt>
                <c:pt idx="70">
                  <c:v>-0.38</c:v>
                </c:pt>
                <c:pt idx="71">
                  <c:v>-0.38</c:v>
                </c:pt>
                <c:pt idx="72">
                  <c:v>-0.38</c:v>
                </c:pt>
                <c:pt idx="73">
                  <c:v>-0.38</c:v>
                </c:pt>
                <c:pt idx="74">
                  <c:v>-0.38</c:v>
                </c:pt>
                <c:pt idx="75">
                  <c:v>-0.38</c:v>
                </c:pt>
                <c:pt idx="76">
                  <c:v>-0.38</c:v>
                </c:pt>
                <c:pt idx="77">
                  <c:v>-0.38</c:v>
                </c:pt>
                <c:pt idx="78">
                  <c:v>-0.38</c:v>
                </c:pt>
                <c:pt idx="79">
                  <c:v>-0.38</c:v>
                </c:pt>
                <c:pt idx="80">
                  <c:v>-0.38</c:v>
                </c:pt>
                <c:pt idx="81">
                  <c:v>-0.38</c:v>
                </c:pt>
                <c:pt idx="82">
                  <c:v>-0.38</c:v>
                </c:pt>
                <c:pt idx="83">
                  <c:v>-0.38</c:v>
                </c:pt>
                <c:pt idx="84">
                  <c:v>-0.38</c:v>
                </c:pt>
                <c:pt idx="85">
                  <c:v>-0.38</c:v>
                </c:pt>
                <c:pt idx="86">
                  <c:v>-0.38</c:v>
                </c:pt>
                <c:pt idx="87">
                  <c:v>-0.38</c:v>
                </c:pt>
                <c:pt idx="88">
                  <c:v>-0.38</c:v>
                </c:pt>
                <c:pt idx="89">
                  <c:v>-0.38</c:v>
                </c:pt>
                <c:pt idx="90">
                  <c:v>-0.38</c:v>
                </c:pt>
                <c:pt idx="91">
                  <c:v>-0.38</c:v>
                </c:pt>
                <c:pt idx="92">
                  <c:v>-0.38</c:v>
                </c:pt>
                <c:pt idx="93">
                  <c:v>-0.38</c:v>
                </c:pt>
                <c:pt idx="94">
                  <c:v>-0.38</c:v>
                </c:pt>
                <c:pt idx="95">
                  <c:v>-0.38</c:v>
                </c:pt>
                <c:pt idx="96">
                  <c:v>-0.38</c:v>
                </c:pt>
                <c:pt idx="97">
                  <c:v>-0.38</c:v>
                </c:pt>
                <c:pt idx="98">
                  <c:v>-0.38</c:v>
                </c:pt>
                <c:pt idx="99">
                  <c:v>-0.38</c:v>
                </c:pt>
                <c:pt idx="100">
                  <c:v>-0.38</c:v>
                </c:pt>
                <c:pt idx="101">
                  <c:v>-0.38</c:v>
                </c:pt>
                <c:pt idx="102">
                  <c:v>-0.38</c:v>
                </c:pt>
                <c:pt idx="103">
                  <c:v>-0.38</c:v>
                </c:pt>
                <c:pt idx="104">
                  <c:v>-0.38</c:v>
                </c:pt>
                <c:pt idx="105">
                  <c:v>-0.38</c:v>
                </c:pt>
                <c:pt idx="106">
                  <c:v>-0.38</c:v>
                </c:pt>
                <c:pt idx="107">
                  <c:v>-0.38</c:v>
                </c:pt>
                <c:pt idx="108">
                  <c:v>-0.38</c:v>
                </c:pt>
                <c:pt idx="109">
                  <c:v>-0.38</c:v>
                </c:pt>
                <c:pt idx="110">
                  <c:v>-0.38</c:v>
                </c:pt>
                <c:pt idx="111">
                  <c:v>-0.38</c:v>
                </c:pt>
                <c:pt idx="112">
                  <c:v>-0.38</c:v>
                </c:pt>
                <c:pt idx="113">
                  <c:v>-0.38</c:v>
                </c:pt>
                <c:pt idx="114">
                  <c:v>-0.38</c:v>
                </c:pt>
                <c:pt idx="115">
                  <c:v>-0.38</c:v>
                </c:pt>
                <c:pt idx="116">
                  <c:v>-0.38</c:v>
                </c:pt>
                <c:pt idx="117">
                  <c:v>-0.38</c:v>
                </c:pt>
                <c:pt idx="118">
                  <c:v>-0.38</c:v>
                </c:pt>
                <c:pt idx="119">
                  <c:v>-0.38</c:v>
                </c:pt>
                <c:pt idx="120">
                  <c:v>-0.38</c:v>
                </c:pt>
                <c:pt idx="121">
                  <c:v>-0.38</c:v>
                </c:pt>
                <c:pt idx="122">
                  <c:v>-0.38</c:v>
                </c:pt>
                <c:pt idx="123">
                  <c:v>-0.38</c:v>
                </c:pt>
                <c:pt idx="124">
                  <c:v>-0.38</c:v>
                </c:pt>
                <c:pt idx="125">
                  <c:v>-0.38</c:v>
                </c:pt>
                <c:pt idx="126">
                  <c:v>-0.38</c:v>
                </c:pt>
                <c:pt idx="127">
                  <c:v>-0.38</c:v>
                </c:pt>
                <c:pt idx="128">
                  <c:v>-0.38</c:v>
                </c:pt>
                <c:pt idx="129">
                  <c:v>-0.38</c:v>
                </c:pt>
                <c:pt idx="130">
                  <c:v>-0.38</c:v>
                </c:pt>
                <c:pt idx="131">
                  <c:v>-0.38</c:v>
                </c:pt>
                <c:pt idx="132">
                  <c:v>-0.38</c:v>
                </c:pt>
                <c:pt idx="133">
                  <c:v>-0.38</c:v>
                </c:pt>
                <c:pt idx="134">
                  <c:v>-0.38</c:v>
                </c:pt>
                <c:pt idx="135">
                  <c:v>-0.38</c:v>
                </c:pt>
                <c:pt idx="136">
                  <c:v>-0.38</c:v>
                </c:pt>
                <c:pt idx="137">
                  <c:v>-0.38</c:v>
                </c:pt>
                <c:pt idx="138">
                  <c:v>-0.38</c:v>
                </c:pt>
                <c:pt idx="139">
                  <c:v>-0.38</c:v>
                </c:pt>
                <c:pt idx="140">
                  <c:v>-0.38</c:v>
                </c:pt>
                <c:pt idx="141">
                  <c:v>-0.38</c:v>
                </c:pt>
                <c:pt idx="142">
                  <c:v>-0.38</c:v>
                </c:pt>
                <c:pt idx="143">
                  <c:v>-0.38</c:v>
                </c:pt>
                <c:pt idx="144">
                  <c:v>-0.38</c:v>
                </c:pt>
                <c:pt idx="145">
                  <c:v>-0.38</c:v>
                </c:pt>
                <c:pt idx="146">
                  <c:v>-0.38</c:v>
                </c:pt>
                <c:pt idx="147">
                  <c:v>-0.38</c:v>
                </c:pt>
                <c:pt idx="148">
                  <c:v>-0.38</c:v>
                </c:pt>
                <c:pt idx="149">
                  <c:v>-0.38</c:v>
                </c:pt>
                <c:pt idx="150">
                  <c:v>-0.38</c:v>
                </c:pt>
                <c:pt idx="151">
                  <c:v>-0.38</c:v>
                </c:pt>
                <c:pt idx="152">
                  <c:v>-0.38</c:v>
                </c:pt>
                <c:pt idx="153">
                  <c:v>-0.38</c:v>
                </c:pt>
                <c:pt idx="154">
                  <c:v>-0.38</c:v>
                </c:pt>
                <c:pt idx="155">
                  <c:v>-0.38</c:v>
                </c:pt>
                <c:pt idx="156">
                  <c:v>-0.38</c:v>
                </c:pt>
                <c:pt idx="157">
                  <c:v>-0.38</c:v>
                </c:pt>
                <c:pt idx="158">
                  <c:v>-0.38</c:v>
                </c:pt>
                <c:pt idx="159">
                  <c:v>-0.38</c:v>
                </c:pt>
                <c:pt idx="160">
                  <c:v>-0.38</c:v>
                </c:pt>
                <c:pt idx="161">
                  <c:v>-0.38</c:v>
                </c:pt>
                <c:pt idx="162">
                  <c:v>-0.38</c:v>
                </c:pt>
                <c:pt idx="163">
                  <c:v>-0.38</c:v>
                </c:pt>
                <c:pt idx="164">
                  <c:v>-0.38</c:v>
                </c:pt>
                <c:pt idx="165">
                  <c:v>-0.38</c:v>
                </c:pt>
                <c:pt idx="166">
                  <c:v>-0.38</c:v>
                </c:pt>
                <c:pt idx="167">
                  <c:v>-0.38</c:v>
                </c:pt>
                <c:pt idx="168">
                  <c:v>-0.38</c:v>
                </c:pt>
                <c:pt idx="169">
                  <c:v>-0.38</c:v>
                </c:pt>
                <c:pt idx="170">
                  <c:v>-0.38</c:v>
                </c:pt>
                <c:pt idx="171">
                  <c:v>-0.38</c:v>
                </c:pt>
                <c:pt idx="172">
                  <c:v>-0.38</c:v>
                </c:pt>
                <c:pt idx="173">
                  <c:v>-0.38</c:v>
                </c:pt>
                <c:pt idx="174">
                  <c:v>-0.38</c:v>
                </c:pt>
                <c:pt idx="175">
                  <c:v>-0.38</c:v>
                </c:pt>
                <c:pt idx="176">
                  <c:v>-0.38</c:v>
                </c:pt>
                <c:pt idx="177">
                  <c:v>-0.38</c:v>
                </c:pt>
                <c:pt idx="178">
                  <c:v>-0.38</c:v>
                </c:pt>
                <c:pt idx="179">
                  <c:v>-0.38</c:v>
                </c:pt>
                <c:pt idx="180">
                  <c:v>-0.38</c:v>
                </c:pt>
                <c:pt idx="181">
                  <c:v>-0.38</c:v>
                </c:pt>
                <c:pt idx="182">
                  <c:v>-0.38</c:v>
                </c:pt>
                <c:pt idx="183">
                  <c:v>-0.38</c:v>
                </c:pt>
                <c:pt idx="184">
                  <c:v>-0.38</c:v>
                </c:pt>
                <c:pt idx="185">
                  <c:v>-0.38</c:v>
                </c:pt>
                <c:pt idx="186">
                  <c:v>-0.38</c:v>
                </c:pt>
                <c:pt idx="187">
                  <c:v>-0.38</c:v>
                </c:pt>
                <c:pt idx="188">
                  <c:v>-0.38</c:v>
                </c:pt>
                <c:pt idx="189">
                  <c:v>-0.38</c:v>
                </c:pt>
                <c:pt idx="190">
                  <c:v>-0.38</c:v>
                </c:pt>
                <c:pt idx="191">
                  <c:v>-0.38</c:v>
                </c:pt>
                <c:pt idx="192">
                  <c:v>-0.38</c:v>
                </c:pt>
                <c:pt idx="193">
                  <c:v>-0.38</c:v>
                </c:pt>
                <c:pt idx="194">
                  <c:v>-0.38</c:v>
                </c:pt>
                <c:pt idx="195">
                  <c:v>-0.38</c:v>
                </c:pt>
                <c:pt idx="196">
                  <c:v>-0.38</c:v>
                </c:pt>
                <c:pt idx="197">
                  <c:v>-0.38</c:v>
                </c:pt>
                <c:pt idx="198">
                  <c:v>-0.38</c:v>
                </c:pt>
                <c:pt idx="199">
                  <c:v>-0.38</c:v>
                </c:pt>
                <c:pt idx="200">
                  <c:v>-0.38</c:v>
                </c:pt>
                <c:pt idx="201">
                  <c:v>-0.38</c:v>
                </c:pt>
                <c:pt idx="202">
                  <c:v>-0.38</c:v>
                </c:pt>
                <c:pt idx="203">
                  <c:v>-0.38</c:v>
                </c:pt>
                <c:pt idx="204">
                  <c:v>-0.38</c:v>
                </c:pt>
                <c:pt idx="205">
                  <c:v>-0.38</c:v>
                </c:pt>
                <c:pt idx="206">
                  <c:v>-0.38</c:v>
                </c:pt>
                <c:pt idx="207">
                  <c:v>-0.38</c:v>
                </c:pt>
                <c:pt idx="208">
                  <c:v>-0.38</c:v>
                </c:pt>
                <c:pt idx="209">
                  <c:v>-0.38</c:v>
                </c:pt>
                <c:pt idx="210">
                  <c:v>-0.38</c:v>
                </c:pt>
                <c:pt idx="211">
                  <c:v>-0.38</c:v>
                </c:pt>
                <c:pt idx="212">
                  <c:v>-0.38</c:v>
                </c:pt>
                <c:pt idx="213">
                  <c:v>-0.38</c:v>
                </c:pt>
                <c:pt idx="214">
                  <c:v>-0.38</c:v>
                </c:pt>
                <c:pt idx="215">
                  <c:v>-0.38</c:v>
                </c:pt>
                <c:pt idx="216">
                  <c:v>-0.38</c:v>
                </c:pt>
                <c:pt idx="217">
                  <c:v>-0.38</c:v>
                </c:pt>
                <c:pt idx="218">
                  <c:v>-0.38</c:v>
                </c:pt>
                <c:pt idx="219">
                  <c:v>-0.38</c:v>
                </c:pt>
                <c:pt idx="220">
                  <c:v>-0.38</c:v>
                </c:pt>
                <c:pt idx="221">
                  <c:v>-0.38</c:v>
                </c:pt>
                <c:pt idx="222">
                  <c:v>-0.38</c:v>
                </c:pt>
                <c:pt idx="223">
                  <c:v>-0.38</c:v>
                </c:pt>
                <c:pt idx="224">
                  <c:v>-0.38</c:v>
                </c:pt>
                <c:pt idx="225">
                  <c:v>-0.38</c:v>
                </c:pt>
                <c:pt idx="226">
                  <c:v>-0.38</c:v>
                </c:pt>
                <c:pt idx="227">
                  <c:v>-0.38</c:v>
                </c:pt>
                <c:pt idx="228">
                  <c:v>-0.38</c:v>
                </c:pt>
                <c:pt idx="229">
                  <c:v>-0.38</c:v>
                </c:pt>
                <c:pt idx="230">
                  <c:v>-0.38</c:v>
                </c:pt>
                <c:pt idx="231">
                  <c:v>-0.38</c:v>
                </c:pt>
                <c:pt idx="232">
                  <c:v>-0.38</c:v>
                </c:pt>
                <c:pt idx="233">
                  <c:v>-0.38</c:v>
                </c:pt>
                <c:pt idx="234">
                  <c:v>-0.38</c:v>
                </c:pt>
                <c:pt idx="235">
                  <c:v>-0.38</c:v>
                </c:pt>
                <c:pt idx="236">
                  <c:v>-0.38</c:v>
                </c:pt>
                <c:pt idx="237">
                  <c:v>-0.38</c:v>
                </c:pt>
                <c:pt idx="238">
                  <c:v>-0.38</c:v>
                </c:pt>
                <c:pt idx="239">
                  <c:v>-0.38</c:v>
                </c:pt>
                <c:pt idx="240">
                  <c:v>-0.38</c:v>
                </c:pt>
                <c:pt idx="241">
                  <c:v>-0.38</c:v>
                </c:pt>
                <c:pt idx="242">
                  <c:v>-0.38</c:v>
                </c:pt>
                <c:pt idx="243">
                  <c:v>-0.38</c:v>
                </c:pt>
                <c:pt idx="244">
                  <c:v>-0.38</c:v>
                </c:pt>
                <c:pt idx="245">
                  <c:v>-0.38</c:v>
                </c:pt>
                <c:pt idx="246">
                  <c:v>-0.38</c:v>
                </c:pt>
                <c:pt idx="247">
                  <c:v>-0.38</c:v>
                </c:pt>
                <c:pt idx="248">
                  <c:v>-0.38</c:v>
                </c:pt>
                <c:pt idx="249">
                  <c:v>-0.38</c:v>
                </c:pt>
                <c:pt idx="250">
                  <c:v>-0.38</c:v>
                </c:pt>
                <c:pt idx="251">
                  <c:v>-0.38</c:v>
                </c:pt>
                <c:pt idx="252">
                  <c:v>-0.38</c:v>
                </c:pt>
                <c:pt idx="253">
                  <c:v>-0.38</c:v>
                </c:pt>
                <c:pt idx="254">
                  <c:v>-0.38</c:v>
                </c:pt>
                <c:pt idx="255">
                  <c:v>-0.38</c:v>
                </c:pt>
                <c:pt idx="256">
                  <c:v>-0.38</c:v>
                </c:pt>
                <c:pt idx="257">
                  <c:v>-0.38</c:v>
                </c:pt>
                <c:pt idx="258">
                  <c:v>-0.38</c:v>
                </c:pt>
                <c:pt idx="259">
                  <c:v>-0.38</c:v>
                </c:pt>
                <c:pt idx="260">
                  <c:v>-0.38</c:v>
                </c:pt>
                <c:pt idx="261">
                  <c:v>-0.38</c:v>
                </c:pt>
                <c:pt idx="262">
                  <c:v>-0.38</c:v>
                </c:pt>
                <c:pt idx="263">
                  <c:v>-0.38</c:v>
                </c:pt>
                <c:pt idx="264">
                  <c:v>-0.38</c:v>
                </c:pt>
                <c:pt idx="265">
                  <c:v>-0.38</c:v>
                </c:pt>
                <c:pt idx="266">
                  <c:v>-0.38</c:v>
                </c:pt>
                <c:pt idx="267">
                  <c:v>-0.38</c:v>
                </c:pt>
                <c:pt idx="268">
                  <c:v>-0.38</c:v>
                </c:pt>
                <c:pt idx="269">
                  <c:v>-0.38</c:v>
                </c:pt>
                <c:pt idx="270">
                  <c:v>-0.38</c:v>
                </c:pt>
                <c:pt idx="271">
                  <c:v>-0.38</c:v>
                </c:pt>
                <c:pt idx="272">
                  <c:v>-0.38</c:v>
                </c:pt>
                <c:pt idx="273">
                  <c:v>-0.38</c:v>
                </c:pt>
                <c:pt idx="274">
                  <c:v>-0.38</c:v>
                </c:pt>
                <c:pt idx="275">
                  <c:v>-0.38</c:v>
                </c:pt>
                <c:pt idx="276">
                  <c:v>-0.38</c:v>
                </c:pt>
                <c:pt idx="277">
                  <c:v>-0.38</c:v>
                </c:pt>
                <c:pt idx="278">
                  <c:v>-0.38</c:v>
                </c:pt>
                <c:pt idx="279">
                  <c:v>-0.38</c:v>
                </c:pt>
                <c:pt idx="280">
                  <c:v>-0.38</c:v>
                </c:pt>
                <c:pt idx="281">
                  <c:v>-0.38</c:v>
                </c:pt>
                <c:pt idx="282">
                  <c:v>-0.38</c:v>
                </c:pt>
                <c:pt idx="283">
                  <c:v>-0.38</c:v>
                </c:pt>
                <c:pt idx="284">
                  <c:v>-0.38</c:v>
                </c:pt>
                <c:pt idx="285">
                  <c:v>-0.38</c:v>
                </c:pt>
                <c:pt idx="286">
                  <c:v>-0.38</c:v>
                </c:pt>
                <c:pt idx="287">
                  <c:v>-0.38</c:v>
                </c:pt>
                <c:pt idx="288">
                  <c:v>-0.38</c:v>
                </c:pt>
                <c:pt idx="289">
                  <c:v>-0.38</c:v>
                </c:pt>
                <c:pt idx="290">
                  <c:v>-0.38</c:v>
                </c:pt>
                <c:pt idx="291">
                  <c:v>-0.38</c:v>
                </c:pt>
                <c:pt idx="292">
                  <c:v>-0.38</c:v>
                </c:pt>
                <c:pt idx="293">
                  <c:v>-0.38</c:v>
                </c:pt>
                <c:pt idx="294">
                  <c:v>-0.38</c:v>
                </c:pt>
                <c:pt idx="295">
                  <c:v>-0.38</c:v>
                </c:pt>
                <c:pt idx="296">
                  <c:v>-0.38</c:v>
                </c:pt>
                <c:pt idx="297">
                  <c:v>-0.38</c:v>
                </c:pt>
                <c:pt idx="298">
                  <c:v>-0.38</c:v>
                </c:pt>
                <c:pt idx="299">
                  <c:v>-0.38</c:v>
                </c:pt>
                <c:pt idx="300">
                  <c:v>-0.38</c:v>
                </c:pt>
                <c:pt idx="301">
                  <c:v>-0.38</c:v>
                </c:pt>
                <c:pt idx="302">
                  <c:v>-0.38</c:v>
                </c:pt>
                <c:pt idx="303">
                  <c:v>-0.38</c:v>
                </c:pt>
                <c:pt idx="304">
                  <c:v>-0.38</c:v>
                </c:pt>
                <c:pt idx="305">
                  <c:v>-0.38</c:v>
                </c:pt>
                <c:pt idx="306">
                  <c:v>-0.38</c:v>
                </c:pt>
                <c:pt idx="307">
                  <c:v>-0.38</c:v>
                </c:pt>
                <c:pt idx="308">
                  <c:v>-0.38</c:v>
                </c:pt>
                <c:pt idx="309">
                  <c:v>-0.38</c:v>
                </c:pt>
                <c:pt idx="310">
                  <c:v>-0.38</c:v>
                </c:pt>
                <c:pt idx="311">
                  <c:v>-0.38</c:v>
                </c:pt>
                <c:pt idx="312">
                  <c:v>-0.38</c:v>
                </c:pt>
                <c:pt idx="313">
                  <c:v>-0.38</c:v>
                </c:pt>
                <c:pt idx="314">
                  <c:v>-0.38</c:v>
                </c:pt>
                <c:pt idx="315">
                  <c:v>-0.38</c:v>
                </c:pt>
                <c:pt idx="316">
                  <c:v>-0.38</c:v>
                </c:pt>
                <c:pt idx="317">
                  <c:v>-0.38</c:v>
                </c:pt>
                <c:pt idx="318">
                  <c:v>-0.38</c:v>
                </c:pt>
                <c:pt idx="319">
                  <c:v>-0.38</c:v>
                </c:pt>
                <c:pt idx="320">
                  <c:v>-0.38</c:v>
                </c:pt>
                <c:pt idx="321">
                  <c:v>-0.38</c:v>
                </c:pt>
                <c:pt idx="322">
                  <c:v>-0.38</c:v>
                </c:pt>
                <c:pt idx="323">
                  <c:v>-0.38</c:v>
                </c:pt>
                <c:pt idx="324">
                  <c:v>-0.38</c:v>
                </c:pt>
                <c:pt idx="325">
                  <c:v>-0.38</c:v>
                </c:pt>
                <c:pt idx="326">
                  <c:v>-0.38</c:v>
                </c:pt>
                <c:pt idx="327">
                  <c:v>-0.38</c:v>
                </c:pt>
                <c:pt idx="328">
                  <c:v>-0.38</c:v>
                </c:pt>
                <c:pt idx="329">
                  <c:v>-0.38</c:v>
                </c:pt>
                <c:pt idx="330">
                  <c:v>-0.38</c:v>
                </c:pt>
                <c:pt idx="331">
                  <c:v>-0.38</c:v>
                </c:pt>
                <c:pt idx="332">
                  <c:v>-0.38</c:v>
                </c:pt>
                <c:pt idx="333">
                  <c:v>-0.38</c:v>
                </c:pt>
                <c:pt idx="334">
                  <c:v>-0.38</c:v>
                </c:pt>
                <c:pt idx="335">
                  <c:v>-0.38</c:v>
                </c:pt>
                <c:pt idx="336">
                  <c:v>-0.38</c:v>
                </c:pt>
                <c:pt idx="337">
                  <c:v>-0.38</c:v>
                </c:pt>
                <c:pt idx="338">
                  <c:v>-0.38</c:v>
                </c:pt>
                <c:pt idx="339">
                  <c:v>-0.38</c:v>
                </c:pt>
                <c:pt idx="340">
                  <c:v>-0.38</c:v>
                </c:pt>
                <c:pt idx="341">
                  <c:v>-0.38</c:v>
                </c:pt>
                <c:pt idx="342">
                  <c:v>-0.38</c:v>
                </c:pt>
                <c:pt idx="343">
                  <c:v>-0.38</c:v>
                </c:pt>
                <c:pt idx="344">
                  <c:v>-0.38</c:v>
                </c:pt>
                <c:pt idx="345">
                  <c:v>-0.38</c:v>
                </c:pt>
                <c:pt idx="346">
                  <c:v>-0.38</c:v>
                </c:pt>
                <c:pt idx="347">
                  <c:v>-0.38</c:v>
                </c:pt>
                <c:pt idx="348">
                  <c:v>-0.38</c:v>
                </c:pt>
                <c:pt idx="349">
                  <c:v>-0.38</c:v>
                </c:pt>
                <c:pt idx="350">
                  <c:v>-0.38</c:v>
                </c:pt>
                <c:pt idx="351">
                  <c:v>-0.38</c:v>
                </c:pt>
                <c:pt idx="352">
                  <c:v>-0.38</c:v>
                </c:pt>
                <c:pt idx="353">
                  <c:v>-0.38</c:v>
                </c:pt>
                <c:pt idx="354">
                  <c:v>-0.38</c:v>
                </c:pt>
                <c:pt idx="355">
                  <c:v>-0.38</c:v>
                </c:pt>
                <c:pt idx="356">
                  <c:v>-0.38</c:v>
                </c:pt>
                <c:pt idx="357">
                  <c:v>-0.38</c:v>
                </c:pt>
                <c:pt idx="358">
                  <c:v>-0.38</c:v>
                </c:pt>
                <c:pt idx="359">
                  <c:v>-0.38</c:v>
                </c:pt>
                <c:pt idx="360">
                  <c:v>-0.38</c:v>
                </c:pt>
                <c:pt idx="361">
                  <c:v>-0.38</c:v>
                </c:pt>
                <c:pt idx="362">
                  <c:v>-0.38</c:v>
                </c:pt>
                <c:pt idx="363">
                  <c:v>-0.38</c:v>
                </c:pt>
                <c:pt idx="364">
                  <c:v>-0.38</c:v>
                </c:pt>
                <c:pt idx="365">
                  <c:v>-0.38</c:v>
                </c:pt>
                <c:pt idx="366">
                  <c:v>-0.38</c:v>
                </c:pt>
                <c:pt idx="367">
                  <c:v>-0.38</c:v>
                </c:pt>
                <c:pt idx="368">
                  <c:v>-0.38</c:v>
                </c:pt>
                <c:pt idx="369">
                  <c:v>-0.38</c:v>
                </c:pt>
                <c:pt idx="370">
                  <c:v>-0.38</c:v>
                </c:pt>
                <c:pt idx="371">
                  <c:v>-0.38</c:v>
                </c:pt>
                <c:pt idx="372">
                  <c:v>-0.38</c:v>
                </c:pt>
                <c:pt idx="373">
                  <c:v>-0.38</c:v>
                </c:pt>
                <c:pt idx="374">
                  <c:v>-0.38</c:v>
                </c:pt>
                <c:pt idx="375">
                  <c:v>-0.38</c:v>
                </c:pt>
                <c:pt idx="376">
                  <c:v>-0.38</c:v>
                </c:pt>
                <c:pt idx="377">
                  <c:v>-0.38</c:v>
                </c:pt>
                <c:pt idx="378">
                  <c:v>-0.38</c:v>
                </c:pt>
                <c:pt idx="379">
                  <c:v>-0.38</c:v>
                </c:pt>
                <c:pt idx="380">
                  <c:v>-0.38</c:v>
                </c:pt>
                <c:pt idx="381">
                  <c:v>-0.38</c:v>
                </c:pt>
                <c:pt idx="382">
                  <c:v>-0.38</c:v>
                </c:pt>
                <c:pt idx="383">
                  <c:v>-0.38</c:v>
                </c:pt>
                <c:pt idx="384">
                  <c:v>-0.38</c:v>
                </c:pt>
                <c:pt idx="385">
                  <c:v>-0.38</c:v>
                </c:pt>
                <c:pt idx="386">
                  <c:v>-0.38</c:v>
                </c:pt>
                <c:pt idx="387">
                  <c:v>-0.38</c:v>
                </c:pt>
                <c:pt idx="388">
                  <c:v>-0.38</c:v>
                </c:pt>
                <c:pt idx="389">
                  <c:v>-0.38</c:v>
                </c:pt>
                <c:pt idx="390">
                  <c:v>-0.38</c:v>
                </c:pt>
                <c:pt idx="391">
                  <c:v>-0.38</c:v>
                </c:pt>
                <c:pt idx="392">
                  <c:v>-0.38</c:v>
                </c:pt>
                <c:pt idx="393">
                  <c:v>-0.38</c:v>
                </c:pt>
                <c:pt idx="394">
                  <c:v>-0.38</c:v>
                </c:pt>
                <c:pt idx="395">
                  <c:v>-0.38</c:v>
                </c:pt>
                <c:pt idx="396">
                  <c:v>-0.38</c:v>
                </c:pt>
                <c:pt idx="397">
                  <c:v>-0.38</c:v>
                </c:pt>
                <c:pt idx="398">
                  <c:v>-0.38</c:v>
                </c:pt>
                <c:pt idx="399">
                  <c:v>-0.38</c:v>
                </c:pt>
                <c:pt idx="400">
                  <c:v>-0.38</c:v>
                </c:pt>
                <c:pt idx="401">
                  <c:v>-0.38</c:v>
                </c:pt>
                <c:pt idx="402">
                  <c:v>-0.38</c:v>
                </c:pt>
                <c:pt idx="403">
                  <c:v>-0.38</c:v>
                </c:pt>
                <c:pt idx="404">
                  <c:v>-0.38</c:v>
                </c:pt>
                <c:pt idx="405">
                  <c:v>-0.38</c:v>
                </c:pt>
                <c:pt idx="406">
                  <c:v>-0.38</c:v>
                </c:pt>
                <c:pt idx="407">
                  <c:v>-0.38</c:v>
                </c:pt>
                <c:pt idx="408">
                  <c:v>-0.38</c:v>
                </c:pt>
                <c:pt idx="409">
                  <c:v>-0.38</c:v>
                </c:pt>
                <c:pt idx="410">
                  <c:v>-0.38</c:v>
                </c:pt>
                <c:pt idx="411">
                  <c:v>-0.38</c:v>
                </c:pt>
                <c:pt idx="412">
                  <c:v>-0.38</c:v>
                </c:pt>
                <c:pt idx="413">
                  <c:v>-0.38</c:v>
                </c:pt>
                <c:pt idx="414">
                  <c:v>-0.38</c:v>
                </c:pt>
                <c:pt idx="415">
                  <c:v>-0.38</c:v>
                </c:pt>
                <c:pt idx="416">
                  <c:v>-0.38</c:v>
                </c:pt>
                <c:pt idx="417">
                  <c:v>-0.38</c:v>
                </c:pt>
                <c:pt idx="418">
                  <c:v>-0.38</c:v>
                </c:pt>
                <c:pt idx="419">
                  <c:v>-0.38</c:v>
                </c:pt>
                <c:pt idx="420">
                  <c:v>-0.38</c:v>
                </c:pt>
                <c:pt idx="421">
                  <c:v>-0.38</c:v>
                </c:pt>
                <c:pt idx="422">
                  <c:v>-0.38</c:v>
                </c:pt>
                <c:pt idx="423">
                  <c:v>-0.38</c:v>
                </c:pt>
                <c:pt idx="424">
                  <c:v>-0.38</c:v>
                </c:pt>
                <c:pt idx="425">
                  <c:v>-0.38</c:v>
                </c:pt>
                <c:pt idx="426">
                  <c:v>-0.38</c:v>
                </c:pt>
                <c:pt idx="427">
                  <c:v>-0.38</c:v>
                </c:pt>
                <c:pt idx="428">
                  <c:v>-0.38</c:v>
                </c:pt>
                <c:pt idx="429">
                  <c:v>-0.38</c:v>
                </c:pt>
                <c:pt idx="430">
                  <c:v>-0.38</c:v>
                </c:pt>
                <c:pt idx="431">
                  <c:v>-0.38</c:v>
                </c:pt>
                <c:pt idx="432">
                  <c:v>-0.38</c:v>
                </c:pt>
                <c:pt idx="433">
                  <c:v>-0.38</c:v>
                </c:pt>
                <c:pt idx="434">
                  <c:v>-0.38</c:v>
                </c:pt>
                <c:pt idx="435">
                  <c:v>-0.38</c:v>
                </c:pt>
                <c:pt idx="436">
                  <c:v>-0.38</c:v>
                </c:pt>
                <c:pt idx="437">
                  <c:v>-0.38</c:v>
                </c:pt>
                <c:pt idx="438">
                  <c:v>-0.38</c:v>
                </c:pt>
                <c:pt idx="439">
                  <c:v>-0.38</c:v>
                </c:pt>
                <c:pt idx="440">
                  <c:v>-0.38</c:v>
                </c:pt>
                <c:pt idx="441">
                  <c:v>-0.38</c:v>
                </c:pt>
                <c:pt idx="442">
                  <c:v>-0.38</c:v>
                </c:pt>
                <c:pt idx="443">
                  <c:v>-0.38</c:v>
                </c:pt>
                <c:pt idx="444">
                  <c:v>-0.38</c:v>
                </c:pt>
                <c:pt idx="445">
                  <c:v>-0.38</c:v>
                </c:pt>
                <c:pt idx="446">
                  <c:v>-0.38</c:v>
                </c:pt>
                <c:pt idx="447">
                  <c:v>-0.38</c:v>
                </c:pt>
                <c:pt idx="448">
                  <c:v>-0.38</c:v>
                </c:pt>
                <c:pt idx="449">
                  <c:v>-0.38</c:v>
                </c:pt>
                <c:pt idx="450">
                  <c:v>-0.38</c:v>
                </c:pt>
                <c:pt idx="451">
                  <c:v>-0.38</c:v>
                </c:pt>
                <c:pt idx="452">
                  <c:v>-0.38</c:v>
                </c:pt>
                <c:pt idx="453">
                  <c:v>-0.38</c:v>
                </c:pt>
                <c:pt idx="454">
                  <c:v>-0.38</c:v>
                </c:pt>
                <c:pt idx="455">
                  <c:v>-0.38</c:v>
                </c:pt>
                <c:pt idx="456">
                  <c:v>-0.38</c:v>
                </c:pt>
                <c:pt idx="457">
                  <c:v>-0.38</c:v>
                </c:pt>
                <c:pt idx="458">
                  <c:v>-0.38</c:v>
                </c:pt>
                <c:pt idx="459">
                  <c:v>-0.38</c:v>
                </c:pt>
                <c:pt idx="460">
                  <c:v>-0.38</c:v>
                </c:pt>
                <c:pt idx="461">
                  <c:v>-0.38</c:v>
                </c:pt>
                <c:pt idx="462">
                  <c:v>-0.38</c:v>
                </c:pt>
                <c:pt idx="463">
                  <c:v>-0.38</c:v>
                </c:pt>
                <c:pt idx="464">
                  <c:v>-0.38</c:v>
                </c:pt>
                <c:pt idx="465">
                  <c:v>-0.38</c:v>
                </c:pt>
                <c:pt idx="466">
                  <c:v>-0.38</c:v>
                </c:pt>
                <c:pt idx="467">
                  <c:v>-0.38</c:v>
                </c:pt>
                <c:pt idx="468">
                  <c:v>-0.38</c:v>
                </c:pt>
                <c:pt idx="469">
                  <c:v>-0.38</c:v>
                </c:pt>
                <c:pt idx="470">
                  <c:v>-0.38</c:v>
                </c:pt>
                <c:pt idx="471">
                  <c:v>-0.38</c:v>
                </c:pt>
                <c:pt idx="472">
                  <c:v>-0.38</c:v>
                </c:pt>
                <c:pt idx="473">
                  <c:v>-0.38</c:v>
                </c:pt>
                <c:pt idx="474">
                  <c:v>-0.38</c:v>
                </c:pt>
                <c:pt idx="475">
                  <c:v>-0.38</c:v>
                </c:pt>
                <c:pt idx="476">
                  <c:v>-0.38</c:v>
                </c:pt>
                <c:pt idx="477">
                  <c:v>-0.38</c:v>
                </c:pt>
                <c:pt idx="478">
                  <c:v>-0.38</c:v>
                </c:pt>
                <c:pt idx="479">
                  <c:v>-0.38</c:v>
                </c:pt>
                <c:pt idx="480">
                  <c:v>-0.38</c:v>
                </c:pt>
                <c:pt idx="481">
                  <c:v>-0.38</c:v>
                </c:pt>
                <c:pt idx="482">
                  <c:v>-0.38</c:v>
                </c:pt>
                <c:pt idx="483">
                  <c:v>-0.38</c:v>
                </c:pt>
                <c:pt idx="484">
                  <c:v>-0.38</c:v>
                </c:pt>
                <c:pt idx="485">
                  <c:v>-0.38</c:v>
                </c:pt>
                <c:pt idx="486">
                  <c:v>-0.38</c:v>
                </c:pt>
                <c:pt idx="487">
                  <c:v>-0.38</c:v>
                </c:pt>
                <c:pt idx="488">
                  <c:v>-0.38</c:v>
                </c:pt>
                <c:pt idx="489">
                  <c:v>-0.38</c:v>
                </c:pt>
                <c:pt idx="490">
                  <c:v>-0.38</c:v>
                </c:pt>
                <c:pt idx="491">
                  <c:v>-0.38</c:v>
                </c:pt>
                <c:pt idx="492">
                  <c:v>-0.38</c:v>
                </c:pt>
                <c:pt idx="493">
                  <c:v>-0.38</c:v>
                </c:pt>
                <c:pt idx="494">
                  <c:v>-0.38</c:v>
                </c:pt>
                <c:pt idx="495">
                  <c:v>-0.38</c:v>
                </c:pt>
                <c:pt idx="496">
                  <c:v>-0.38</c:v>
                </c:pt>
                <c:pt idx="497">
                  <c:v>-0.38</c:v>
                </c:pt>
                <c:pt idx="498">
                  <c:v>-0.38</c:v>
                </c:pt>
                <c:pt idx="499">
                  <c:v>-0.38</c:v>
                </c:pt>
                <c:pt idx="500">
                  <c:v>-0.38</c:v>
                </c:pt>
                <c:pt idx="501">
                  <c:v>-0.38</c:v>
                </c:pt>
                <c:pt idx="502">
                  <c:v>-0.38</c:v>
                </c:pt>
                <c:pt idx="503">
                  <c:v>0.0</c:v>
                </c:pt>
                <c:pt idx="504">
                  <c:v>2.1</c:v>
                </c:pt>
                <c:pt idx="505">
                  <c:v>5.73</c:v>
                </c:pt>
                <c:pt idx="506">
                  <c:v>10.69</c:v>
                </c:pt>
                <c:pt idx="507">
                  <c:v>16.42</c:v>
                </c:pt>
                <c:pt idx="508">
                  <c:v>22.14</c:v>
                </c:pt>
                <c:pt idx="509">
                  <c:v>28.82</c:v>
                </c:pt>
                <c:pt idx="510">
                  <c:v>34.74</c:v>
                </c:pt>
                <c:pt idx="511">
                  <c:v>41.23000000000001</c:v>
                </c:pt>
                <c:pt idx="512">
                  <c:v>47.53</c:v>
                </c:pt>
                <c:pt idx="513">
                  <c:v>53.83</c:v>
                </c:pt>
                <c:pt idx="514">
                  <c:v>60.13</c:v>
                </c:pt>
                <c:pt idx="515">
                  <c:v>65.66</c:v>
                </c:pt>
                <c:pt idx="516">
                  <c:v>71.58</c:v>
                </c:pt>
                <c:pt idx="517">
                  <c:v>76.92</c:v>
                </c:pt>
                <c:pt idx="518">
                  <c:v>82.46000000000002</c:v>
                </c:pt>
                <c:pt idx="519">
                  <c:v>87.42</c:v>
                </c:pt>
                <c:pt idx="520">
                  <c:v>92.43</c:v>
                </c:pt>
                <c:pt idx="521">
                  <c:v>96.8</c:v>
                </c:pt>
                <c:pt idx="522">
                  <c:v>101.17</c:v>
                </c:pt>
                <c:pt idx="523">
                  <c:v>105.54</c:v>
                </c:pt>
                <c:pt idx="524">
                  <c:v>109.9100000000001</c:v>
                </c:pt>
                <c:pt idx="525">
                  <c:v>109.9100000000001</c:v>
                </c:pt>
                <c:pt idx="526">
                  <c:v>109.9100000000001</c:v>
                </c:pt>
                <c:pt idx="527">
                  <c:v>108.9100000000001</c:v>
                </c:pt>
                <c:pt idx="528">
                  <c:v>107.9100000000001</c:v>
                </c:pt>
                <c:pt idx="529">
                  <c:v>106.9100000000001</c:v>
                </c:pt>
                <c:pt idx="530">
                  <c:v>102.9100000000001</c:v>
                </c:pt>
                <c:pt idx="531">
                  <c:v>98.91000000000002</c:v>
                </c:pt>
                <c:pt idx="532">
                  <c:v>98.5</c:v>
                </c:pt>
                <c:pt idx="533">
                  <c:v>94.5</c:v>
                </c:pt>
                <c:pt idx="534">
                  <c:v>90.5</c:v>
                </c:pt>
                <c:pt idx="535">
                  <c:v>86.5</c:v>
                </c:pt>
                <c:pt idx="536">
                  <c:v>82.5</c:v>
                </c:pt>
                <c:pt idx="537">
                  <c:v>82.5</c:v>
                </c:pt>
                <c:pt idx="538">
                  <c:v>82.5</c:v>
                </c:pt>
                <c:pt idx="539">
                  <c:v>83.5</c:v>
                </c:pt>
                <c:pt idx="540">
                  <c:v>84.5</c:v>
                </c:pt>
                <c:pt idx="541">
                  <c:v>85.5</c:v>
                </c:pt>
                <c:pt idx="542">
                  <c:v>90.5</c:v>
                </c:pt>
                <c:pt idx="543">
                  <c:v>95.5</c:v>
                </c:pt>
                <c:pt idx="544">
                  <c:v>95.5</c:v>
                </c:pt>
                <c:pt idx="545">
                  <c:v>94.5</c:v>
                </c:pt>
                <c:pt idx="546">
                  <c:v>93.34</c:v>
                </c:pt>
                <c:pt idx="547">
                  <c:v>92.3</c:v>
                </c:pt>
                <c:pt idx="548">
                  <c:v>91.5</c:v>
                </c:pt>
                <c:pt idx="549">
                  <c:v>90.8</c:v>
                </c:pt>
                <c:pt idx="550">
                  <c:v>90.0</c:v>
                </c:pt>
                <c:pt idx="551">
                  <c:v>90.0</c:v>
                </c:pt>
                <c:pt idx="552">
                  <c:v>90.0</c:v>
                </c:pt>
                <c:pt idx="553">
                  <c:v>90.0</c:v>
                </c:pt>
                <c:pt idx="554">
                  <c:v>90.0</c:v>
                </c:pt>
                <c:pt idx="555">
                  <c:v>90.0</c:v>
                </c:pt>
                <c:pt idx="556">
                  <c:v>90.0</c:v>
                </c:pt>
                <c:pt idx="557">
                  <c:v>90.0</c:v>
                </c:pt>
                <c:pt idx="558">
                  <c:v>90.0</c:v>
                </c:pt>
                <c:pt idx="559">
                  <c:v>90.0</c:v>
                </c:pt>
                <c:pt idx="560">
                  <c:v>90.0</c:v>
                </c:pt>
                <c:pt idx="561">
                  <c:v>90.0</c:v>
                </c:pt>
                <c:pt idx="562">
                  <c:v>90.0</c:v>
                </c:pt>
                <c:pt idx="563">
                  <c:v>90.0</c:v>
                </c:pt>
                <c:pt idx="564">
                  <c:v>90.0</c:v>
                </c:pt>
                <c:pt idx="565">
                  <c:v>90.0</c:v>
                </c:pt>
                <c:pt idx="566">
                  <c:v>90.0</c:v>
                </c:pt>
                <c:pt idx="567">
                  <c:v>90.0</c:v>
                </c:pt>
                <c:pt idx="568">
                  <c:v>90.0</c:v>
                </c:pt>
                <c:pt idx="569">
                  <c:v>90.0</c:v>
                </c:pt>
                <c:pt idx="570">
                  <c:v>90.0</c:v>
                </c:pt>
                <c:pt idx="571">
                  <c:v>90.0</c:v>
                </c:pt>
                <c:pt idx="572">
                  <c:v>90.0</c:v>
                </c:pt>
                <c:pt idx="573">
                  <c:v>90.0</c:v>
                </c:pt>
                <c:pt idx="574">
                  <c:v>90.0</c:v>
                </c:pt>
                <c:pt idx="575">
                  <c:v>90.0</c:v>
                </c:pt>
                <c:pt idx="576">
                  <c:v>90.0</c:v>
                </c:pt>
                <c:pt idx="577">
                  <c:v>90.0</c:v>
                </c:pt>
                <c:pt idx="578">
                  <c:v>90.0</c:v>
                </c:pt>
                <c:pt idx="579">
                  <c:v>90.0</c:v>
                </c:pt>
                <c:pt idx="580">
                  <c:v>90.0</c:v>
                </c:pt>
                <c:pt idx="581">
                  <c:v>90.0</c:v>
                </c:pt>
                <c:pt idx="582">
                  <c:v>90.0</c:v>
                </c:pt>
                <c:pt idx="583">
                  <c:v>90.0</c:v>
                </c:pt>
                <c:pt idx="584">
                  <c:v>90.0</c:v>
                </c:pt>
                <c:pt idx="585">
                  <c:v>90.0</c:v>
                </c:pt>
                <c:pt idx="586">
                  <c:v>90.0</c:v>
                </c:pt>
                <c:pt idx="587">
                  <c:v>90.0</c:v>
                </c:pt>
                <c:pt idx="588">
                  <c:v>90.0</c:v>
                </c:pt>
                <c:pt idx="589">
                  <c:v>90.0</c:v>
                </c:pt>
                <c:pt idx="590">
                  <c:v>90.0</c:v>
                </c:pt>
                <c:pt idx="591">
                  <c:v>90.0</c:v>
                </c:pt>
                <c:pt idx="592">
                  <c:v>90.0</c:v>
                </c:pt>
                <c:pt idx="593">
                  <c:v>90.0</c:v>
                </c:pt>
                <c:pt idx="594">
                  <c:v>90.0</c:v>
                </c:pt>
                <c:pt idx="595">
                  <c:v>90.0</c:v>
                </c:pt>
                <c:pt idx="596">
                  <c:v>90.0</c:v>
                </c:pt>
                <c:pt idx="597">
                  <c:v>90.0</c:v>
                </c:pt>
                <c:pt idx="598">
                  <c:v>90.0</c:v>
                </c:pt>
                <c:pt idx="599">
                  <c:v>90.0</c:v>
                </c:pt>
                <c:pt idx="600">
                  <c:v>90.0</c:v>
                </c:pt>
                <c:pt idx="601">
                  <c:v>90.0</c:v>
                </c:pt>
                <c:pt idx="602">
                  <c:v>90.0</c:v>
                </c:pt>
                <c:pt idx="603">
                  <c:v>90.0</c:v>
                </c:pt>
                <c:pt idx="604">
                  <c:v>90.0</c:v>
                </c:pt>
                <c:pt idx="605">
                  <c:v>90.0</c:v>
                </c:pt>
                <c:pt idx="606">
                  <c:v>90.0</c:v>
                </c:pt>
                <c:pt idx="607">
                  <c:v>90.0</c:v>
                </c:pt>
                <c:pt idx="608">
                  <c:v>90.0</c:v>
                </c:pt>
                <c:pt idx="609">
                  <c:v>90.0</c:v>
                </c:pt>
                <c:pt idx="610">
                  <c:v>90.0</c:v>
                </c:pt>
                <c:pt idx="611">
                  <c:v>90.0</c:v>
                </c:pt>
                <c:pt idx="612">
                  <c:v>90.0</c:v>
                </c:pt>
                <c:pt idx="613">
                  <c:v>90.0</c:v>
                </c:pt>
                <c:pt idx="614">
                  <c:v>90.0</c:v>
                </c:pt>
                <c:pt idx="615">
                  <c:v>90.0</c:v>
                </c:pt>
                <c:pt idx="616">
                  <c:v>90.0</c:v>
                </c:pt>
                <c:pt idx="617">
                  <c:v>90.0</c:v>
                </c:pt>
                <c:pt idx="618">
                  <c:v>90.0</c:v>
                </c:pt>
                <c:pt idx="619">
                  <c:v>90.0</c:v>
                </c:pt>
                <c:pt idx="620">
                  <c:v>90.0</c:v>
                </c:pt>
                <c:pt idx="621">
                  <c:v>90.0</c:v>
                </c:pt>
                <c:pt idx="622">
                  <c:v>90.0</c:v>
                </c:pt>
                <c:pt idx="623">
                  <c:v>90.0</c:v>
                </c:pt>
                <c:pt idx="624">
                  <c:v>90.0</c:v>
                </c:pt>
                <c:pt idx="625">
                  <c:v>90.0</c:v>
                </c:pt>
                <c:pt idx="626">
                  <c:v>90.0</c:v>
                </c:pt>
                <c:pt idx="627">
                  <c:v>90.0</c:v>
                </c:pt>
                <c:pt idx="628">
                  <c:v>90.0</c:v>
                </c:pt>
                <c:pt idx="629">
                  <c:v>90.0</c:v>
                </c:pt>
                <c:pt idx="630">
                  <c:v>90.0</c:v>
                </c:pt>
                <c:pt idx="631">
                  <c:v>90.0</c:v>
                </c:pt>
                <c:pt idx="632">
                  <c:v>90.0</c:v>
                </c:pt>
                <c:pt idx="633">
                  <c:v>90.0</c:v>
                </c:pt>
                <c:pt idx="634">
                  <c:v>90.0</c:v>
                </c:pt>
                <c:pt idx="635">
                  <c:v>90.0</c:v>
                </c:pt>
                <c:pt idx="636">
                  <c:v>90.0</c:v>
                </c:pt>
                <c:pt idx="637">
                  <c:v>90.0</c:v>
                </c:pt>
                <c:pt idx="638">
                  <c:v>90.0</c:v>
                </c:pt>
                <c:pt idx="639">
                  <c:v>90.0</c:v>
                </c:pt>
                <c:pt idx="640">
                  <c:v>90.0</c:v>
                </c:pt>
                <c:pt idx="641">
                  <c:v>90.0</c:v>
                </c:pt>
                <c:pt idx="642">
                  <c:v>90.0</c:v>
                </c:pt>
                <c:pt idx="643">
                  <c:v>90.0</c:v>
                </c:pt>
                <c:pt idx="644">
                  <c:v>90.0</c:v>
                </c:pt>
                <c:pt idx="645">
                  <c:v>90.0</c:v>
                </c:pt>
                <c:pt idx="646">
                  <c:v>90.0</c:v>
                </c:pt>
                <c:pt idx="647">
                  <c:v>90.0</c:v>
                </c:pt>
                <c:pt idx="648">
                  <c:v>90.0</c:v>
                </c:pt>
                <c:pt idx="649">
                  <c:v>90.0</c:v>
                </c:pt>
                <c:pt idx="650">
                  <c:v>90.0</c:v>
                </c:pt>
                <c:pt idx="651">
                  <c:v>90.0</c:v>
                </c:pt>
                <c:pt idx="652">
                  <c:v>90.0</c:v>
                </c:pt>
                <c:pt idx="653">
                  <c:v>90.0</c:v>
                </c:pt>
                <c:pt idx="654">
                  <c:v>90.0</c:v>
                </c:pt>
                <c:pt idx="655">
                  <c:v>90.0</c:v>
                </c:pt>
                <c:pt idx="656">
                  <c:v>90.0</c:v>
                </c:pt>
                <c:pt idx="657">
                  <c:v>90.0</c:v>
                </c:pt>
                <c:pt idx="658">
                  <c:v>90.0</c:v>
                </c:pt>
                <c:pt idx="659">
                  <c:v>90.0</c:v>
                </c:pt>
                <c:pt idx="660">
                  <c:v>90.0</c:v>
                </c:pt>
                <c:pt idx="661">
                  <c:v>90.0</c:v>
                </c:pt>
                <c:pt idx="662">
                  <c:v>90.0</c:v>
                </c:pt>
                <c:pt idx="663">
                  <c:v>90.0</c:v>
                </c:pt>
                <c:pt idx="664">
                  <c:v>90.0</c:v>
                </c:pt>
                <c:pt idx="665">
                  <c:v>90.0</c:v>
                </c:pt>
                <c:pt idx="666">
                  <c:v>90.0</c:v>
                </c:pt>
                <c:pt idx="667">
                  <c:v>90.0</c:v>
                </c:pt>
                <c:pt idx="668">
                  <c:v>90.0</c:v>
                </c:pt>
                <c:pt idx="669">
                  <c:v>90.0</c:v>
                </c:pt>
                <c:pt idx="670">
                  <c:v>90.0</c:v>
                </c:pt>
                <c:pt idx="671">
                  <c:v>90.0</c:v>
                </c:pt>
                <c:pt idx="672">
                  <c:v>90.0</c:v>
                </c:pt>
                <c:pt idx="673">
                  <c:v>90.0</c:v>
                </c:pt>
                <c:pt idx="674">
                  <c:v>90.0</c:v>
                </c:pt>
                <c:pt idx="675">
                  <c:v>90.0</c:v>
                </c:pt>
                <c:pt idx="676">
                  <c:v>90.0</c:v>
                </c:pt>
                <c:pt idx="677">
                  <c:v>90.0</c:v>
                </c:pt>
                <c:pt idx="678">
                  <c:v>90.0</c:v>
                </c:pt>
                <c:pt idx="679">
                  <c:v>90.0</c:v>
                </c:pt>
                <c:pt idx="680">
                  <c:v>90.0</c:v>
                </c:pt>
                <c:pt idx="681">
                  <c:v>90.0</c:v>
                </c:pt>
                <c:pt idx="682">
                  <c:v>90.0</c:v>
                </c:pt>
                <c:pt idx="683">
                  <c:v>90.0</c:v>
                </c:pt>
                <c:pt idx="684">
                  <c:v>90.0</c:v>
                </c:pt>
                <c:pt idx="685">
                  <c:v>90.0</c:v>
                </c:pt>
                <c:pt idx="686">
                  <c:v>90.0</c:v>
                </c:pt>
                <c:pt idx="687">
                  <c:v>90.0</c:v>
                </c:pt>
                <c:pt idx="688">
                  <c:v>90.0</c:v>
                </c:pt>
                <c:pt idx="689">
                  <c:v>90.0</c:v>
                </c:pt>
                <c:pt idx="690">
                  <c:v>90.0</c:v>
                </c:pt>
                <c:pt idx="691">
                  <c:v>90.0</c:v>
                </c:pt>
                <c:pt idx="692">
                  <c:v>90.0</c:v>
                </c:pt>
                <c:pt idx="693">
                  <c:v>90.0</c:v>
                </c:pt>
                <c:pt idx="694">
                  <c:v>90.0</c:v>
                </c:pt>
                <c:pt idx="695">
                  <c:v>90.0</c:v>
                </c:pt>
                <c:pt idx="696">
                  <c:v>90.0</c:v>
                </c:pt>
                <c:pt idx="697">
                  <c:v>90.0</c:v>
                </c:pt>
                <c:pt idx="698">
                  <c:v>90.0</c:v>
                </c:pt>
                <c:pt idx="699">
                  <c:v>90.0</c:v>
                </c:pt>
                <c:pt idx="700">
                  <c:v>90.0</c:v>
                </c:pt>
                <c:pt idx="701">
                  <c:v>90.0</c:v>
                </c:pt>
                <c:pt idx="702">
                  <c:v>90.0</c:v>
                </c:pt>
                <c:pt idx="703">
                  <c:v>90.0</c:v>
                </c:pt>
                <c:pt idx="704">
                  <c:v>90.0</c:v>
                </c:pt>
                <c:pt idx="705">
                  <c:v>90.0</c:v>
                </c:pt>
                <c:pt idx="706">
                  <c:v>90.0</c:v>
                </c:pt>
                <c:pt idx="707">
                  <c:v>90.0</c:v>
                </c:pt>
                <c:pt idx="708">
                  <c:v>90.0</c:v>
                </c:pt>
                <c:pt idx="709">
                  <c:v>90.0</c:v>
                </c:pt>
                <c:pt idx="710">
                  <c:v>90.0</c:v>
                </c:pt>
                <c:pt idx="711">
                  <c:v>90.0</c:v>
                </c:pt>
                <c:pt idx="712">
                  <c:v>90.0</c:v>
                </c:pt>
                <c:pt idx="713">
                  <c:v>90.0</c:v>
                </c:pt>
                <c:pt idx="714">
                  <c:v>90.0</c:v>
                </c:pt>
                <c:pt idx="715">
                  <c:v>90.0</c:v>
                </c:pt>
                <c:pt idx="716">
                  <c:v>90.0</c:v>
                </c:pt>
                <c:pt idx="717">
                  <c:v>90.0</c:v>
                </c:pt>
                <c:pt idx="718">
                  <c:v>90.0</c:v>
                </c:pt>
                <c:pt idx="719">
                  <c:v>90.0</c:v>
                </c:pt>
                <c:pt idx="720">
                  <c:v>90.0</c:v>
                </c:pt>
                <c:pt idx="721">
                  <c:v>90.0</c:v>
                </c:pt>
                <c:pt idx="722">
                  <c:v>90.0</c:v>
                </c:pt>
                <c:pt idx="723">
                  <c:v>90.0</c:v>
                </c:pt>
                <c:pt idx="724">
                  <c:v>90.0</c:v>
                </c:pt>
                <c:pt idx="725">
                  <c:v>90.0</c:v>
                </c:pt>
                <c:pt idx="726">
                  <c:v>90.0</c:v>
                </c:pt>
                <c:pt idx="727">
                  <c:v>90.0</c:v>
                </c:pt>
                <c:pt idx="728">
                  <c:v>90.0</c:v>
                </c:pt>
                <c:pt idx="729">
                  <c:v>90.0</c:v>
                </c:pt>
                <c:pt idx="730">
                  <c:v>90.0</c:v>
                </c:pt>
                <c:pt idx="731">
                  <c:v>90.0</c:v>
                </c:pt>
                <c:pt idx="732">
                  <c:v>90.0</c:v>
                </c:pt>
                <c:pt idx="733">
                  <c:v>90.0</c:v>
                </c:pt>
                <c:pt idx="734">
                  <c:v>90.0</c:v>
                </c:pt>
                <c:pt idx="735">
                  <c:v>90.0</c:v>
                </c:pt>
                <c:pt idx="736">
                  <c:v>90.0</c:v>
                </c:pt>
                <c:pt idx="737">
                  <c:v>90.0</c:v>
                </c:pt>
                <c:pt idx="738">
                  <c:v>90.0</c:v>
                </c:pt>
                <c:pt idx="739">
                  <c:v>90.0</c:v>
                </c:pt>
                <c:pt idx="740">
                  <c:v>90.0</c:v>
                </c:pt>
                <c:pt idx="741">
                  <c:v>90.0</c:v>
                </c:pt>
                <c:pt idx="742">
                  <c:v>90.0</c:v>
                </c:pt>
                <c:pt idx="743">
                  <c:v>90.0</c:v>
                </c:pt>
                <c:pt idx="744">
                  <c:v>90.0</c:v>
                </c:pt>
                <c:pt idx="745">
                  <c:v>90.0</c:v>
                </c:pt>
                <c:pt idx="746">
                  <c:v>90.0</c:v>
                </c:pt>
                <c:pt idx="747">
                  <c:v>90.0</c:v>
                </c:pt>
                <c:pt idx="748">
                  <c:v>90.0</c:v>
                </c:pt>
                <c:pt idx="749">
                  <c:v>90.0</c:v>
                </c:pt>
                <c:pt idx="750">
                  <c:v>90.0</c:v>
                </c:pt>
                <c:pt idx="751">
                  <c:v>90.0</c:v>
                </c:pt>
                <c:pt idx="752">
                  <c:v>90.0</c:v>
                </c:pt>
                <c:pt idx="753">
                  <c:v>90.0</c:v>
                </c:pt>
                <c:pt idx="754">
                  <c:v>90.0</c:v>
                </c:pt>
                <c:pt idx="755">
                  <c:v>90.0</c:v>
                </c:pt>
                <c:pt idx="756">
                  <c:v>90.0</c:v>
                </c:pt>
                <c:pt idx="757">
                  <c:v>90.0</c:v>
                </c:pt>
                <c:pt idx="758">
                  <c:v>90.0</c:v>
                </c:pt>
                <c:pt idx="759">
                  <c:v>90.0</c:v>
                </c:pt>
                <c:pt idx="760">
                  <c:v>90.0</c:v>
                </c:pt>
                <c:pt idx="761">
                  <c:v>90.0</c:v>
                </c:pt>
                <c:pt idx="762">
                  <c:v>90.0</c:v>
                </c:pt>
                <c:pt idx="763">
                  <c:v>90.0</c:v>
                </c:pt>
                <c:pt idx="764">
                  <c:v>90.0</c:v>
                </c:pt>
                <c:pt idx="765">
                  <c:v>90.0</c:v>
                </c:pt>
                <c:pt idx="766">
                  <c:v>90.0</c:v>
                </c:pt>
                <c:pt idx="767">
                  <c:v>90.0</c:v>
                </c:pt>
                <c:pt idx="768">
                  <c:v>90.0</c:v>
                </c:pt>
                <c:pt idx="769">
                  <c:v>90.0</c:v>
                </c:pt>
                <c:pt idx="770">
                  <c:v>90.0</c:v>
                </c:pt>
                <c:pt idx="771">
                  <c:v>90.0</c:v>
                </c:pt>
                <c:pt idx="772">
                  <c:v>90.0</c:v>
                </c:pt>
                <c:pt idx="773">
                  <c:v>90.0</c:v>
                </c:pt>
                <c:pt idx="774">
                  <c:v>90.0</c:v>
                </c:pt>
                <c:pt idx="775">
                  <c:v>90.0</c:v>
                </c:pt>
                <c:pt idx="776">
                  <c:v>90.0</c:v>
                </c:pt>
                <c:pt idx="777">
                  <c:v>90.0</c:v>
                </c:pt>
                <c:pt idx="778">
                  <c:v>90.0</c:v>
                </c:pt>
                <c:pt idx="779">
                  <c:v>90.0</c:v>
                </c:pt>
                <c:pt idx="780">
                  <c:v>90.0</c:v>
                </c:pt>
                <c:pt idx="781">
                  <c:v>90.0</c:v>
                </c:pt>
                <c:pt idx="782">
                  <c:v>90.0</c:v>
                </c:pt>
                <c:pt idx="783">
                  <c:v>90.0</c:v>
                </c:pt>
                <c:pt idx="784">
                  <c:v>90.0</c:v>
                </c:pt>
                <c:pt idx="785">
                  <c:v>90.0</c:v>
                </c:pt>
                <c:pt idx="786">
                  <c:v>90.0</c:v>
                </c:pt>
                <c:pt idx="787">
                  <c:v>90.0</c:v>
                </c:pt>
                <c:pt idx="788">
                  <c:v>90.0</c:v>
                </c:pt>
                <c:pt idx="789">
                  <c:v>90.0</c:v>
                </c:pt>
                <c:pt idx="790">
                  <c:v>90.0</c:v>
                </c:pt>
                <c:pt idx="791">
                  <c:v>90.0</c:v>
                </c:pt>
                <c:pt idx="792">
                  <c:v>90.0</c:v>
                </c:pt>
                <c:pt idx="793">
                  <c:v>90.0</c:v>
                </c:pt>
                <c:pt idx="794">
                  <c:v>90.0</c:v>
                </c:pt>
                <c:pt idx="795">
                  <c:v>90.0</c:v>
                </c:pt>
                <c:pt idx="796">
                  <c:v>90.0</c:v>
                </c:pt>
                <c:pt idx="797">
                  <c:v>90.0</c:v>
                </c:pt>
                <c:pt idx="798">
                  <c:v>90.0</c:v>
                </c:pt>
                <c:pt idx="799">
                  <c:v>90.0</c:v>
                </c:pt>
                <c:pt idx="800">
                  <c:v>90.0</c:v>
                </c:pt>
                <c:pt idx="801">
                  <c:v>90.0</c:v>
                </c:pt>
                <c:pt idx="802">
                  <c:v>90.0</c:v>
                </c:pt>
                <c:pt idx="803">
                  <c:v>90.0</c:v>
                </c:pt>
                <c:pt idx="804">
                  <c:v>90.0</c:v>
                </c:pt>
                <c:pt idx="805">
                  <c:v>90.0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AC8-48BF-98C8-69FA5747D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92816080"/>
        <c:axId val="2121439312"/>
      </c:lineChart>
      <c:catAx>
        <c:axId val="-209281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439312"/>
        <c:crosses val="autoZero"/>
        <c:auto val="1"/>
        <c:lblAlgn val="ctr"/>
        <c:lblOffset val="100"/>
        <c:noMultiLvlLbl val="0"/>
      </c:catAx>
      <c:valAx>
        <c:axId val="212143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2816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Input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'4% 0.75s'!$C$2:$C$807</c:f>
              <c:numCache>
                <c:formatCode>General</c:formatCode>
                <c:ptCount val="806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16.0</c:v>
                </c:pt>
                <c:pt idx="6">
                  <c:v>31.0</c:v>
                </c:pt>
                <c:pt idx="7">
                  <c:v>48.0</c:v>
                </c:pt>
                <c:pt idx="8">
                  <c:v>63.0</c:v>
                </c:pt>
                <c:pt idx="9">
                  <c:v>78.0</c:v>
                </c:pt>
                <c:pt idx="10">
                  <c:v>94.0</c:v>
                </c:pt>
                <c:pt idx="11">
                  <c:v>110.0</c:v>
                </c:pt>
                <c:pt idx="12">
                  <c:v>126.0</c:v>
                </c:pt>
                <c:pt idx="13">
                  <c:v>143.0</c:v>
                </c:pt>
                <c:pt idx="14">
                  <c:v>159.0</c:v>
                </c:pt>
                <c:pt idx="15">
                  <c:v>177.0</c:v>
                </c:pt>
                <c:pt idx="16">
                  <c:v>193.0</c:v>
                </c:pt>
                <c:pt idx="17">
                  <c:v>209.0</c:v>
                </c:pt>
                <c:pt idx="18">
                  <c:v>226.0</c:v>
                </c:pt>
                <c:pt idx="19">
                  <c:v>243.0</c:v>
                </c:pt>
                <c:pt idx="20">
                  <c:v>260.0</c:v>
                </c:pt>
                <c:pt idx="21">
                  <c:v>276.0</c:v>
                </c:pt>
                <c:pt idx="22">
                  <c:v>292.0</c:v>
                </c:pt>
                <c:pt idx="23">
                  <c:v>310.0</c:v>
                </c:pt>
                <c:pt idx="24">
                  <c:v>326.0</c:v>
                </c:pt>
                <c:pt idx="25">
                  <c:v>343.0</c:v>
                </c:pt>
                <c:pt idx="26">
                  <c:v>359.0</c:v>
                </c:pt>
                <c:pt idx="27">
                  <c:v>376.0</c:v>
                </c:pt>
                <c:pt idx="28">
                  <c:v>393.0</c:v>
                </c:pt>
                <c:pt idx="29">
                  <c:v>409.0</c:v>
                </c:pt>
                <c:pt idx="30">
                  <c:v>425.0</c:v>
                </c:pt>
                <c:pt idx="31">
                  <c:v>443.0</c:v>
                </c:pt>
                <c:pt idx="32">
                  <c:v>459.0</c:v>
                </c:pt>
                <c:pt idx="33">
                  <c:v>476.0</c:v>
                </c:pt>
                <c:pt idx="34">
                  <c:v>492.0</c:v>
                </c:pt>
                <c:pt idx="35">
                  <c:v>509.0</c:v>
                </c:pt>
                <c:pt idx="36">
                  <c:v>526.0</c:v>
                </c:pt>
                <c:pt idx="37">
                  <c:v>542.0</c:v>
                </c:pt>
                <c:pt idx="38">
                  <c:v>559.0</c:v>
                </c:pt>
                <c:pt idx="39">
                  <c:v>576.0</c:v>
                </c:pt>
                <c:pt idx="40">
                  <c:v>592.0</c:v>
                </c:pt>
                <c:pt idx="41">
                  <c:v>609.0</c:v>
                </c:pt>
                <c:pt idx="42">
                  <c:v>625.0</c:v>
                </c:pt>
                <c:pt idx="43">
                  <c:v>643.0</c:v>
                </c:pt>
                <c:pt idx="44">
                  <c:v>659.0</c:v>
                </c:pt>
                <c:pt idx="45">
                  <c:v>675.0</c:v>
                </c:pt>
                <c:pt idx="46">
                  <c:v>692.0</c:v>
                </c:pt>
                <c:pt idx="47">
                  <c:v>709.0</c:v>
                </c:pt>
                <c:pt idx="48">
                  <c:v>726.0</c:v>
                </c:pt>
                <c:pt idx="49">
                  <c:v>742.0</c:v>
                </c:pt>
                <c:pt idx="50">
                  <c:v>758.0</c:v>
                </c:pt>
                <c:pt idx="51">
                  <c:v>776.0</c:v>
                </c:pt>
                <c:pt idx="52">
                  <c:v>792.0</c:v>
                </c:pt>
                <c:pt idx="53">
                  <c:v>808.0</c:v>
                </c:pt>
                <c:pt idx="54">
                  <c:v>825.0</c:v>
                </c:pt>
                <c:pt idx="55">
                  <c:v>842.0</c:v>
                </c:pt>
                <c:pt idx="56">
                  <c:v>859.0</c:v>
                </c:pt>
                <c:pt idx="57">
                  <c:v>875.0</c:v>
                </c:pt>
                <c:pt idx="58">
                  <c:v>891.0</c:v>
                </c:pt>
                <c:pt idx="59">
                  <c:v>909.0</c:v>
                </c:pt>
                <c:pt idx="60">
                  <c:v>925.0</c:v>
                </c:pt>
                <c:pt idx="61">
                  <c:v>942.0</c:v>
                </c:pt>
                <c:pt idx="62">
                  <c:v>958.0</c:v>
                </c:pt>
                <c:pt idx="63">
                  <c:v>975.0</c:v>
                </c:pt>
                <c:pt idx="64">
                  <c:v>992.0</c:v>
                </c:pt>
                <c:pt idx="65">
                  <c:v>1008.0</c:v>
                </c:pt>
                <c:pt idx="66">
                  <c:v>1026.0</c:v>
                </c:pt>
                <c:pt idx="67">
                  <c:v>1044.0</c:v>
                </c:pt>
                <c:pt idx="68">
                  <c:v>1061.0</c:v>
                </c:pt>
                <c:pt idx="69">
                  <c:v>1079.0</c:v>
                </c:pt>
                <c:pt idx="70">
                  <c:v>1096.0</c:v>
                </c:pt>
                <c:pt idx="71">
                  <c:v>1115.0</c:v>
                </c:pt>
                <c:pt idx="72">
                  <c:v>1132.0</c:v>
                </c:pt>
                <c:pt idx="73">
                  <c:v>1149.0</c:v>
                </c:pt>
                <c:pt idx="74">
                  <c:v>1167.0</c:v>
                </c:pt>
                <c:pt idx="75">
                  <c:v>1185.0</c:v>
                </c:pt>
                <c:pt idx="76">
                  <c:v>1203.0</c:v>
                </c:pt>
                <c:pt idx="77">
                  <c:v>1220.0</c:v>
                </c:pt>
                <c:pt idx="78">
                  <c:v>1239.0</c:v>
                </c:pt>
                <c:pt idx="79">
                  <c:v>1256.0</c:v>
                </c:pt>
                <c:pt idx="80">
                  <c:v>1273.0</c:v>
                </c:pt>
                <c:pt idx="81">
                  <c:v>1291.0</c:v>
                </c:pt>
                <c:pt idx="82">
                  <c:v>1309.0</c:v>
                </c:pt>
                <c:pt idx="83">
                  <c:v>1327.0</c:v>
                </c:pt>
                <c:pt idx="84">
                  <c:v>1344.0</c:v>
                </c:pt>
                <c:pt idx="85">
                  <c:v>1361.0</c:v>
                </c:pt>
                <c:pt idx="86">
                  <c:v>1380.0</c:v>
                </c:pt>
                <c:pt idx="87">
                  <c:v>1397.0</c:v>
                </c:pt>
                <c:pt idx="88">
                  <c:v>1415.0</c:v>
                </c:pt>
                <c:pt idx="89">
                  <c:v>1432.0</c:v>
                </c:pt>
                <c:pt idx="90">
                  <c:v>1451.0</c:v>
                </c:pt>
                <c:pt idx="91">
                  <c:v>1468.0</c:v>
                </c:pt>
                <c:pt idx="92">
                  <c:v>1485.0</c:v>
                </c:pt>
                <c:pt idx="93">
                  <c:v>1504.0</c:v>
                </c:pt>
                <c:pt idx="94">
                  <c:v>1521.0</c:v>
                </c:pt>
                <c:pt idx="95">
                  <c:v>1539.0</c:v>
                </c:pt>
                <c:pt idx="96">
                  <c:v>1556.0</c:v>
                </c:pt>
                <c:pt idx="97">
                  <c:v>1574.0</c:v>
                </c:pt>
                <c:pt idx="98">
                  <c:v>1592.0</c:v>
                </c:pt>
                <c:pt idx="99">
                  <c:v>1609.0</c:v>
                </c:pt>
                <c:pt idx="100">
                  <c:v>1627.0</c:v>
                </c:pt>
                <c:pt idx="101">
                  <c:v>1645.0</c:v>
                </c:pt>
                <c:pt idx="102">
                  <c:v>1662.0</c:v>
                </c:pt>
                <c:pt idx="103">
                  <c:v>1680.0</c:v>
                </c:pt>
                <c:pt idx="104">
                  <c:v>1697.0</c:v>
                </c:pt>
                <c:pt idx="105">
                  <c:v>1716.0</c:v>
                </c:pt>
                <c:pt idx="106">
                  <c:v>1733.0</c:v>
                </c:pt>
                <c:pt idx="107">
                  <c:v>1751.0</c:v>
                </c:pt>
                <c:pt idx="108">
                  <c:v>1768.0</c:v>
                </c:pt>
                <c:pt idx="109">
                  <c:v>1786.0</c:v>
                </c:pt>
                <c:pt idx="110">
                  <c:v>1804.0</c:v>
                </c:pt>
                <c:pt idx="111">
                  <c:v>1821.0</c:v>
                </c:pt>
                <c:pt idx="112">
                  <c:v>1840.0</c:v>
                </c:pt>
                <c:pt idx="113">
                  <c:v>1857.0</c:v>
                </c:pt>
                <c:pt idx="114">
                  <c:v>1874.0</c:v>
                </c:pt>
                <c:pt idx="115">
                  <c:v>1892.0</c:v>
                </c:pt>
                <c:pt idx="116">
                  <c:v>1910.0</c:v>
                </c:pt>
                <c:pt idx="117">
                  <c:v>1928.0</c:v>
                </c:pt>
                <c:pt idx="118">
                  <c:v>1945.0</c:v>
                </c:pt>
                <c:pt idx="119">
                  <c:v>1963.0</c:v>
                </c:pt>
                <c:pt idx="120">
                  <c:v>1981.0</c:v>
                </c:pt>
                <c:pt idx="121">
                  <c:v>1998.0</c:v>
                </c:pt>
                <c:pt idx="122">
                  <c:v>2016.0</c:v>
                </c:pt>
                <c:pt idx="123">
                  <c:v>2033.0</c:v>
                </c:pt>
                <c:pt idx="124">
                  <c:v>2052.0</c:v>
                </c:pt>
                <c:pt idx="125">
                  <c:v>2069.0</c:v>
                </c:pt>
                <c:pt idx="126">
                  <c:v>2086.0</c:v>
                </c:pt>
                <c:pt idx="127">
                  <c:v>2105.0</c:v>
                </c:pt>
                <c:pt idx="128">
                  <c:v>2122.0</c:v>
                </c:pt>
                <c:pt idx="129">
                  <c:v>2140.0</c:v>
                </c:pt>
                <c:pt idx="130">
                  <c:v>2157.0</c:v>
                </c:pt>
                <c:pt idx="131">
                  <c:v>2176.0</c:v>
                </c:pt>
                <c:pt idx="132">
                  <c:v>2193.0</c:v>
                </c:pt>
                <c:pt idx="133">
                  <c:v>2210.0</c:v>
                </c:pt>
                <c:pt idx="134">
                  <c:v>2228.0</c:v>
                </c:pt>
                <c:pt idx="135">
                  <c:v>2246.0</c:v>
                </c:pt>
                <c:pt idx="136">
                  <c:v>2264.0</c:v>
                </c:pt>
                <c:pt idx="137">
                  <c:v>2281.0</c:v>
                </c:pt>
                <c:pt idx="138">
                  <c:v>2298.0</c:v>
                </c:pt>
                <c:pt idx="139">
                  <c:v>2317.0</c:v>
                </c:pt>
                <c:pt idx="140">
                  <c:v>2334.0</c:v>
                </c:pt>
                <c:pt idx="141">
                  <c:v>2352.0</c:v>
                </c:pt>
                <c:pt idx="142">
                  <c:v>2370.0</c:v>
                </c:pt>
                <c:pt idx="143">
                  <c:v>2387.0</c:v>
                </c:pt>
                <c:pt idx="144">
                  <c:v>2405.0</c:v>
                </c:pt>
                <c:pt idx="145">
                  <c:v>2422.0</c:v>
                </c:pt>
                <c:pt idx="146">
                  <c:v>2441.0</c:v>
                </c:pt>
                <c:pt idx="147">
                  <c:v>2458.0</c:v>
                </c:pt>
                <c:pt idx="148">
                  <c:v>2476.0</c:v>
                </c:pt>
                <c:pt idx="149">
                  <c:v>2493.0</c:v>
                </c:pt>
                <c:pt idx="150">
                  <c:v>2511.0</c:v>
                </c:pt>
                <c:pt idx="151">
                  <c:v>2529.0</c:v>
                </c:pt>
                <c:pt idx="152">
                  <c:v>2546.0</c:v>
                </c:pt>
                <c:pt idx="153">
                  <c:v>2564.0</c:v>
                </c:pt>
                <c:pt idx="154">
                  <c:v>2582.0</c:v>
                </c:pt>
                <c:pt idx="155">
                  <c:v>2599.0</c:v>
                </c:pt>
                <c:pt idx="156">
                  <c:v>2617.0</c:v>
                </c:pt>
                <c:pt idx="157">
                  <c:v>2635.0</c:v>
                </c:pt>
                <c:pt idx="158">
                  <c:v>2653.0</c:v>
                </c:pt>
                <c:pt idx="159">
                  <c:v>2670.0</c:v>
                </c:pt>
                <c:pt idx="160">
                  <c:v>2688.0</c:v>
                </c:pt>
                <c:pt idx="161">
                  <c:v>2706.0</c:v>
                </c:pt>
                <c:pt idx="162">
                  <c:v>2723.0</c:v>
                </c:pt>
                <c:pt idx="163">
                  <c:v>2741.0</c:v>
                </c:pt>
                <c:pt idx="164">
                  <c:v>2758.0</c:v>
                </c:pt>
                <c:pt idx="165">
                  <c:v>2777.0</c:v>
                </c:pt>
                <c:pt idx="166">
                  <c:v>2794.0</c:v>
                </c:pt>
                <c:pt idx="167">
                  <c:v>2811.0</c:v>
                </c:pt>
                <c:pt idx="168">
                  <c:v>2829.0</c:v>
                </c:pt>
                <c:pt idx="169">
                  <c:v>2847.0</c:v>
                </c:pt>
                <c:pt idx="170">
                  <c:v>2865.0</c:v>
                </c:pt>
                <c:pt idx="171">
                  <c:v>2882.0</c:v>
                </c:pt>
                <c:pt idx="172">
                  <c:v>2899.0</c:v>
                </c:pt>
                <c:pt idx="173">
                  <c:v>2918.0</c:v>
                </c:pt>
                <c:pt idx="174">
                  <c:v>2935.0</c:v>
                </c:pt>
                <c:pt idx="175">
                  <c:v>2953.0</c:v>
                </c:pt>
                <c:pt idx="176">
                  <c:v>2971.0</c:v>
                </c:pt>
                <c:pt idx="177">
                  <c:v>2989.0</c:v>
                </c:pt>
                <c:pt idx="178">
                  <c:v>3006.0</c:v>
                </c:pt>
                <c:pt idx="179">
                  <c:v>3023.0</c:v>
                </c:pt>
                <c:pt idx="180">
                  <c:v>3042.0</c:v>
                </c:pt>
                <c:pt idx="181">
                  <c:v>3059.0</c:v>
                </c:pt>
                <c:pt idx="182">
                  <c:v>3077.0</c:v>
                </c:pt>
                <c:pt idx="183">
                  <c:v>3094.0</c:v>
                </c:pt>
                <c:pt idx="184">
                  <c:v>3112.0</c:v>
                </c:pt>
                <c:pt idx="185">
                  <c:v>3130.0</c:v>
                </c:pt>
                <c:pt idx="186">
                  <c:v>3147.0</c:v>
                </c:pt>
                <c:pt idx="187">
                  <c:v>3165.0</c:v>
                </c:pt>
                <c:pt idx="188">
                  <c:v>3183.0</c:v>
                </c:pt>
                <c:pt idx="189">
                  <c:v>3201.0</c:v>
                </c:pt>
                <c:pt idx="190">
                  <c:v>3218.0</c:v>
                </c:pt>
                <c:pt idx="191">
                  <c:v>3236.0</c:v>
                </c:pt>
                <c:pt idx="192">
                  <c:v>3254.0</c:v>
                </c:pt>
                <c:pt idx="193">
                  <c:v>3271.0</c:v>
                </c:pt>
                <c:pt idx="194">
                  <c:v>3289.0</c:v>
                </c:pt>
                <c:pt idx="195">
                  <c:v>3307.0</c:v>
                </c:pt>
                <c:pt idx="196">
                  <c:v>3324.0</c:v>
                </c:pt>
                <c:pt idx="197">
                  <c:v>3342.0</c:v>
                </c:pt>
                <c:pt idx="198">
                  <c:v>3359.0</c:v>
                </c:pt>
                <c:pt idx="199">
                  <c:v>3378.0</c:v>
                </c:pt>
                <c:pt idx="200">
                  <c:v>3395.0</c:v>
                </c:pt>
                <c:pt idx="201">
                  <c:v>3412.0</c:v>
                </c:pt>
                <c:pt idx="202">
                  <c:v>3430.0</c:v>
                </c:pt>
                <c:pt idx="203">
                  <c:v>3448.0</c:v>
                </c:pt>
                <c:pt idx="204">
                  <c:v>3466.0</c:v>
                </c:pt>
                <c:pt idx="205">
                  <c:v>3483.0</c:v>
                </c:pt>
                <c:pt idx="206">
                  <c:v>3502.0</c:v>
                </c:pt>
                <c:pt idx="207">
                  <c:v>3519.0</c:v>
                </c:pt>
                <c:pt idx="208">
                  <c:v>3536.0</c:v>
                </c:pt>
                <c:pt idx="209">
                  <c:v>3554.0</c:v>
                </c:pt>
                <c:pt idx="210">
                  <c:v>3572.0</c:v>
                </c:pt>
                <c:pt idx="211">
                  <c:v>3590.0</c:v>
                </c:pt>
                <c:pt idx="212">
                  <c:v>3607.0</c:v>
                </c:pt>
                <c:pt idx="213">
                  <c:v>3624.0</c:v>
                </c:pt>
                <c:pt idx="214">
                  <c:v>3643.0</c:v>
                </c:pt>
                <c:pt idx="215">
                  <c:v>3660.0</c:v>
                </c:pt>
                <c:pt idx="216">
                  <c:v>3678.0</c:v>
                </c:pt>
                <c:pt idx="217">
                  <c:v>3695.0</c:v>
                </c:pt>
                <c:pt idx="218">
                  <c:v>3714.0</c:v>
                </c:pt>
                <c:pt idx="219">
                  <c:v>3731.0</c:v>
                </c:pt>
                <c:pt idx="220">
                  <c:v>3748.0</c:v>
                </c:pt>
                <c:pt idx="221">
                  <c:v>3767.0</c:v>
                </c:pt>
                <c:pt idx="222">
                  <c:v>3784.0</c:v>
                </c:pt>
                <c:pt idx="223">
                  <c:v>3802.0</c:v>
                </c:pt>
                <c:pt idx="224">
                  <c:v>3819.0</c:v>
                </c:pt>
                <c:pt idx="225">
                  <c:v>3837.0</c:v>
                </c:pt>
                <c:pt idx="226">
                  <c:v>3855.0</c:v>
                </c:pt>
                <c:pt idx="227">
                  <c:v>3872.0</c:v>
                </c:pt>
                <c:pt idx="228">
                  <c:v>3890.0</c:v>
                </c:pt>
                <c:pt idx="229">
                  <c:v>3908.0</c:v>
                </c:pt>
                <c:pt idx="230">
                  <c:v>3926.0</c:v>
                </c:pt>
                <c:pt idx="231">
                  <c:v>3943.0</c:v>
                </c:pt>
                <c:pt idx="232">
                  <c:v>3960.0</c:v>
                </c:pt>
                <c:pt idx="233">
                  <c:v>3979.0</c:v>
                </c:pt>
                <c:pt idx="234">
                  <c:v>3996.0</c:v>
                </c:pt>
                <c:pt idx="235">
                  <c:v>4014.0</c:v>
                </c:pt>
                <c:pt idx="236">
                  <c:v>4031.0</c:v>
                </c:pt>
                <c:pt idx="237">
                  <c:v>4049.0</c:v>
                </c:pt>
                <c:pt idx="238">
                  <c:v>4067.0</c:v>
                </c:pt>
                <c:pt idx="239">
                  <c:v>4084.0</c:v>
                </c:pt>
                <c:pt idx="240">
                  <c:v>4103.0</c:v>
                </c:pt>
                <c:pt idx="241">
                  <c:v>4120.0</c:v>
                </c:pt>
                <c:pt idx="242">
                  <c:v>4137.0</c:v>
                </c:pt>
                <c:pt idx="243">
                  <c:v>4155.0</c:v>
                </c:pt>
                <c:pt idx="244">
                  <c:v>4173.0</c:v>
                </c:pt>
                <c:pt idx="245">
                  <c:v>4191.0</c:v>
                </c:pt>
                <c:pt idx="246">
                  <c:v>4208.0</c:v>
                </c:pt>
                <c:pt idx="247">
                  <c:v>4226.0</c:v>
                </c:pt>
                <c:pt idx="248">
                  <c:v>4244.0</c:v>
                </c:pt>
                <c:pt idx="249">
                  <c:v>4261.0</c:v>
                </c:pt>
                <c:pt idx="250">
                  <c:v>4279.0</c:v>
                </c:pt>
                <c:pt idx="251">
                  <c:v>4296.0</c:v>
                </c:pt>
                <c:pt idx="252">
                  <c:v>4315.0</c:v>
                </c:pt>
                <c:pt idx="253">
                  <c:v>4332.0</c:v>
                </c:pt>
                <c:pt idx="254">
                  <c:v>4349.0</c:v>
                </c:pt>
                <c:pt idx="255">
                  <c:v>4368.0</c:v>
                </c:pt>
                <c:pt idx="256">
                  <c:v>4385.0</c:v>
                </c:pt>
                <c:pt idx="257">
                  <c:v>4403.0</c:v>
                </c:pt>
                <c:pt idx="258">
                  <c:v>4420.0</c:v>
                </c:pt>
                <c:pt idx="259">
                  <c:v>4439.0</c:v>
                </c:pt>
                <c:pt idx="260">
                  <c:v>4456.0</c:v>
                </c:pt>
                <c:pt idx="261">
                  <c:v>4473.0</c:v>
                </c:pt>
                <c:pt idx="262">
                  <c:v>4491.0</c:v>
                </c:pt>
                <c:pt idx="263">
                  <c:v>4509.0</c:v>
                </c:pt>
                <c:pt idx="264">
                  <c:v>4527.0</c:v>
                </c:pt>
                <c:pt idx="265">
                  <c:v>4544.0</c:v>
                </c:pt>
                <c:pt idx="266">
                  <c:v>4561.0</c:v>
                </c:pt>
                <c:pt idx="267">
                  <c:v>4580.0</c:v>
                </c:pt>
                <c:pt idx="268">
                  <c:v>4597.0</c:v>
                </c:pt>
                <c:pt idx="269">
                  <c:v>4615.0</c:v>
                </c:pt>
                <c:pt idx="270">
                  <c:v>4633.0</c:v>
                </c:pt>
                <c:pt idx="271">
                  <c:v>4651.0</c:v>
                </c:pt>
                <c:pt idx="272">
                  <c:v>4668.0</c:v>
                </c:pt>
                <c:pt idx="273">
                  <c:v>4685.0</c:v>
                </c:pt>
                <c:pt idx="274">
                  <c:v>4704.0</c:v>
                </c:pt>
                <c:pt idx="275">
                  <c:v>4721.0</c:v>
                </c:pt>
                <c:pt idx="276">
                  <c:v>4739.0</c:v>
                </c:pt>
                <c:pt idx="277">
                  <c:v>4756.0</c:v>
                </c:pt>
                <c:pt idx="278">
                  <c:v>4774.0</c:v>
                </c:pt>
                <c:pt idx="279">
                  <c:v>4792.0</c:v>
                </c:pt>
                <c:pt idx="280">
                  <c:v>4809.0</c:v>
                </c:pt>
                <c:pt idx="281">
                  <c:v>4827.0</c:v>
                </c:pt>
                <c:pt idx="282">
                  <c:v>4845.0</c:v>
                </c:pt>
                <c:pt idx="283">
                  <c:v>4862.0</c:v>
                </c:pt>
                <c:pt idx="284">
                  <c:v>4880.0</c:v>
                </c:pt>
                <c:pt idx="285">
                  <c:v>4898.0</c:v>
                </c:pt>
                <c:pt idx="286">
                  <c:v>4916.0</c:v>
                </c:pt>
                <c:pt idx="287">
                  <c:v>4933.0</c:v>
                </c:pt>
                <c:pt idx="288">
                  <c:v>4951.0</c:v>
                </c:pt>
                <c:pt idx="289">
                  <c:v>4969.0</c:v>
                </c:pt>
                <c:pt idx="290">
                  <c:v>4986.0</c:v>
                </c:pt>
                <c:pt idx="291">
                  <c:v>5004.0</c:v>
                </c:pt>
                <c:pt idx="292">
                  <c:v>5021.0</c:v>
                </c:pt>
                <c:pt idx="293">
                  <c:v>5040.0</c:v>
                </c:pt>
                <c:pt idx="294">
                  <c:v>5057.0</c:v>
                </c:pt>
                <c:pt idx="295">
                  <c:v>5074.0</c:v>
                </c:pt>
                <c:pt idx="296">
                  <c:v>5092.0</c:v>
                </c:pt>
                <c:pt idx="297">
                  <c:v>5110.0</c:v>
                </c:pt>
                <c:pt idx="298">
                  <c:v>5128.0</c:v>
                </c:pt>
                <c:pt idx="299">
                  <c:v>5145.0</c:v>
                </c:pt>
                <c:pt idx="300">
                  <c:v>5163.0</c:v>
                </c:pt>
                <c:pt idx="301">
                  <c:v>5181.0</c:v>
                </c:pt>
                <c:pt idx="302">
                  <c:v>5198.0</c:v>
                </c:pt>
                <c:pt idx="303">
                  <c:v>5216.0</c:v>
                </c:pt>
                <c:pt idx="304">
                  <c:v>5234.0</c:v>
                </c:pt>
                <c:pt idx="305">
                  <c:v>5252.0</c:v>
                </c:pt>
                <c:pt idx="306">
                  <c:v>5269.0</c:v>
                </c:pt>
                <c:pt idx="307">
                  <c:v>5286.0</c:v>
                </c:pt>
                <c:pt idx="308">
                  <c:v>5305.0</c:v>
                </c:pt>
                <c:pt idx="309">
                  <c:v>5322.0</c:v>
                </c:pt>
                <c:pt idx="310">
                  <c:v>5340.0</c:v>
                </c:pt>
                <c:pt idx="311">
                  <c:v>5357.0</c:v>
                </c:pt>
                <c:pt idx="312">
                  <c:v>5376.0</c:v>
                </c:pt>
                <c:pt idx="313">
                  <c:v>5393.0</c:v>
                </c:pt>
                <c:pt idx="314">
                  <c:v>5410.0</c:v>
                </c:pt>
                <c:pt idx="315">
                  <c:v>5428.0</c:v>
                </c:pt>
                <c:pt idx="316">
                  <c:v>5446.0</c:v>
                </c:pt>
                <c:pt idx="317">
                  <c:v>5464.0</c:v>
                </c:pt>
                <c:pt idx="318">
                  <c:v>5481.0</c:v>
                </c:pt>
                <c:pt idx="319">
                  <c:v>5499.0</c:v>
                </c:pt>
                <c:pt idx="320">
                  <c:v>5517.0</c:v>
                </c:pt>
                <c:pt idx="321">
                  <c:v>5534.0</c:v>
                </c:pt>
                <c:pt idx="322">
                  <c:v>5552.0</c:v>
                </c:pt>
                <c:pt idx="323">
                  <c:v>5570.0</c:v>
                </c:pt>
                <c:pt idx="324">
                  <c:v>5587.0</c:v>
                </c:pt>
                <c:pt idx="325">
                  <c:v>5605.0</c:v>
                </c:pt>
                <c:pt idx="326">
                  <c:v>5622.0</c:v>
                </c:pt>
                <c:pt idx="327">
                  <c:v>5641.0</c:v>
                </c:pt>
                <c:pt idx="328">
                  <c:v>5658.0</c:v>
                </c:pt>
                <c:pt idx="329">
                  <c:v>5676.0</c:v>
                </c:pt>
                <c:pt idx="330">
                  <c:v>5693.0</c:v>
                </c:pt>
                <c:pt idx="331">
                  <c:v>5711.0</c:v>
                </c:pt>
                <c:pt idx="332">
                  <c:v>5729.0</c:v>
                </c:pt>
                <c:pt idx="333">
                  <c:v>5746.0</c:v>
                </c:pt>
                <c:pt idx="334">
                  <c:v>5765.0</c:v>
                </c:pt>
                <c:pt idx="335">
                  <c:v>5782.0</c:v>
                </c:pt>
                <c:pt idx="336">
                  <c:v>5799.0</c:v>
                </c:pt>
                <c:pt idx="337">
                  <c:v>5817.0</c:v>
                </c:pt>
                <c:pt idx="338">
                  <c:v>5835.0</c:v>
                </c:pt>
                <c:pt idx="339">
                  <c:v>5853.0</c:v>
                </c:pt>
                <c:pt idx="340">
                  <c:v>5870.0</c:v>
                </c:pt>
                <c:pt idx="341">
                  <c:v>5888.0</c:v>
                </c:pt>
                <c:pt idx="342">
                  <c:v>5906.0</c:v>
                </c:pt>
                <c:pt idx="343">
                  <c:v>5923.0</c:v>
                </c:pt>
                <c:pt idx="344">
                  <c:v>5941.0</c:v>
                </c:pt>
                <c:pt idx="345">
                  <c:v>5958.0</c:v>
                </c:pt>
                <c:pt idx="346">
                  <c:v>5977.0</c:v>
                </c:pt>
                <c:pt idx="347">
                  <c:v>5994.0</c:v>
                </c:pt>
                <c:pt idx="348">
                  <c:v>6011.0</c:v>
                </c:pt>
                <c:pt idx="349">
                  <c:v>6030.0</c:v>
                </c:pt>
                <c:pt idx="350">
                  <c:v>6047.0</c:v>
                </c:pt>
                <c:pt idx="351">
                  <c:v>6065.0</c:v>
                </c:pt>
                <c:pt idx="352">
                  <c:v>6082.0</c:v>
                </c:pt>
                <c:pt idx="353">
                  <c:v>6100.0</c:v>
                </c:pt>
                <c:pt idx="354">
                  <c:v>6118.0</c:v>
                </c:pt>
                <c:pt idx="355">
                  <c:v>6135.0</c:v>
                </c:pt>
                <c:pt idx="356">
                  <c:v>6153.0</c:v>
                </c:pt>
                <c:pt idx="357">
                  <c:v>6171.0</c:v>
                </c:pt>
                <c:pt idx="358">
                  <c:v>6189.0</c:v>
                </c:pt>
                <c:pt idx="359">
                  <c:v>6206.0</c:v>
                </c:pt>
                <c:pt idx="360">
                  <c:v>6223.0</c:v>
                </c:pt>
                <c:pt idx="361">
                  <c:v>6242.0</c:v>
                </c:pt>
                <c:pt idx="362">
                  <c:v>6259.0</c:v>
                </c:pt>
                <c:pt idx="363">
                  <c:v>6277.0</c:v>
                </c:pt>
                <c:pt idx="364">
                  <c:v>6294.0</c:v>
                </c:pt>
                <c:pt idx="365">
                  <c:v>6312.0</c:v>
                </c:pt>
                <c:pt idx="366">
                  <c:v>6330.0</c:v>
                </c:pt>
                <c:pt idx="367">
                  <c:v>6347.0</c:v>
                </c:pt>
                <c:pt idx="368">
                  <c:v>6366.0</c:v>
                </c:pt>
                <c:pt idx="369">
                  <c:v>6383.0</c:v>
                </c:pt>
                <c:pt idx="370">
                  <c:v>6401.0</c:v>
                </c:pt>
                <c:pt idx="371">
                  <c:v>6418.0</c:v>
                </c:pt>
                <c:pt idx="372">
                  <c:v>6436.0</c:v>
                </c:pt>
                <c:pt idx="373">
                  <c:v>6454.0</c:v>
                </c:pt>
                <c:pt idx="374">
                  <c:v>6471.0</c:v>
                </c:pt>
                <c:pt idx="375">
                  <c:v>6489.0</c:v>
                </c:pt>
                <c:pt idx="376">
                  <c:v>6507.0</c:v>
                </c:pt>
                <c:pt idx="377">
                  <c:v>6524.0</c:v>
                </c:pt>
                <c:pt idx="378">
                  <c:v>6542.0</c:v>
                </c:pt>
                <c:pt idx="379">
                  <c:v>6559.0</c:v>
                </c:pt>
                <c:pt idx="380">
                  <c:v>6578.0</c:v>
                </c:pt>
                <c:pt idx="381">
                  <c:v>6595.0</c:v>
                </c:pt>
                <c:pt idx="382">
                  <c:v>6612.0</c:v>
                </c:pt>
                <c:pt idx="383">
                  <c:v>6631.0</c:v>
                </c:pt>
                <c:pt idx="384">
                  <c:v>6648.0</c:v>
                </c:pt>
                <c:pt idx="385">
                  <c:v>6666.0</c:v>
                </c:pt>
                <c:pt idx="386">
                  <c:v>6683.0</c:v>
                </c:pt>
                <c:pt idx="387">
                  <c:v>6702.0</c:v>
                </c:pt>
                <c:pt idx="388">
                  <c:v>6719.0</c:v>
                </c:pt>
                <c:pt idx="389">
                  <c:v>6736.0</c:v>
                </c:pt>
                <c:pt idx="390">
                  <c:v>6754.0</c:v>
                </c:pt>
                <c:pt idx="391">
                  <c:v>6772.0</c:v>
                </c:pt>
                <c:pt idx="392">
                  <c:v>6790.0</c:v>
                </c:pt>
                <c:pt idx="393">
                  <c:v>6807.0</c:v>
                </c:pt>
                <c:pt idx="394">
                  <c:v>6824.0</c:v>
                </c:pt>
                <c:pt idx="395">
                  <c:v>6843.0</c:v>
                </c:pt>
                <c:pt idx="396">
                  <c:v>6860.0</c:v>
                </c:pt>
                <c:pt idx="397">
                  <c:v>6878.0</c:v>
                </c:pt>
                <c:pt idx="398">
                  <c:v>6896.0</c:v>
                </c:pt>
                <c:pt idx="399">
                  <c:v>6914.0</c:v>
                </c:pt>
                <c:pt idx="400">
                  <c:v>6931.0</c:v>
                </c:pt>
                <c:pt idx="401">
                  <c:v>6948.0</c:v>
                </c:pt>
                <c:pt idx="402">
                  <c:v>6967.0</c:v>
                </c:pt>
                <c:pt idx="403">
                  <c:v>6984.0</c:v>
                </c:pt>
                <c:pt idx="404">
                  <c:v>7002.0</c:v>
                </c:pt>
                <c:pt idx="405">
                  <c:v>7019.0</c:v>
                </c:pt>
                <c:pt idx="406">
                  <c:v>7037.0</c:v>
                </c:pt>
                <c:pt idx="407">
                  <c:v>7055.0</c:v>
                </c:pt>
                <c:pt idx="408">
                  <c:v>7072.0</c:v>
                </c:pt>
                <c:pt idx="409">
                  <c:v>7090.0</c:v>
                </c:pt>
                <c:pt idx="410">
                  <c:v>7108.0</c:v>
                </c:pt>
                <c:pt idx="411">
                  <c:v>7126.0</c:v>
                </c:pt>
                <c:pt idx="412">
                  <c:v>7143.0</c:v>
                </c:pt>
                <c:pt idx="413">
                  <c:v>7161.0</c:v>
                </c:pt>
                <c:pt idx="414">
                  <c:v>7179.0</c:v>
                </c:pt>
                <c:pt idx="415">
                  <c:v>7196.0</c:v>
                </c:pt>
                <c:pt idx="416">
                  <c:v>7214.0</c:v>
                </c:pt>
                <c:pt idx="417">
                  <c:v>7232.0</c:v>
                </c:pt>
                <c:pt idx="418">
                  <c:v>7249.0</c:v>
                </c:pt>
                <c:pt idx="419">
                  <c:v>7267.0</c:v>
                </c:pt>
                <c:pt idx="420">
                  <c:v>7284.0</c:v>
                </c:pt>
                <c:pt idx="421">
                  <c:v>7303.0</c:v>
                </c:pt>
                <c:pt idx="422">
                  <c:v>7320.0</c:v>
                </c:pt>
                <c:pt idx="423">
                  <c:v>7337.0</c:v>
                </c:pt>
                <c:pt idx="424">
                  <c:v>7355.0</c:v>
                </c:pt>
                <c:pt idx="425">
                  <c:v>7373.0</c:v>
                </c:pt>
                <c:pt idx="426">
                  <c:v>7391.0</c:v>
                </c:pt>
                <c:pt idx="427">
                  <c:v>7408.0</c:v>
                </c:pt>
                <c:pt idx="428">
                  <c:v>7426.0</c:v>
                </c:pt>
                <c:pt idx="429">
                  <c:v>7444.0</c:v>
                </c:pt>
                <c:pt idx="430">
                  <c:v>7461.0</c:v>
                </c:pt>
                <c:pt idx="431">
                  <c:v>7479.0</c:v>
                </c:pt>
                <c:pt idx="432">
                  <c:v>7497.0</c:v>
                </c:pt>
                <c:pt idx="433">
                  <c:v>7515.0</c:v>
                </c:pt>
                <c:pt idx="434">
                  <c:v>7532.0</c:v>
                </c:pt>
                <c:pt idx="435">
                  <c:v>7549.0</c:v>
                </c:pt>
                <c:pt idx="436">
                  <c:v>7568.0</c:v>
                </c:pt>
                <c:pt idx="437">
                  <c:v>7585.0</c:v>
                </c:pt>
                <c:pt idx="438">
                  <c:v>7603.0</c:v>
                </c:pt>
                <c:pt idx="439">
                  <c:v>7620.0</c:v>
                </c:pt>
                <c:pt idx="440">
                  <c:v>7639.0</c:v>
                </c:pt>
                <c:pt idx="441">
                  <c:v>7656.0</c:v>
                </c:pt>
                <c:pt idx="442">
                  <c:v>7673.0</c:v>
                </c:pt>
                <c:pt idx="443">
                  <c:v>7691.0</c:v>
                </c:pt>
                <c:pt idx="444">
                  <c:v>7709.0</c:v>
                </c:pt>
                <c:pt idx="445">
                  <c:v>7727.0</c:v>
                </c:pt>
                <c:pt idx="446">
                  <c:v>7744.0</c:v>
                </c:pt>
                <c:pt idx="447">
                  <c:v>7762.0</c:v>
                </c:pt>
                <c:pt idx="448">
                  <c:v>7780.0</c:v>
                </c:pt>
                <c:pt idx="449">
                  <c:v>7797.0</c:v>
                </c:pt>
                <c:pt idx="450">
                  <c:v>7815.0</c:v>
                </c:pt>
                <c:pt idx="451">
                  <c:v>7833.0</c:v>
                </c:pt>
                <c:pt idx="452">
                  <c:v>7851.0</c:v>
                </c:pt>
                <c:pt idx="453">
                  <c:v>7868.0</c:v>
                </c:pt>
                <c:pt idx="454">
                  <c:v>7885.0</c:v>
                </c:pt>
                <c:pt idx="455">
                  <c:v>7904.0</c:v>
                </c:pt>
                <c:pt idx="456">
                  <c:v>7921.0</c:v>
                </c:pt>
                <c:pt idx="457">
                  <c:v>7939.0</c:v>
                </c:pt>
                <c:pt idx="458">
                  <c:v>7956.0</c:v>
                </c:pt>
                <c:pt idx="459">
                  <c:v>7974.0</c:v>
                </c:pt>
                <c:pt idx="460">
                  <c:v>7992.0</c:v>
                </c:pt>
                <c:pt idx="461">
                  <c:v>8009.0</c:v>
                </c:pt>
                <c:pt idx="462">
                  <c:v>8028.0</c:v>
                </c:pt>
                <c:pt idx="463">
                  <c:v>8045.0</c:v>
                </c:pt>
                <c:pt idx="464">
                  <c:v>8062.0</c:v>
                </c:pt>
                <c:pt idx="465">
                  <c:v>8080.0</c:v>
                </c:pt>
                <c:pt idx="466">
                  <c:v>8098.0</c:v>
                </c:pt>
                <c:pt idx="467">
                  <c:v>8116.0</c:v>
                </c:pt>
                <c:pt idx="468">
                  <c:v>8133.0</c:v>
                </c:pt>
                <c:pt idx="469">
                  <c:v>8151.0</c:v>
                </c:pt>
                <c:pt idx="470">
                  <c:v>8169.0</c:v>
                </c:pt>
                <c:pt idx="471">
                  <c:v>8186.0</c:v>
                </c:pt>
                <c:pt idx="472">
                  <c:v>8204.0</c:v>
                </c:pt>
                <c:pt idx="473">
                  <c:v>8221.0</c:v>
                </c:pt>
                <c:pt idx="474">
                  <c:v>8240.0</c:v>
                </c:pt>
                <c:pt idx="475">
                  <c:v>8257.0</c:v>
                </c:pt>
                <c:pt idx="476">
                  <c:v>8274.0</c:v>
                </c:pt>
                <c:pt idx="477">
                  <c:v>8293.0</c:v>
                </c:pt>
                <c:pt idx="478">
                  <c:v>8310.0</c:v>
                </c:pt>
                <c:pt idx="479">
                  <c:v>8328.0</c:v>
                </c:pt>
                <c:pt idx="480">
                  <c:v>8345.0</c:v>
                </c:pt>
                <c:pt idx="481">
                  <c:v>8364.0</c:v>
                </c:pt>
                <c:pt idx="482">
                  <c:v>8381.0</c:v>
                </c:pt>
                <c:pt idx="483">
                  <c:v>8398.0</c:v>
                </c:pt>
                <c:pt idx="484">
                  <c:v>8416.0</c:v>
                </c:pt>
                <c:pt idx="485">
                  <c:v>8434.0</c:v>
                </c:pt>
                <c:pt idx="486">
                  <c:v>8452.0</c:v>
                </c:pt>
                <c:pt idx="487">
                  <c:v>8469.0</c:v>
                </c:pt>
                <c:pt idx="488">
                  <c:v>8486.0</c:v>
                </c:pt>
                <c:pt idx="489">
                  <c:v>8505.0</c:v>
                </c:pt>
                <c:pt idx="490">
                  <c:v>8522.0</c:v>
                </c:pt>
                <c:pt idx="491">
                  <c:v>8540.0</c:v>
                </c:pt>
                <c:pt idx="492">
                  <c:v>8557.0</c:v>
                </c:pt>
                <c:pt idx="493">
                  <c:v>8576.0</c:v>
                </c:pt>
                <c:pt idx="494">
                  <c:v>8593.0</c:v>
                </c:pt>
                <c:pt idx="495">
                  <c:v>8610.0</c:v>
                </c:pt>
                <c:pt idx="496">
                  <c:v>8629.0</c:v>
                </c:pt>
                <c:pt idx="497">
                  <c:v>8646.0</c:v>
                </c:pt>
                <c:pt idx="498">
                  <c:v>8664.0</c:v>
                </c:pt>
                <c:pt idx="499">
                  <c:v>8681.0</c:v>
                </c:pt>
                <c:pt idx="500">
                  <c:v>8699.0</c:v>
                </c:pt>
                <c:pt idx="501">
                  <c:v>8718.0</c:v>
                </c:pt>
                <c:pt idx="502">
                  <c:v>8736.0</c:v>
                </c:pt>
                <c:pt idx="503">
                  <c:v>8754.0</c:v>
                </c:pt>
                <c:pt idx="504">
                  <c:v>8772.0</c:v>
                </c:pt>
                <c:pt idx="505">
                  <c:v>8790.0</c:v>
                </c:pt>
                <c:pt idx="506">
                  <c:v>8808.0</c:v>
                </c:pt>
                <c:pt idx="507">
                  <c:v>8827.0</c:v>
                </c:pt>
                <c:pt idx="508">
                  <c:v>8846.0</c:v>
                </c:pt>
                <c:pt idx="509">
                  <c:v>8864.0</c:v>
                </c:pt>
                <c:pt idx="510">
                  <c:v>8883.0</c:v>
                </c:pt>
                <c:pt idx="511">
                  <c:v>8902.0</c:v>
                </c:pt>
                <c:pt idx="512">
                  <c:v>8921.0</c:v>
                </c:pt>
                <c:pt idx="513">
                  <c:v>8939.0</c:v>
                </c:pt>
                <c:pt idx="514">
                  <c:v>8958.0</c:v>
                </c:pt>
                <c:pt idx="515">
                  <c:v>8977.0</c:v>
                </c:pt>
                <c:pt idx="516">
                  <c:v>8995.0</c:v>
                </c:pt>
                <c:pt idx="517">
                  <c:v>9014.0</c:v>
                </c:pt>
                <c:pt idx="518">
                  <c:v>9033.0</c:v>
                </c:pt>
                <c:pt idx="519">
                  <c:v>9052.0</c:v>
                </c:pt>
                <c:pt idx="520">
                  <c:v>9070.0</c:v>
                </c:pt>
                <c:pt idx="521">
                  <c:v>9089.0</c:v>
                </c:pt>
                <c:pt idx="522">
                  <c:v>9108.0</c:v>
                </c:pt>
                <c:pt idx="523">
                  <c:v>9127.0</c:v>
                </c:pt>
                <c:pt idx="524">
                  <c:v>9147.0</c:v>
                </c:pt>
                <c:pt idx="525">
                  <c:v>9167.0</c:v>
                </c:pt>
                <c:pt idx="526">
                  <c:v>9187.0</c:v>
                </c:pt>
                <c:pt idx="527">
                  <c:v>9206.0</c:v>
                </c:pt>
                <c:pt idx="528">
                  <c:v>9227.0</c:v>
                </c:pt>
                <c:pt idx="529">
                  <c:v>9246.0</c:v>
                </c:pt>
                <c:pt idx="530">
                  <c:v>9266.0</c:v>
                </c:pt>
                <c:pt idx="531">
                  <c:v>9284.0</c:v>
                </c:pt>
                <c:pt idx="532">
                  <c:v>9304.0</c:v>
                </c:pt>
                <c:pt idx="533">
                  <c:v>9322.0</c:v>
                </c:pt>
                <c:pt idx="534">
                  <c:v>9340.0</c:v>
                </c:pt>
                <c:pt idx="535">
                  <c:v>9360.0</c:v>
                </c:pt>
                <c:pt idx="536">
                  <c:v>9378.0</c:v>
                </c:pt>
                <c:pt idx="537">
                  <c:v>9397.0</c:v>
                </c:pt>
                <c:pt idx="538">
                  <c:v>9415.0</c:v>
                </c:pt>
                <c:pt idx="539">
                  <c:v>9435.0</c:v>
                </c:pt>
                <c:pt idx="540">
                  <c:v>9453.0</c:v>
                </c:pt>
                <c:pt idx="541">
                  <c:v>9472.0</c:v>
                </c:pt>
                <c:pt idx="542">
                  <c:v>9491.0</c:v>
                </c:pt>
                <c:pt idx="543">
                  <c:v>9509.0</c:v>
                </c:pt>
                <c:pt idx="544">
                  <c:v>9528.0</c:v>
                </c:pt>
                <c:pt idx="545">
                  <c:v>9546.0</c:v>
                </c:pt>
                <c:pt idx="546">
                  <c:v>9566.0</c:v>
                </c:pt>
                <c:pt idx="547">
                  <c:v>9584.0</c:v>
                </c:pt>
                <c:pt idx="548">
                  <c:v>9603.0</c:v>
                </c:pt>
                <c:pt idx="549">
                  <c:v>9621.0</c:v>
                </c:pt>
                <c:pt idx="550">
                  <c:v>9640.0</c:v>
                </c:pt>
                <c:pt idx="551">
                  <c:v>9659.0</c:v>
                </c:pt>
                <c:pt idx="552">
                  <c:v>9677.0</c:v>
                </c:pt>
                <c:pt idx="553">
                  <c:v>9697.0</c:v>
                </c:pt>
                <c:pt idx="554">
                  <c:v>9715.0</c:v>
                </c:pt>
                <c:pt idx="555">
                  <c:v>9734.0</c:v>
                </c:pt>
                <c:pt idx="556">
                  <c:v>9752.0</c:v>
                </c:pt>
                <c:pt idx="557">
                  <c:v>9772.0</c:v>
                </c:pt>
                <c:pt idx="558">
                  <c:v>9790.0</c:v>
                </c:pt>
                <c:pt idx="559">
                  <c:v>9808.0</c:v>
                </c:pt>
                <c:pt idx="560">
                  <c:v>9828.0</c:v>
                </c:pt>
                <c:pt idx="561">
                  <c:v>9846.0</c:v>
                </c:pt>
                <c:pt idx="562">
                  <c:v>9865.0</c:v>
                </c:pt>
                <c:pt idx="563">
                  <c:v>9883.0</c:v>
                </c:pt>
                <c:pt idx="564">
                  <c:v>9903.0</c:v>
                </c:pt>
                <c:pt idx="565">
                  <c:v>9921.0</c:v>
                </c:pt>
                <c:pt idx="566">
                  <c:v>9939.0</c:v>
                </c:pt>
                <c:pt idx="567">
                  <c:v>9959.0</c:v>
                </c:pt>
                <c:pt idx="568">
                  <c:v>9977.0</c:v>
                </c:pt>
                <c:pt idx="569">
                  <c:v>9996.0</c:v>
                </c:pt>
                <c:pt idx="570">
                  <c:v>10014.0</c:v>
                </c:pt>
                <c:pt idx="571">
                  <c:v>10035.0</c:v>
                </c:pt>
                <c:pt idx="572">
                  <c:v>10054.0</c:v>
                </c:pt>
                <c:pt idx="573">
                  <c:v>10074.0</c:v>
                </c:pt>
                <c:pt idx="574">
                  <c:v>10094.0</c:v>
                </c:pt>
                <c:pt idx="575">
                  <c:v>10114.0</c:v>
                </c:pt>
                <c:pt idx="576">
                  <c:v>10133.0</c:v>
                </c:pt>
                <c:pt idx="577">
                  <c:v>10152.0</c:v>
                </c:pt>
                <c:pt idx="578">
                  <c:v>10173.0</c:v>
                </c:pt>
                <c:pt idx="579">
                  <c:v>10192.0</c:v>
                </c:pt>
                <c:pt idx="580">
                  <c:v>10212.0</c:v>
                </c:pt>
                <c:pt idx="581">
                  <c:v>10232.0</c:v>
                </c:pt>
                <c:pt idx="582">
                  <c:v>10252.0</c:v>
                </c:pt>
                <c:pt idx="583">
                  <c:v>10271.0</c:v>
                </c:pt>
                <c:pt idx="584">
                  <c:v>10292.0</c:v>
                </c:pt>
                <c:pt idx="585">
                  <c:v>10311.0</c:v>
                </c:pt>
                <c:pt idx="586">
                  <c:v>10331.0</c:v>
                </c:pt>
                <c:pt idx="587">
                  <c:v>10350.0</c:v>
                </c:pt>
                <c:pt idx="588">
                  <c:v>10371.0</c:v>
                </c:pt>
                <c:pt idx="589">
                  <c:v>10390.0</c:v>
                </c:pt>
                <c:pt idx="590">
                  <c:v>10409.0</c:v>
                </c:pt>
                <c:pt idx="591">
                  <c:v>10430.0</c:v>
                </c:pt>
                <c:pt idx="592">
                  <c:v>10449.0</c:v>
                </c:pt>
                <c:pt idx="593">
                  <c:v>10469.0</c:v>
                </c:pt>
                <c:pt idx="594">
                  <c:v>10489.0</c:v>
                </c:pt>
                <c:pt idx="595">
                  <c:v>10509.0</c:v>
                </c:pt>
                <c:pt idx="596">
                  <c:v>10528.0</c:v>
                </c:pt>
                <c:pt idx="597">
                  <c:v>10548.0</c:v>
                </c:pt>
                <c:pt idx="598">
                  <c:v>10568.0</c:v>
                </c:pt>
                <c:pt idx="599">
                  <c:v>10588.0</c:v>
                </c:pt>
                <c:pt idx="600">
                  <c:v>10607.0</c:v>
                </c:pt>
                <c:pt idx="601">
                  <c:v>10628.0</c:v>
                </c:pt>
                <c:pt idx="602">
                  <c:v>10647.0</c:v>
                </c:pt>
                <c:pt idx="603">
                  <c:v>10667.0</c:v>
                </c:pt>
                <c:pt idx="604">
                  <c:v>10686.0</c:v>
                </c:pt>
                <c:pt idx="605">
                  <c:v>10706.0</c:v>
                </c:pt>
                <c:pt idx="606">
                  <c:v>10726.0</c:v>
                </c:pt>
                <c:pt idx="607">
                  <c:v>10745.0</c:v>
                </c:pt>
                <c:pt idx="608">
                  <c:v>10766.0</c:v>
                </c:pt>
                <c:pt idx="609">
                  <c:v>10785.0</c:v>
                </c:pt>
                <c:pt idx="610">
                  <c:v>10805.0</c:v>
                </c:pt>
                <c:pt idx="611">
                  <c:v>10825.0</c:v>
                </c:pt>
                <c:pt idx="612">
                  <c:v>10845.0</c:v>
                </c:pt>
                <c:pt idx="613">
                  <c:v>10864.0</c:v>
                </c:pt>
                <c:pt idx="614">
                  <c:v>10884.0</c:v>
                </c:pt>
                <c:pt idx="615">
                  <c:v>10904.0</c:v>
                </c:pt>
                <c:pt idx="616">
                  <c:v>10924.0</c:v>
                </c:pt>
                <c:pt idx="617">
                  <c:v>10943.0</c:v>
                </c:pt>
                <c:pt idx="618">
                  <c:v>10963.0</c:v>
                </c:pt>
                <c:pt idx="619">
                  <c:v>10983.0</c:v>
                </c:pt>
                <c:pt idx="620">
                  <c:v>11002.0</c:v>
                </c:pt>
                <c:pt idx="621">
                  <c:v>11023.0</c:v>
                </c:pt>
                <c:pt idx="622">
                  <c:v>11042.0</c:v>
                </c:pt>
                <c:pt idx="623">
                  <c:v>11062.0</c:v>
                </c:pt>
                <c:pt idx="624">
                  <c:v>11081.0</c:v>
                </c:pt>
                <c:pt idx="625">
                  <c:v>11102.0</c:v>
                </c:pt>
                <c:pt idx="626">
                  <c:v>11121.0</c:v>
                </c:pt>
                <c:pt idx="627">
                  <c:v>11141.0</c:v>
                </c:pt>
                <c:pt idx="628">
                  <c:v>11161.0</c:v>
                </c:pt>
                <c:pt idx="629">
                  <c:v>11181.0</c:v>
                </c:pt>
                <c:pt idx="630">
                  <c:v>11200.0</c:v>
                </c:pt>
                <c:pt idx="631">
                  <c:v>11219.0</c:v>
                </c:pt>
                <c:pt idx="632">
                  <c:v>11240.0</c:v>
                </c:pt>
                <c:pt idx="633">
                  <c:v>11259.0</c:v>
                </c:pt>
                <c:pt idx="634">
                  <c:v>11279.0</c:v>
                </c:pt>
                <c:pt idx="635">
                  <c:v>11299.0</c:v>
                </c:pt>
                <c:pt idx="636">
                  <c:v>11319.0</c:v>
                </c:pt>
                <c:pt idx="637">
                  <c:v>11338.0</c:v>
                </c:pt>
                <c:pt idx="638">
                  <c:v>11359.0</c:v>
                </c:pt>
                <c:pt idx="639">
                  <c:v>11378.0</c:v>
                </c:pt>
                <c:pt idx="640">
                  <c:v>11398.0</c:v>
                </c:pt>
                <c:pt idx="641">
                  <c:v>11417.0</c:v>
                </c:pt>
                <c:pt idx="642">
                  <c:v>11438.0</c:v>
                </c:pt>
                <c:pt idx="643">
                  <c:v>11457.0</c:v>
                </c:pt>
                <c:pt idx="644">
                  <c:v>11476.0</c:v>
                </c:pt>
                <c:pt idx="645">
                  <c:v>11497.0</c:v>
                </c:pt>
                <c:pt idx="646">
                  <c:v>11516.0</c:v>
                </c:pt>
                <c:pt idx="647">
                  <c:v>11536.0</c:v>
                </c:pt>
                <c:pt idx="648">
                  <c:v>11556.0</c:v>
                </c:pt>
                <c:pt idx="649">
                  <c:v>11576.0</c:v>
                </c:pt>
                <c:pt idx="650">
                  <c:v>11595.0</c:v>
                </c:pt>
                <c:pt idx="651">
                  <c:v>11615.0</c:v>
                </c:pt>
                <c:pt idx="652">
                  <c:v>11635.0</c:v>
                </c:pt>
                <c:pt idx="653">
                  <c:v>11655.0</c:v>
                </c:pt>
                <c:pt idx="654">
                  <c:v>11674.0</c:v>
                </c:pt>
                <c:pt idx="655">
                  <c:v>11695.0</c:v>
                </c:pt>
                <c:pt idx="656">
                  <c:v>11714.0</c:v>
                </c:pt>
                <c:pt idx="657">
                  <c:v>11734.0</c:v>
                </c:pt>
                <c:pt idx="658">
                  <c:v>11754.0</c:v>
                </c:pt>
                <c:pt idx="659">
                  <c:v>11773.0</c:v>
                </c:pt>
                <c:pt idx="660">
                  <c:v>11793.0</c:v>
                </c:pt>
                <c:pt idx="661">
                  <c:v>11812.0</c:v>
                </c:pt>
                <c:pt idx="662">
                  <c:v>11833.0</c:v>
                </c:pt>
                <c:pt idx="663">
                  <c:v>11852.0</c:v>
                </c:pt>
                <c:pt idx="664">
                  <c:v>11872.0</c:v>
                </c:pt>
                <c:pt idx="665">
                  <c:v>11892.0</c:v>
                </c:pt>
                <c:pt idx="666">
                  <c:v>11912.0</c:v>
                </c:pt>
                <c:pt idx="667">
                  <c:v>11931.0</c:v>
                </c:pt>
                <c:pt idx="668">
                  <c:v>11951.0</c:v>
                </c:pt>
                <c:pt idx="669">
                  <c:v>11971.0</c:v>
                </c:pt>
                <c:pt idx="670">
                  <c:v>11991.0</c:v>
                </c:pt>
                <c:pt idx="671">
                  <c:v>12010.0</c:v>
                </c:pt>
                <c:pt idx="672">
                  <c:v>12030.0</c:v>
                </c:pt>
                <c:pt idx="673">
                  <c:v>12050.0</c:v>
                </c:pt>
                <c:pt idx="674">
                  <c:v>12069.0</c:v>
                </c:pt>
                <c:pt idx="675">
                  <c:v>12090.0</c:v>
                </c:pt>
                <c:pt idx="676">
                  <c:v>12109.0</c:v>
                </c:pt>
                <c:pt idx="677">
                  <c:v>12129.0</c:v>
                </c:pt>
                <c:pt idx="678">
                  <c:v>12148.0</c:v>
                </c:pt>
                <c:pt idx="679">
                  <c:v>12169.0</c:v>
                </c:pt>
                <c:pt idx="680">
                  <c:v>12188.0</c:v>
                </c:pt>
                <c:pt idx="681">
                  <c:v>12208.0</c:v>
                </c:pt>
                <c:pt idx="682">
                  <c:v>12228.0</c:v>
                </c:pt>
                <c:pt idx="683">
                  <c:v>12248.0</c:v>
                </c:pt>
                <c:pt idx="684">
                  <c:v>12267.0</c:v>
                </c:pt>
                <c:pt idx="685">
                  <c:v>12288.0</c:v>
                </c:pt>
                <c:pt idx="686">
                  <c:v>12307.0</c:v>
                </c:pt>
                <c:pt idx="687">
                  <c:v>12326.0</c:v>
                </c:pt>
                <c:pt idx="688">
                  <c:v>12346.0</c:v>
                </c:pt>
                <c:pt idx="689">
                  <c:v>12366.0</c:v>
                </c:pt>
                <c:pt idx="690">
                  <c:v>12386.0</c:v>
                </c:pt>
                <c:pt idx="691">
                  <c:v>12405.0</c:v>
                </c:pt>
                <c:pt idx="692">
                  <c:v>12426.0</c:v>
                </c:pt>
                <c:pt idx="693">
                  <c:v>12445.0</c:v>
                </c:pt>
                <c:pt idx="694">
                  <c:v>12465.0</c:v>
                </c:pt>
                <c:pt idx="695">
                  <c:v>12484.0</c:v>
                </c:pt>
                <c:pt idx="696">
                  <c:v>12505.0</c:v>
                </c:pt>
                <c:pt idx="697">
                  <c:v>12524.0</c:v>
                </c:pt>
                <c:pt idx="698">
                  <c:v>12544.0</c:v>
                </c:pt>
                <c:pt idx="699">
                  <c:v>12564.0</c:v>
                </c:pt>
                <c:pt idx="700">
                  <c:v>12583.0</c:v>
                </c:pt>
                <c:pt idx="701">
                  <c:v>12603.0</c:v>
                </c:pt>
                <c:pt idx="702">
                  <c:v>12623.0</c:v>
                </c:pt>
                <c:pt idx="703">
                  <c:v>12643.0</c:v>
                </c:pt>
                <c:pt idx="704">
                  <c:v>12662.0</c:v>
                </c:pt>
                <c:pt idx="705">
                  <c:v>12682.0</c:v>
                </c:pt>
                <c:pt idx="706">
                  <c:v>12702.0</c:v>
                </c:pt>
                <c:pt idx="707">
                  <c:v>12722.0</c:v>
                </c:pt>
                <c:pt idx="708">
                  <c:v>12741.0</c:v>
                </c:pt>
                <c:pt idx="709">
                  <c:v>12762.0</c:v>
                </c:pt>
                <c:pt idx="710">
                  <c:v>12781.0</c:v>
                </c:pt>
                <c:pt idx="711">
                  <c:v>12801.0</c:v>
                </c:pt>
                <c:pt idx="712">
                  <c:v>12821.0</c:v>
                </c:pt>
                <c:pt idx="713">
                  <c:v>12840.0</c:v>
                </c:pt>
                <c:pt idx="714">
                  <c:v>12860.0</c:v>
                </c:pt>
                <c:pt idx="715">
                  <c:v>12879.0</c:v>
                </c:pt>
                <c:pt idx="716">
                  <c:v>12900.0</c:v>
                </c:pt>
                <c:pt idx="717">
                  <c:v>12919.0</c:v>
                </c:pt>
                <c:pt idx="718">
                  <c:v>12939.0</c:v>
                </c:pt>
                <c:pt idx="719">
                  <c:v>12959.0</c:v>
                </c:pt>
                <c:pt idx="720">
                  <c:v>12979.0</c:v>
                </c:pt>
                <c:pt idx="721">
                  <c:v>12998.0</c:v>
                </c:pt>
                <c:pt idx="722">
                  <c:v>13019.0</c:v>
                </c:pt>
                <c:pt idx="723">
                  <c:v>13038.0</c:v>
                </c:pt>
                <c:pt idx="724">
                  <c:v>13058.0</c:v>
                </c:pt>
                <c:pt idx="725">
                  <c:v>13077.0</c:v>
                </c:pt>
                <c:pt idx="726">
                  <c:v>13097.0</c:v>
                </c:pt>
                <c:pt idx="727">
                  <c:v>13117.0</c:v>
                </c:pt>
                <c:pt idx="728">
                  <c:v>13136.0</c:v>
                </c:pt>
                <c:pt idx="729">
                  <c:v>13157.0</c:v>
                </c:pt>
                <c:pt idx="730">
                  <c:v>13176.0</c:v>
                </c:pt>
                <c:pt idx="731">
                  <c:v>13196.0</c:v>
                </c:pt>
                <c:pt idx="732">
                  <c:v>13215.0</c:v>
                </c:pt>
                <c:pt idx="733">
                  <c:v>13236.0</c:v>
                </c:pt>
                <c:pt idx="734">
                  <c:v>13255.0</c:v>
                </c:pt>
                <c:pt idx="735">
                  <c:v>13275.0</c:v>
                </c:pt>
                <c:pt idx="736">
                  <c:v>13295.0</c:v>
                </c:pt>
                <c:pt idx="737">
                  <c:v>13315.0</c:v>
                </c:pt>
                <c:pt idx="738">
                  <c:v>13334.0</c:v>
                </c:pt>
                <c:pt idx="739">
                  <c:v>13355.0</c:v>
                </c:pt>
                <c:pt idx="740">
                  <c:v>13374.0</c:v>
                </c:pt>
                <c:pt idx="741">
                  <c:v>13393.0</c:v>
                </c:pt>
                <c:pt idx="742">
                  <c:v>13413.0</c:v>
                </c:pt>
                <c:pt idx="743">
                  <c:v>13433.0</c:v>
                </c:pt>
                <c:pt idx="744">
                  <c:v>13453.0</c:v>
                </c:pt>
                <c:pt idx="745">
                  <c:v>13472.0</c:v>
                </c:pt>
                <c:pt idx="746">
                  <c:v>13493.0</c:v>
                </c:pt>
                <c:pt idx="747">
                  <c:v>13512.0</c:v>
                </c:pt>
                <c:pt idx="748">
                  <c:v>13532.0</c:v>
                </c:pt>
                <c:pt idx="749">
                  <c:v>13552.0</c:v>
                </c:pt>
                <c:pt idx="750">
                  <c:v>13572.0</c:v>
                </c:pt>
                <c:pt idx="751">
                  <c:v>13591.0</c:v>
                </c:pt>
                <c:pt idx="752">
                  <c:v>13611.0</c:v>
                </c:pt>
                <c:pt idx="753">
                  <c:v>13631.0</c:v>
                </c:pt>
                <c:pt idx="754">
                  <c:v>13650.0</c:v>
                </c:pt>
                <c:pt idx="755">
                  <c:v>13670.0</c:v>
                </c:pt>
                <c:pt idx="756">
                  <c:v>13690.0</c:v>
                </c:pt>
                <c:pt idx="757">
                  <c:v>13710.0</c:v>
                </c:pt>
                <c:pt idx="758">
                  <c:v>13729.0</c:v>
                </c:pt>
                <c:pt idx="759">
                  <c:v>13749.0</c:v>
                </c:pt>
                <c:pt idx="760">
                  <c:v>13769.0</c:v>
                </c:pt>
                <c:pt idx="761">
                  <c:v>13789.0</c:v>
                </c:pt>
                <c:pt idx="762">
                  <c:v>13808.0</c:v>
                </c:pt>
                <c:pt idx="763">
                  <c:v>13829.0</c:v>
                </c:pt>
                <c:pt idx="764">
                  <c:v>13848.0</c:v>
                </c:pt>
                <c:pt idx="765">
                  <c:v>13868.0</c:v>
                </c:pt>
                <c:pt idx="766">
                  <c:v>13888.0</c:v>
                </c:pt>
                <c:pt idx="767">
                  <c:v>13907.0</c:v>
                </c:pt>
                <c:pt idx="768">
                  <c:v>13927.0</c:v>
                </c:pt>
                <c:pt idx="769">
                  <c:v>13946.0</c:v>
                </c:pt>
                <c:pt idx="770">
                  <c:v>13967.0</c:v>
                </c:pt>
                <c:pt idx="771">
                  <c:v>13986.0</c:v>
                </c:pt>
                <c:pt idx="772">
                  <c:v>14006.0</c:v>
                </c:pt>
                <c:pt idx="773">
                  <c:v>14026.0</c:v>
                </c:pt>
                <c:pt idx="774">
                  <c:v>14046.0</c:v>
                </c:pt>
                <c:pt idx="775">
                  <c:v>14065.0</c:v>
                </c:pt>
                <c:pt idx="776">
                  <c:v>14086.0</c:v>
                </c:pt>
                <c:pt idx="777">
                  <c:v>14105.0</c:v>
                </c:pt>
                <c:pt idx="778">
                  <c:v>14125.0</c:v>
                </c:pt>
                <c:pt idx="779">
                  <c:v>14144.0</c:v>
                </c:pt>
                <c:pt idx="780">
                  <c:v>14164.0</c:v>
                </c:pt>
                <c:pt idx="781">
                  <c:v>14184.0</c:v>
                </c:pt>
                <c:pt idx="782">
                  <c:v>14203.0</c:v>
                </c:pt>
                <c:pt idx="783">
                  <c:v>14224.0</c:v>
                </c:pt>
                <c:pt idx="784">
                  <c:v>14243.0</c:v>
                </c:pt>
                <c:pt idx="785">
                  <c:v>14263.0</c:v>
                </c:pt>
                <c:pt idx="786">
                  <c:v>14283.0</c:v>
                </c:pt>
                <c:pt idx="787">
                  <c:v>14303.0</c:v>
                </c:pt>
                <c:pt idx="788">
                  <c:v>14322.0</c:v>
                </c:pt>
                <c:pt idx="789">
                  <c:v>14342.0</c:v>
                </c:pt>
                <c:pt idx="790">
                  <c:v>14362.0</c:v>
                </c:pt>
                <c:pt idx="791">
                  <c:v>14382.0</c:v>
                </c:pt>
                <c:pt idx="792">
                  <c:v>14401.0</c:v>
                </c:pt>
                <c:pt idx="793">
                  <c:v>14422.0</c:v>
                </c:pt>
                <c:pt idx="794">
                  <c:v>14441.0</c:v>
                </c:pt>
                <c:pt idx="795">
                  <c:v>14460.0</c:v>
                </c:pt>
                <c:pt idx="796">
                  <c:v>14480.0</c:v>
                </c:pt>
                <c:pt idx="797">
                  <c:v>14500.0</c:v>
                </c:pt>
                <c:pt idx="798">
                  <c:v>14520.0</c:v>
                </c:pt>
                <c:pt idx="799">
                  <c:v>14539.0</c:v>
                </c:pt>
                <c:pt idx="800">
                  <c:v>14560.0</c:v>
                </c:pt>
                <c:pt idx="801">
                  <c:v>14579.0</c:v>
                </c:pt>
                <c:pt idx="802">
                  <c:v>14599.0</c:v>
                </c:pt>
                <c:pt idx="803">
                  <c:v>14619.0</c:v>
                </c:pt>
                <c:pt idx="804">
                  <c:v>14639.0</c:v>
                </c:pt>
              </c:numCache>
            </c:numRef>
          </c:cat>
          <c:val>
            <c:numRef>
              <c:f>'4% 0.75s'!$B$2:$B$807</c:f>
              <c:numCache>
                <c:formatCode>General</c:formatCode>
                <c:ptCount val="80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0.0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0.0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0.0</c:v>
                </c:pt>
                <c:pt idx="298">
                  <c:v>0.0</c:v>
                </c:pt>
                <c:pt idx="299">
                  <c:v>0.0</c:v>
                </c:pt>
                <c:pt idx="300">
                  <c:v>0.0</c:v>
                </c:pt>
                <c:pt idx="301">
                  <c:v>0.0</c:v>
                </c:pt>
                <c:pt idx="302">
                  <c:v>0.0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0.0</c:v>
                </c:pt>
                <c:pt idx="308">
                  <c:v>0.0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0.0</c:v>
                </c:pt>
                <c:pt idx="315">
                  <c:v>0.0</c:v>
                </c:pt>
                <c:pt idx="316">
                  <c:v>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0.0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0.0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0.0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  <c:pt idx="349">
                  <c:v>0.0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0.0</c:v>
                </c:pt>
                <c:pt idx="359">
                  <c:v>0.0</c:v>
                </c:pt>
                <c:pt idx="360">
                  <c:v>0.0</c:v>
                </c:pt>
                <c:pt idx="361">
                  <c:v>0.0</c:v>
                </c:pt>
                <c:pt idx="362">
                  <c:v>0.0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0.0</c:v>
                </c:pt>
                <c:pt idx="367">
                  <c:v>0.0</c:v>
                </c:pt>
                <c:pt idx="368">
                  <c:v>0.0</c:v>
                </c:pt>
                <c:pt idx="369">
                  <c:v>0.0</c:v>
                </c:pt>
                <c:pt idx="370">
                  <c:v>0.0</c:v>
                </c:pt>
                <c:pt idx="371">
                  <c:v>0.0</c:v>
                </c:pt>
                <c:pt idx="372">
                  <c:v>0.0</c:v>
                </c:pt>
                <c:pt idx="373">
                  <c:v>0.0</c:v>
                </c:pt>
                <c:pt idx="374">
                  <c:v>0.0</c:v>
                </c:pt>
                <c:pt idx="375">
                  <c:v>0.0</c:v>
                </c:pt>
                <c:pt idx="376">
                  <c:v>0.0</c:v>
                </c:pt>
                <c:pt idx="377">
                  <c:v>0.0</c:v>
                </c:pt>
                <c:pt idx="378">
                  <c:v>0.0</c:v>
                </c:pt>
                <c:pt idx="379">
                  <c:v>0.0</c:v>
                </c:pt>
                <c:pt idx="380">
                  <c:v>0.0</c:v>
                </c:pt>
                <c:pt idx="381">
                  <c:v>0.0</c:v>
                </c:pt>
                <c:pt idx="382">
                  <c:v>0.0</c:v>
                </c:pt>
                <c:pt idx="383">
                  <c:v>0.0</c:v>
                </c:pt>
                <c:pt idx="384">
                  <c:v>0.0</c:v>
                </c:pt>
                <c:pt idx="385">
                  <c:v>0.0</c:v>
                </c:pt>
                <c:pt idx="386">
                  <c:v>0.0</c:v>
                </c:pt>
                <c:pt idx="387">
                  <c:v>0.0</c:v>
                </c:pt>
                <c:pt idx="388">
                  <c:v>0.0</c:v>
                </c:pt>
                <c:pt idx="389">
                  <c:v>0.0</c:v>
                </c:pt>
                <c:pt idx="390">
                  <c:v>0.0</c:v>
                </c:pt>
                <c:pt idx="391">
                  <c:v>0.0</c:v>
                </c:pt>
                <c:pt idx="392">
                  <c:v>0.0</c:v>
                </c:pt>
                <c:pt idx="393">
                  <c:v>0.0</c:v>
                </c:pt>
                <c:pt idx="394">
                  <c:v>0.0</c:v>
                </c:pt>
                <c:pt idx="395">
                  <c:v>0.0</c:v>
                </c:pt>
                <c:pt idx="396">
                  <c:v>0.0</c:v>
                </c:pt>
                <c:pt idx="397">
                  <c:v>0.0</c:v>
                </c:pt>
                <c:pt idx="398">
                  <c:v>0.0</c:v>
                </c:pt>
                <c:pt idx="399">
                  <c:v>0.0</c:v>
                </c:pt>
                <c:pt idx="400">
                  <c:v>0.0</c:v>
                </c:pt>
                <c:pt idx="401">
                  <c:v>0.0</c:v>
                </c:pt>
                <c:pt idx="402">
                  <c:v>0.0</c:v>
                </c:pt>
                <c:pt idx="403">
                  <c:v>0.0</c:v>
                </c:pt>
                <c:pt idx="404">
                  <c:v>0.0</c:v>
                </c:pt>
                <c:pt idx="405">
                  <c:v>0.0</c:v>
                </c:pt>
                <c:pt idx="406">
                  <c:v>0.0</c:v>
                </c:pt>
                <c:pt idx="407">
                  <c:v>0.0</c:v>
                </c:pt>
                <c:pt idx="408">
                  <c:v>0.0</c:v>
                </c:pt>
                <c:pt idx="409">
                  <c:v>0.0</c:v>
                </c:pt>
                <c:pt idx="410">
                  <c:v>0.0</c:v>
                </c:pt>
                <c:pt idx="411">
                  <c:v>0.0</c:v>
                </c:pt>
                <c:pt idx="412">
                  <c:v>0.0</c:v>
                </c:pt>
                <c:pt idx="413">
                  <c:v>0.0</c:v>
                </c:pt>
                <c:pt idx="414">
                  <c:v>0.0</c:v>
                </c:pt>
                <c:pt idx="415">
                  <c:v>0.0</c:v>
                </c:pt>
                <c:pt idx="416">
                  <c:v>0.0</c:v>
                </c:pt>
                <c:pt idx="417">
                  <c:v>0.0</c:v>
                </c:pt>
                <c:pt idx="418">
                  <c:v>0.0</c:v>
                </c:pt>
                <c:pt idx="419">
                  <c:v>0.0</c:v>
                </c:pt>
                <c:pt idx="420">
                  <c:v>0.0</c:v>
                </c:pt>
                <c:pt idx="421">
                  <c:v>0.0</c:v>
                </c:pt>
                <c:pt idx="422">
                  <c:v>0.0</c:v>
                </c:pt>
                <c:pt idx="423">
                  <c:v>0.0</c:v>
                </c:pt>
                <c:pt idx="424">
                  <c:v>0.0</c:v>
                </c:pt>
                <c:pt idx="425">
                  <c:v>0.0</c:v>
                </c:pt>
                <c:pt idx="426">
                  <c:v>0.0</c:v>
                </c:pt>
                <c:pt idx="427">
                  <c:v>0.0</c:v>
                </c:pt>
                <c:pt idx="428">
                  <c:v>0.0</c:v>
                </c:pt>
                <c:pt idx="429">
                  <c:v>0.0</c:v>
                </c:pt>
                <c:pt idx="430">
                  <c:v>0.0</c:v>
                </c:pt>
                <c:pt idx="431">
                  <c:v>0.0</c:v>
                </c:pt>
                <c:pt idx="432">
                  <c:v>0.0</c:v>
                </c:pt>
                <c:pt idx="433">
                  <c:v>0.0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0.0</c:v>
                </c:pt>
                <c:pt idx="439">
                  <c:v>0.0</c:v>
                </c:pt>
                <c:pt idx="440">
                  <c:v>0.0</c:v>
                </c:pt>
                <c:pt idx="441">
                  <c:v>0.0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0.0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0.0</c:v>
                </c:pt>
                <c:pt idx="456">
                  <c:v>0.0</c:v>
                </c:pt>
                <c:pt idx="457">
                  <c:v>0.0</c:v>
                </c:pt>
                <c:pt idx="458">
                  <c:v>0.0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0.0</c:v>
                </c:pt>
                <c:pt idx="463">
                  <c:v>0.0</c:v>
                </c:pt>
                <c:pt idx="464">
                  <c:v>0.0</c:v>
                </c:pt>
                <c:pt idx="465">
                  <c:v>0.0</c:v>
                </c:pt>
                <c:pt idx="466">
                  <c:v>0.0</c:v>
                </c:pt>
                <c:pt idx="467">
                  <c:v>0.0</c:v>
                </c:pt>
                <c:pt idx="468">
                  <c:v>0.0</c:v>
                </c:pt>
                <c:pt idx="469">
                  <c:v>0.0</c:v>
                </c:pt>
                <c:pt idx="470">
                  <c:v>0.0</c:v>
                </c:pt>
                <c:pt idx="471">
                  <c:v>0.0</c:v>
                </c:pt>
                <c:pt idx="472">
                  <c:v>0.0</c:v>
                </c:pt>
                <c:pt idx="473">
                  <c:v>0.0</c:v>
                </c:pt>
                <c:pt idx="474">
                  <c:v>0.0</c:v>
                </c:pt>
                <c:pt idx="475">
                  <c:v>0.0</c:v>
                </c:pt>
                <c:pt idx="476">
                  <c:v>0.0</c:v>
                </c:pt>
                <c:pt idx="477">
                  <c:v>0.0</c:v>
                </c:pt>
                <c:pt idx="478">
                  <c:v>0.0</c:v>
                </c:pt>
                <c:pt idx="479">
                  <c:v>0.0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0.0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0.0</c:v>
                </c:pt>
                <c:pt idx="488">
                  <c:v>0.0</c:v>
                </c:pt>
                <c:pt idx="489">
                  <c:v>0.0</c:v>
                </c:pt>
                <c:pt idx="490">
                  <c:v>0.0</c:v>
                </c:pt>
                <c:pt idx="491">
                  <c:v>0.0</c:v>
                </c:pt>
                <c:pt idx="492">
                  <c:v>0.0</c:v>
                </c:pt>
                <c:pt idx="493">
                  <c:v>0.0</c:v>
                </c:pt>
                <c:pt idx="494">
                  <c:v>0.0</c:v>
                </c:pt>
                <c:pt idx="495">
                  <c:v>0.0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0.0</c:v>
                </c:pt>
                <c:pt idx="500">
                  <c:v>0.0</c:v>
                </c:pt>
                <c:pt idx="501">
                  <c:v>90.0</c:v>
                </c:pt>
                <c:pt idx="502">
                  <c:v>90.0</c:v>
                </c:pt>
                <c:pt idx="503">
                  <c:v>90.0</c:v>
                </c:pt>
                <c:pt idx="504">
                  <c:v>90.0</c:v>
                </c:pt>
                <c:pt idx="505">
                  <c:v>90.0</c:v>
                </c:pt>
                <c:pt idx="506">
                  <c:v>90.0</c:v>
                </c:pt>
                <c:pt idx="507">
                  <c:v>90.0</c:v>
                </c:pt>
                <c:pt idx="508">
                  <c:v>90.0</c:v>
                </c:pt>
                <c:pt idx="509">
                  <c:v>90.0</c:v>
                </c:pt>
                <c:pt idx="510">
                  <c:v>90.0</c:v>
                </c:pt>
                <c:pt idx="511">
                  <c:v>90.0</c:v>
                </c:pt>
                <c:pt idx="512">
                  <c:v>90.0</c:v>
                </c:pt>
                <c:pt idx="513">
                  <c:v>90.0</c:v>
                </c:pt>
                <c:pt idx="514">
                  <c:v>90.0</c:v>
                </c:pt>
                <c:pt idx="515">
                  <c:v>90.0</c:v>
                </c:pt>
                <c:pt idx="516">
                  <c:v>90.0</c:v>
                </c:pt>
                <c:pt idx="517">
                  <c:v>90.0</c:v>
                </c:pt>
                <c:pt idx="518">
                  <c:v>90.0</c:v>
                </c:pt>
                <c:pt idx="519">
                  <c:v>90.0</c:v>
                </c:pt>
                <c:pt idx="520">
                  <c:v>90.0</c:v>
                </c:pt>
                <c:pt idx="521">
                  <c:v>90.0</c:v>
                </c:pt>
                <c:pt idx="522">
                  <c:v>90.0</c:v>
                </c:pt>
                <c:pt idx="523">
                  <c:v>90.0</c:v>
                </c:pt>
                <c:pt idx="524">
                  <c:v>90.0</c:v>
                </c:pt>
                <c:pt idx="525">
                  <c:v>90.0</c:v>
                </c:pt>
                <c:pt idx="526">
                  <c:v>90.0</c:v>
                </c:pt>
                <c:pt idx="527">
                  <c:v>90.0</c:v>
                </c:pt>
                <c:pt idx="528">
                  <c:v>90.0</c:v>
                </c:pt>
                <c:pt idx="529">
                  <c:v>90.0</c:v>
                </c:pt>
                <c:pt idx="530">
                  <c:v>90.0</c:v>
                </c:pt>
                <c:pt idx="531">
                  <c:v>90.0</c:v>
                </c:pt>
                <c:pt idx="532">
                  <c:v>90.0</c:v>
                </c:pt>
                <c:pt idx="533">
                  <c:v>90.0</c:v>
                </c:pt>
                <c:pt idx="534">
                  <c:v>90.0</c:v>
                </c:pt>
                <c:pt idx="535">
                  <c:v>90.0</c:v>
                </c:pt>
                <c:pt idx="536">
                  <c:v>90.0</c:v>
                </c:pt>
                <c:pt idx="537">
                  <c:v>90.0</c:v>
                </c:pt>
                <c:pt idx="538">
                  <c:v>90.0</c:v>
                </c:pt>
                <c:pt idx="539">
                  <c:v>90.0</c:v>
                </c:pt>
                <c:pt idx="540">
                  <c:v>90.0</c:v>
                </c:pt>
                <c:pt idx="541">
                  <c:v>90.0</c:v>
                </c:pt>
                <c:pt idx="542">
                  <c:v>90.0</c:v>
                </c:pt>
                <c:pt idx="543">
                  <c:v>90.0</c:v>
                </c:pt>
                <c:pt idx="544">
                  <c:v>90.0</c:v>
                </c:pt>
                <c:pt idx="545">
                  <c:v>90.0</c:v>
                </c:pt>
                <c:pt idx="546">
                  <c:v>90.0</c:v>
                </c:pt>
                <c:pt idx="547">
                  <c:v>90.0</c:v>
                </c:pt>
                <c:pt idx="548">
                  <c:v>90.0</c:v>
                </c:pt>
                <c:pt idx="549">
                  <c:v>90.0</c:v>
                </c:pt>
                <c:pt idx="550">
                  <c:v>90.0</c:v>
                </c:pt>
                <c:pt idx="551">
                  <c:v>90.0</c:v>
                </c:pt>
                <c:pt idx="552">
                  <c:v>90.0</c:v>
                </c:pt>
                <c:pt idx="553">
                  <c:v>90.0</c:v>
                </c:pt>
                <c:pt idx="554">
                  <c:v>90.0</c:v>
                </c:pt>
                <c:pt idx="555">
                  <c:v>90.0</c:v>
                </c:pt>
                <c:pt idx="556">
                  <c:v>90.0</c:v>
                </c:pt>
                <c:pt idx="557">
                  <c:v>90.0</c:v>
                </c:pt>
                <c:pt idx="558">
                  <c:v>90.0</c:v>
                </c:pt>
                <c:pt idx="559">
                  <c:v>90.0</c:v>
                </c:pt>
                <c:pt idx="560">
                  <c:v>90.0</c:v>
                </c:pt>
                <c:pt idx="561">
                  <c:v>90.0</c:v>
                </c:pt>
                <c:pt idx="562">
                  <c:v>90.0</c:v>
                </c:pt>
                <c:pt idx="563">
                  <c:v>90.0</c:v>
                </c:pt>
                <c:pt idx="564">
                  <c:v>90.0</c:v>
                </c:pt>
                <c:pt idx="565">
                  <c:v>90.0</c:v>
                </c:pt>
                <c:pt idx="566">
                  <c:v>90.0</c:v>
                </c:pt>
                <c:pt idx="567">
                  <c:v>90.0</c:v>
                </c:pt>
                <c:pt idx="568">
                  <c:v>90.0</c:v>
                </c:pt>
                <c:pt idx="569">
                  <c:v>90.0</c:v>
                </c:pt>
                <c:pt idx="570">
                  <c:v>90.0</c:v>
                </c:pt>
                <c:pt idx="571">
                  <c:v>90.0</c:v>
                </c:pt>
                <c:pt idx="572">
                  <c:v>90.0</c:v>
                </c:pt>
                <c:pt idx="573">
                  <c:v>90.0</c:v>
                </c:pt>
                <c:pt idx="574">
                  <c:v>90.0</c:v>
                </c:pt>
                <c:pt idx="575">
                  <c:v>90.0</c:v>
                </c:pt>
                <c:pt idx="576">
                  <c:v>90.0</c:v>
                </c:pt>
                <c:pt idx="577">
                  <c:v>90.0</c:v>
                </c:pt>
                <c:pt idx="578">
                  <c:v>90.0</c:v>
                </c:pt>
                <c:pt idx="579">
                  <c:v>90.0</c:v>
                </c:pt>
                <c:pt idx="580">
                  <c:v>90.0</c:v>
                </c:pt>
                <c:pt idx="581">
                  <c:v>90.0</c:v>
                </c:pt>
                <c:pt idx="582">
                  <c:v>90.0</c:v>
                </c:pt>
                <c:pt idx="583">
                  <c:v>90.0</c:v>
                </c:pt>
                <c:pt idx="584">
                  <c:v>90.0</c:v>
                </c:pt>
                <c:pt idx="585">
                  <c:v>90.0</c:v>
                </c:pt>
                <c:pt idx="586">
                  <c:v>90.0</c:v>
                </c:pt>
                <c:pt idx="587">
                  <c:v>90.0</c:v>
                </c:pt>
                <c:pt idx="588">
                  <c:v>90.0</c:v>
                </c:pt>
                <c:pt idx="589">
                  <c:v>90.0</c:v>
                </c:pt>
                <c:pt idx="590">
                  <c:v>90.0</c:v>
                </c:pt>
                <c:pt idx="591">
                  <c:v>90.0</c:v>
                </c:pt>
                <c:pt idx="592">
                  <c:v>90.0</c:v>
                </c:pt>
                <c:pt idx="593">
                  <c:v>90.0</c:v>
                </c:pt>
                <c:pt idx="594">
                  <c:v>90.0</c:v>
                </c:pt>
                <c:pt idx="595">
                  <c:v>90.0</c:v>
                </c:pt>
                <c:pt idx="596">
                  <c:v>90.0</c:v>
                </c:pt>
                <c:pt idx="597">
                  <c:v>90.0</c:v>
                </c:pt>
                <c:pt idx="598">
                  <c:v>90.0</c:v>
                </c:pt>
                <c:pt idx="599">
                  <c:v>90.0</c:v>
                </c:pt>
                <c:pt idx="600">
                  <c:v>90.0</c:v>
                </c:pt>
                <c:pt idx="601">
                  <c:v>90.0</c:v>
                </c:pt>
                <c:pt idx="602">
                  <c:v>90.0</c:v>
                </c:pt>
                <c:pt idx="603">
                  <c:v>90.0</c:v>
                </c:pt>
                <c:pt idx="604">
                  <c:v>90.0</c:v>
                </c:pt>
                <c:pt idx="605">
                  <c:v>90.0</c:v>
                </c:pt>
                <c:pt idx="606">
                  <c:v>90.0</c:v>
                </c:pt>
                <c:pt idx="607">
                  <c:v>90.0</c:v>
                </c:pt>
                <c:pt idx="608">
                  <c:v>90.0</c:v>
                </c:pt>
                <c:pt idx="609">
                  <c:v>90.0</c:v>
                </c:pt>
                <c:pt idx="610">
                  <c:v>90.0</c:v>
                </c:pt>
                <c:pt idx="611">
                  <c:v>90.0</c:v>
                </c:pt>
                <c:pt idx="612">
                  <c:v>90.0</c:v>
                </c:pt>
                <c:pt idx="613">
                  <c:v>90.0</c:v>
                </c:pt>
                <c:pt idx="614">
                  <c:v>90.0</c:v>
                </c:pt>
                <c:pt idx="615">
                  <c:v>90.0</c:v>
                </c:pt>
                <c:pt idx="616">
                  <c:v>90.0</c:v>
                </c:pt>
                <c:pt idx="617">
                  <c:v>90.0</c:v>
                </c:pt>
                <c:pt idx="618">
                  <c:v>90.0</c:v>
                </c:pt>
                <c:pt idx="619">
                  <c:v>90.0</c:v>
                </c:pt>
                <c:pt idx="620">
                  <c:v>90.0</c:v>
                </c:pt>
                <c:pt idx="621">
                  <c:v>90.0</c:v>
                </c:pt>
                <c:pt idx="622">
                  <c:v>90.0</c:v>
                </c:pt>
                <c:pt idx="623">
                  <c:v>90.0</c:v>
                </c:pt>
                <c:pt idx="624">
                  <c:v>90.0</c:v>
                </c:pt>
                <c:pt idx="625">
                  <c:v>90.0</c:v>
                </c:pt>
                <c:pt idx="626">
                  <c:v>90.0</c:v>
                </c:pt>
                <c:pt idx="627">
                  <c:v>90.0</c:v>
                </c:pt>
                <c:pt idx="628">
                  <c:v>90.0</c:v>
                </c:pt>
                <c:pt idx="629">
                  <c:v>90.0</c:v>
                </c:pt>
                <c:pt idx="630">
                  <c:v>90.0</c:v>
                </c:pt>
                <c:pt idx="631">
                  <c:v>90.0</c:v>
                </c:pt>
                <c:pt idx="632">
                  <c:v>90.0</c:v>
                </c:pt>
                <c:pt idx="633">
                  <c:v>90.0</c:v>
                </c:pt>
                <c:pt idx="634">
                  <c:v>90.0</c:v>
                </c:pt>
                <c:pt idx="635">
                  <c:v>90.0</c:v>
                </c:pt>
                <c:pt idx="636">
                  <c:v>90.0</c:v>
                </c:pt>
                <c:pt idx="637">
                  <c:v>90.0</c:v>
                </c:pt>
                <c:pt idx="638">
                  <c:v>90.0</c:v>
                </c:pt>
                <c:pt idx="639">
                  <c:v>90.0</c:v>
                </c:pt>
                <c:pt idx="640">
                  <c:v>90.0</c:v>
                </c:pt>
                <c:pt idx="641">
                  <c:v>90.0</c:v>
                </c:pt>
                <c:pt idx="642">
                  <c:v>90.0</c:v>
                </c:pt>
                <c:pt idx="643">
                  <c:v>90.0</c:v>
                </c:pt>
                <c:pt idx="644">
                  <c:v>90.0</c:v>
                </c:pt>
                <c:pt idx="645">
                  <c:v>90.0</c:v>
                </c:pt>
                <c:pt idx="646">
                  <c:v>90.0</c:v>
                </c:pt>
                <c:pt idx="647">
                  <c:v>90.0</c:v>
                </c:pt>
                <c:pt idx="648">
                  <c:v>90.0</c:v>
                </c:pt>
                <c:pt idx="649">
                  <c:v>90.0</c:v>
                </c:pt>
                <c:pt idx="650">
                  <c:v>90.0</c:v>
                </c:pt>
                <c:pt idx="651">
                  <c:v>90.0</c:v>
                </c:pt>
                <c:pt idx="652">
                  <c:v>90.0</c:v>
                </c:pt>
                <c:pt idx="653">
                  <c:v>90.0</c:v>
                </c:pt>
                <c:pt idx="654">
                  <c:v>90.0</c:v>
                </c:pt>
                <c:pt idx="655">
                  <c:v>90.0</c:v>
                </c:pt>
                <c:pt idx="656">
                  <c:v>90.0</c:v>
                </c:pt>
                <c:pt idx="657">
                  <c:v>90.0</c:v>
                </c:pt>
                <c:pt idx="658">
                  <c:v>90.0</c:v>
                </c:pt>
                <c:pt idx="659">
                  <c:v>90.0</c:v>
                </c:pt>
                <c:pt idx="660">
                  <c:v>90.0</c:v>
                </c:pt>
                <c:pt idx="661">
                  <c:v>90.0</c:v>
                </c:pt>
                <c:pt idx="662">
                  <c:v>90.0</c:v>
                </c:pt>
                <c:pt idx="663">
                  <c:v>90.0</c:v>
                </c:pt>
                <c:pt idx="664">
                  <c:v>90.0</c:v>
                </c:pt>
                <c:pt idx="665">
                  <c:v>90.0</c:v>
                </c:pt>
                <c:pt idx="666">
                  <c:v>90.0</c:v>
                </c:pt>
                <c:pt idx="667">
                  <c:v>90.0</c:v>
                </c:pt>
                <c:pt idx="668">
                  <c:v>90.0</c:v>
                </c:pt>
                <c:pt idx="669">
                  <c:v>90.0</c:v>
                </c:pt>
                <c:pt idx="670">
                  <c:v>90.0</c:v>
                </c:pt>
                <c:pt idx="671">
                  <c:v>90.0</c:v>
                </c:pt>
                <c:pt idx="672">
                  <c:v>90.0</c:v>
                </c:pt>
                <c:pt idx="673">
                  <c:v>90.0</c:v>
                </c:pt>
                <c:pt idx="674">
                  <c:v>90.0</c:v>
                </c:pt>
                <c:pt idx="675">
                  <c:v>90.0</c:v>
                </c:pt>
                <c:pt idx="676">
                  <c:v>90.0</c:v>
                </c:pt>
                <c:pt idx="677">
                  <c:v>90.0</c:v>
                </c:pt>
                <c:pt idx="678">
                  <c:v>90.0</c:v>
                </c:pt>
                <c:pt idx="679">
                  <c:v>90.0</c:v>
                </c:pt>
                <c:pt idx="680">
                  <c:v>90.0</c:v>
                </c:pt>
                <c:pt idx="681">
                  <c:v>90.0</c:v>
                </c:pt>
                <c:pt idx="682">
                  <c:v>90.0</c:v>
                </c:pt>
                <c:pt idx="683">
                  <c:v>90.0</c:v>
                </c:pt>
                <c:pt idx="684">
                  <c:v>90.0</c:v>
                </c:pt>
                <c:pt idx="685">
                  <c:v>90.0</c:v>
                </c:pt>
                <c:pt idx="686">
                  <c:v>90.0</c:v>
                </c:pt>
                <c:pt idx="687">
                  <c:v>90.0</c:v>
                </c:pt>
                <c:pt idx="688">
                  <c:v>90.0</c:v>
                </c:pt>
                <c:pt idx="689">
                  <c:v>90.0</c:v>
                </c:pt>
                <c:pt idx="690">
                  <c:v>90.0</c:v>
                </c:pt>
                <c:pt idx="691">
                  <c:v>90.0</c:v>
                </c:pt>
                <c:pt idx="692">
                  <c:v>90.0</c:v>
                </c:pt>
                <c:pt idx="693">
                  <c:v>90.0</c:v>
                </c:pt>
                <c:pt idx="694">
                  <c:v>90.0</c:v>
                </c:pt>
                <c:pt idx="695">
                  <c:v>90.0</c:v>
                </c:pt>
                <c:pt idx="696">
                  <c:v>90.0</c:v>
                </c:pt>
                <c:pt idx="697">
                  <c:v>90.0</c:v>
                </c:pt>
                <c:pt idx="698">
                  <c:v>90.0</c:v>
                </c:pt>
                <c:pt idx="699">
                  <c:v>90.0</c:v>
                </c:pt>
                <c:pt idx="700">
                  <c:v>90.0</c:v>
                </c:pt>
                <c:pt idx="701">
                  <c:v>90.0</c:v>
                </c:pt>
                <c:pt idx="702">
                  <c:v>90.0</c:v>
                </c:pt>
                <c:pt idx="703">
                  <c:v>90.0</c:v>
                </c:pt>
                <c:pt idx="704">
                  <c:v>90.0</c:v>
                </c:pt>
                <c:pt idx="705">
                  <c:v>90.0</c:v>
                </c:pt>
                <c:pt idx="706">
                  <c:v>90.0</c:v>
                </c:pt>
                <c:pt idx="707">
                  <c:v>90.0</c:v>
                </c:pt>
                <c:pt idx="708">
                  <c:v>90.0</c:v>
                </c:pt>
                <c:pt idx="709">
                  <c:v>90.0</c:v>
                </c:pt>
                <c:pt idx="710">
                  <c:v>90.0</c:v>
                </c:pt>
                <c:pt idx="711">
                  <c:v>90.0</c:v>
                </c:pt>
                <c:pt idx="712">
                  <c:v>90.0</c:v>
                </c:pt>
                <c:pt idx="713">
                  <c:v>90.0</c:v>
                </c:pt>
                <c:pt idx="714">
                  <c:v>90.0</c:v>
                </c:pt>
                <c:pt idx="715">
                  <c:v>90.0</c:v>
                </c:pt>
                <c:pt idx="716">
                  <c:v>90.0</c:v>
                </c:pt>
                <c:pt idx="717">
                  <c:v>90.0</c:v>
                </c:pt>
                <c:pt idx="718">
                  <c:v>90.0</c:v>
                </c:pt>
                <c:pt idx="719">
                  <c:v>90.0</c:v>
                </c:pt>
                <c:pt idx="720">
                  <c:v>90.0</c:v>
                </c:pt>
                <c:pt idx="721">
                  <c:v>90.0</c:v>
                </c:pt>
                <c:pt idx="722">
                  <c:v>90.0</c:v>
                </c:pt>
                <c:pt idx="723">
                  <c:v>90.0</c:v>
                </c:pt>
                <c:pt idx="724">
                  <c:v>90.0</c:v>
                </c:pt>
                <c:pt idx="725">
                  <c:v>90.0</c:v>
                </c:pt>
                <c:pt idx="726">
                  <c:v>90.0</c:v>
                </c:pt>
                <c:pt idx="727">
                  <c:v>90.0</c:v>
                </c:pt>
                <c:pt idx="728">
                  <c:v>90.0</c:v>
                </c:pt>
                <c:pt idx="729">
                  <c:v>90.0</c:v>
                </c:pt>
                <c:pt idx="730">
                  <c:v>90.0</c:v>
                </c:pt>
                <c:pt idx="731">
                  <c:v>90.0</c:v>
                </c:pt>
                <c:pt idx="732">
                  <c:v>90.0</c:v>
                </c:pt>
                <c:pt idx="733">
                  <c:v>90.0</c:v>
                </c:pt>
                <c:pt idx="734">
                  <c:v>90.0</c:v>
                </c:pt>
                <c:pt idx="735">
                  <c:v>90.0</c:v>
                </c:pt>
                <c:pt idx="736">
                  <c:v>90.0</c:v>
                </c:pt>
                <c:pt idx="737">
                  <c:v>90.0</c:v>
                </c:pt>
                <c:pt idx="738">
                  <c:v>90.0</c:v>
                </c:pt>
                <c:pt idx="739">
                  <c:v>90.0</c:v>
                </c:pt>
                <c:pt idx="740">
                  <c:v>90.0</c:v>
                </c:pt>
                <c:pt idx="741">
                  <c:v>90.0</c:v>
                </c:pt>
                <c:pt idx="742">
                  <c:v>90.0</c:v>
                </c:pt>
                <c:pt idx="743">
                  <c:v>90.0</c:v>
                </c:pt>
                <c:pt idx="744">
                  <c:v>90.0</c:v>
                </c:pt>
                <c:pt idx="745">
                  <c:v>90.0</c:v>
                </c:pt>
                <c:pt idx="746">
                  <c:v>90.0</c:v>
                </c:pt>
                <c:pt idx="747">
                  <c:v>90.0</c:v>
                </c:pt>
                <c:pt idx="748">
                  <c:v>90.0</c:v>
                </c:pt>
                <c:pt idx="749">
                  <c:v>90.0</c:v>
                </c:pt>
                <c:pt idx="750">
                  <c:v>90.0</c:v>
                </c:pt>
                <c:pt idx="751">
                  <c:v>90.0</c:v>
                </c:pt>
                <c:pt idx="752">
                  <c:v>90.0</c:v>
                </c:pt>
                <c:pt idx="753">
                  <c:v>90.0</c:v>
                </c:pt>
                <c:pt idx="754">
                  <c:v>90.0</c:v>
                </c:pt>
                <c:pt idx="755">
                  <c:v>90.0</c:v>
                </c:pt>
                <c:pt idx="756">
                  <c:v>90.0</c:v>
                </c:pt>
                <c:pt idx="757">
                  <c:v>90.0</c:v>
                </c:pt>
                <c:pt idx="758">
                  <c:v>90.0</c:v>
                </c:pt>
                <c:pt idx="759">
                  <c:v>90.0</c:v>
                </c:pt>
                <c:pt idx="760">
                  <c:v>90.0</c:v>
                </c:pt>
                <c:pt idx="761">
                  <c:v>90.0</c:v>
                </c:pt>
                <c:pt idx="762">
                  <c:v>90.0</c:v>
                </c:pt>
                <c:pt idx="763">
                  <c:v>90.0</c:v>
                </c:pt>
                <c:pt idx="764">
                  <c:v>90.0</c:v>
                </c:pt>
                <c:pt idx="765">
                  <c:v>90.0</c:v>
                </c:pt>
                <c:pt idx="766">
                  <c:v>90.0</c:v>
                </c:pt>
                <c:pt idx="767">
                  <c:v>90.0</c:v>
                </c:pt>
                <c:pt idx="768">
                  <c:v>90.0</c:v>
                </c:pt>
                <c:pt idx="769">
                  <c:v>90.0</c:v>
                </c:pt>
                <c:pt idx="770">
                  <c:v>90.0</c:v>
                </c:pt>
                <c:pt idx="771">
                  <c:v>90.0</c:v>
                </c:pt>
                <c:pt idx="772">
                  <c:v>90.0</c:v>
                </c:pt>
                <c:pt idx="773">
                  <c:v>90.0</c:v>
                </c:pt>
                <c:pt idx="774">
                  <c:v>90.0</c:v>
                </c:pt>
                <c:pt idx="775">
                  <c:v>90.0</c:v>
                </c:pt>
                <c:pt idx="776">
                  <c:v>90.0</c:v>
                </c:pt>
                <c:pt idx="777">
                  <c:v>90.0</c:v>
                </c:pt>
                <c:pt idx="778">
                  <c:v>90.0</c:v>
                </c:pt>
                <c:pt idx="779">
                  <c:v>90.0</c:v>
                </c:pt>
                <c:pt idx="780">
                  <c:v>90.0</c:v>
                </c:pt>
                <c:pt idx="781">
                  <c:v>90.0</c:v>
                </c:pt>
                <c:pt idx="782">
                  <c:v>90.0</c:v>
                </c:pt>
                <c:pt idx="783">
                  <c:v>90.0</c:v>
                </c:pt>
                <c:pt idx="784">
                  <c:v>90.0</c:v>
                </c:pt>
                <c:pt idx="785">
                  <c:v>90.0</c:v>
                </c:pt>
                <c:pt idx="786">
                  <c:v>90.0</c:v>
                </c:pt>
                <c:pt idx="787">
                  <c:v>90.0</c:v>
                </c:pt>
                <c:pt idx="788">
                  <c:v>90.0</c:v>
                </c:pt>
                <c:pt idx="789">
                  <c:v>90.0</c:v>
                </c:pt>
                <c:pt idx="790">
                  <c:v>90.0</c:v>
                </c:pt>
                <c:pt idx="791">
                  <c:v>90.0</c:v>
                </c:pt>
                <c:pt idx="792">
                  <c:v>90.0</c:v>
                </c:pt>
                <c:pt idx="793">
                  <c:v>90.0</c:v>
                </c:pt>
                <c:pt idx="794">
                  <c:v>90.0</c:v>
                </c:pt>
                <c:pt idx="795">
                  <c:v>90.0</c:v>
                </c:pt>
                <c:pt idx="796">
                  <c:v>90.0</c:v>
                </c:pt>
                <c:pt idx="797">
                  <c:v>90.0</c:v>
                </c:pt>
                <c:pt idx="798">
                  <c:v>90.0</c:v>
                </c:pt>
                <c:pt idx="799">
                  <c:v>90.0</c:v>
                </c:pt>
                <c:pt idx="800">
                  <c:v>90.0</c:v>
                </c:pt>
                <c:pt idx="801">
                  <c:v>90.0</c:v>
                </c:pt>
                <c:pt idx="802">
                  <c:v>90.0</c:v>
                </c:pt>
                <c:pt idx="803">
                  <c:v>90.0</c:v>
                </c:pt>
                <c:pt idx="804">
                  <c:v>90.0</c:v>
                </c:pt>
                <c:pt idx="805">
                  <c:v>90.0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AC8-48BF-98C8-69FA5747DBC3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'4% 0.75s'!$C$2:$C$807</c:f>
              <c:numCache>
                <c:formatCode>General</c:formatCode>
                <c:ptCount val="806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16.0</c:v>
                </c:pt>
                <c:pt idx="6">
                  <c:v>31.0</c:v>
                </c:pt>
                <c:pt idx="7">
                  <c:v>48.0</c:v>
                </c:pt>
                <c:pt idx="8">
                  <c:v>63.0</c:v>
                </c:pt>
                <c:pt idx="9">
                  <c:v>78.0</c:v>
                </c:pt>
                <c:pt idx="10">
                  <c:v>94.0</c:v>
                </c:pt>
                <c:pt idx="11">
                  <c:v>110.0</c:v>
                </c:pt>
                <c:pt idx="12">
                  <c:v>126.0</c:v>
                </c:pt>
                <c:pt idx="13">
                  <c:v>143.0</c:v>
                </c:pt>
                <c:pt idx="14">
                  <c:v>159.0</c:v>
                </c:pt>
                <c:pt idx="15">
                  <c:v>177.0</c:v>
                </c:pt>
                <c:pt idx="16">
                  <c:v>193.0</c:v>
                </c:pt>
                <c:pt idx="17">
                  <c:v>209.0</c:v>
                </c:pt>
                <c:pt idx="18">
                  <c:v>226.0</c:v>
                </c:pt>
                <c:pt idx="19">
                  <c:v>243.0</c:v>
                </c:pt>
                <c:pt idx="20">
                  <c:v>260.0</c:v>
                </c:pt>
                <c:pt idx="21">
                  <c:v>276.0</c:v>
                </c:pt>
                <c:pt idx="22">
                  <c:v>292.0</c:v>
                </c:pt>
                <c:pt idx="23">
                  <c:v>310.0</c:v>
                </c:pt>
                <c:pt idx="24">
                  <c:v>326.0</c:v>
                </c:pt>
                <c:pt idx="25">
                  <c:v>343.0</c:v>
                </c:pt>
                <c:pt idx="26">
                  <c:v>359.0</c:v>
                </c:pt>
                <c:pt idx="27">
                  <c:v>376.0</c:v>
                </c:pt>
                <c:pt idx="28">
                  <c:v>393.0</c:v>
                </c:pt>
                <c:pt idx="29">
                  <c:v>409.0</c:v>
                </c:pt>
                <c:pt idx="30">
                  <c:v>425.0</c:v>
                </c:pt>
                <c:pt idx="31">
                  <c:v>443.0</c:v>
                </c:pt>
                <c:pt idx="32">
                  <c:v>459.0</c:v>
                </c:pt>
                <c:pt idx="33">
                  <c:v>476.0</c:v>
                </c:pt>
                <c:pt idx="34">
                  <c:v>492.0</c:v>
                </c:pt>
                <c:pt idx="35">
                  <c:v>509.0</c:v>
                </c:pt>
                <c:pt idx="36">
                  <c:v>526.0</c:v>
                </c:pt>
                <c:pt idx="37">
                  <c:v>542.0</c:v>
                </c:pt>
                <c:pt idx="38">
                  <c:v>559.0</c:v>
                </c:pt>
                <c:pt idx="39">
                  <c:v>576.0</c:v>
                </c:pt>
                <c:pt idx="40">
                  <c:v>592.0</c:v>
                </c:pt>
                <c:pt idx="41">
                  <c:v>609.0</c:v>
                </c:pt>
                <c:pt idx="42">
                  <c:v>625.0</c:v>
                </c:pt>
                <c:pt idx="43">
                  <c:v>643.0</c:v>
                </c:pt>
                <c:pt idx="44">
                  <c:v>659.0</c:v>
                </c:pt>
                <c:pt idx="45">
                  <c:v>675.0</c:v>
                </c:pt>
                <c:pt idx="46">
                  <c:v>692.0</c:v>
                </c:pt>
                <c:pt idx="47">
                  <c:v>709.0</c:v>
                </c:pt>
                <c:pt idx="48">
                  <c:v>726.0</c:v>
                </c:pt>
                <c:pt idx="49">
                  <c:v>742.0</c:v>
                </c:pt>
                <c:pt idx="50">
                  <c:v>758.0</c:v>
                </c:pt>
                <c:pt idx="51">
                  <c:v>776.0</c:v>
                </c:pt>
                <c:pt idx="52">
                  <c:v>792.0</c:v>
                </c:pt>
                <c:pt idx="53">
                  <c:v>808.0</c:v>
                </c:pt>
                <c:pt idx="54">
                  <c:v>825.0</c:v>
                </c:pt>
                <c:pt idx="55">
                  <c:v>842.0</c:v>
                </c:pt>
                <c:pt idx="56">
                  <c:v>859.0</c:v>
                </c:pt>
                <c:pt idx="57">
                  <c:v>875.0</c:v>
                </c:pt>
                <c:pt idx="58">
                  <c:v>891.0</c:v>
                </c:pt>
                <c:pt idx="59">
                  <c:v>909.0</c:v>
                </c:pt>
                <c:pt idx="60">
                  <c:v>925.0</c:v>
                </c:pt>
                <c:pt idx="61">
                  <c:v>942.0</c:v>
                </c:pt>
                <c:pt idx="62">
                  <c:v>958.0</c:v>
                </c:pt>
                <c:pt idx="63">
                  <c:v>975.0</c:v>
                </c:pt>
                <c:pt idx="64">
                  <c:v>992.0</c:v>
                </c:pt>
                <c:pt idx="65">
                  <c:v>1008.0</c:v>
                </c:pt>
                <c:pt idx="66">
                  <c:v>1026.0</c:v>
                </c:pt>
                <c:pt idx="67">
                  <c:v>1044.0</c:v>
                </c:pt>
                <c:pt idx="68">
                  <c:v>1061.0</c:v>
                </c:pt>
                <c:pt idx="69">
                  <c:v>1079.0</c:v>
                </c:pt>
                <c:pt idx="70">
                  <c:v>1096.0</c:v>
                </c:pt>
                <c:pt idx="71">
                  <c:v>1115.0</c:v>
                </c:pt>
                <c:pt idx="72">
                  <c:v>1132.0</c:v>
                </c:pt>
                <c:pt idx="73">
                  <c:v>1149.0</c:v>
                </c:pt>
                <c:pt idx="74">
                  <c:v>1167.0</c:v>
                </c:pt>
                <c:pt idx="75">
                  <c:v>1185.0</c:v>
                </c:pt>
                <c:pt idx="76">
                  <c:v>1203.0</c:v>
                </c:pt>
                <c:pt idx="77">
                  <c:v>1220.0</c:v>
                </c:pt>
                <c:pt idx="78">
                  <c:v>1239.0</c:v>
                </c:pt>
                <c:pt idx="79">
                  <c:v>1256.0</c:v>
                </c:pt>
                <c:pt idx="80">
                  <c:v>1273.0</c:v>
                </c:pt>
                <c:pt idx="81">
                  <c:v>1291.0</c:v>
                </c:pt>
                <c:pt idx="82">
                  <c:v>1309.0</c:v>
                </c:pt>
                <c:pt idx="83">
                  <c:v>1327.0</c:v>
                </c:pt>
                <c:pt idx="84">
                  <c:v>1344.0</c:v>
                </c:pt>
                <c:pt idx="85">
                  <c:v>1361.0</c:v>
                </c:pt>
                <c:pt idx="86">
                  <c:v>1380.0</c:v>
                </c:pt>
                <c:pt idx="87">
                  <c:v>1397.0</c:v>
                </c:pt>
                <c:pt idx="88">
                  <c:v>1415.0</c:v>
                </c:pt>
                <c:pt idx="89">
                  <c:v>1432.0</c:v>
                </c:pt>
                <c:pt idx="90">
                  <c:v>1451.0</c:v>
                </c:pt>
                <c:pt idx="91">
                  <c:v>1468.0</c:v>
                </c:pt>
                <c:pt idx="92">
                  <c:v>1485.0</c:v>
                </c:pt>
                <c:pt idx="93">
                  <c:v>1504.0</c:v>
                </c:pt>
                <c:pt idx="94">
                  <c:v>1521.0</c:v>
                </c:pt>
                <c:pt idx="95">
                  <c:v>1539.0</c:v>
                </c:pt>
                <c:pt idx="96">
                  <c:v>1556.0</c:v>
                </c:pt>
                <c:pt idx="97">
                  <c:v>1574.0</c:v>
                </c:pt>
                <c:pt idx="98">
                  <c:v>1592.0</c:v>
                </c:pt>
                <c:pt idx="99">
                  <c:v>1609.0</c:v>
                </c:pt>
                <c:pt idx="100">
                  <c:v>1627.0</c:v>
                </c:pt>
                <c:pt idx="101">
                  <c:v>1645.0</c:v>
                </c:pt>
                <c:pt idx="102">
                  <c:v>1662.0</c:v>
                </c:pt>
                <c:pt idx="103">
                  <c:v>1680.0</c:v>
                </c:pt>
                <c:pt idx="104">
                  <c:v>1697.0</c:v>
                </c:pt>
                <c:pt idx="105">
                  <c:v>1716.0</c:v>
                </c:pt>
                <c:pt idx="106">
                  <c:v>1733.0</c:v>
                </c:pt>
                <c:pt idx="107">
                  <c:v>1751.0</c:v>
                </c:pt>
                <c:pt idx="108">
                  <c:v>1768.0</c:v>
                </c:pt>
                <c:pt idx="109">
                  <c:v>1786.0</c:v>
                </c:pt>
                <c:pt idx="110">
                  <c:v>1804.0</c:v>
                </c:pt>
                <c:pt idx="111">
                  <c:v>1821.0</c:v>
                </c:pt>
                <c:pt idx="112">
                  <c:v>1840.0</c:v>
                </c:pt>
                <c:pt idx="113">
                  <c:v>1857.0</c:v>
                </c:pt>
                <c:pt idx="114">
                  <c:v>1874.0</c:v>
                </c:pt>
                <c:pt idx="115">
                  <c:v>1892.0</c:v>
                </c:pt>
                <c:pt idx="116">
                  <c:v>1910.0</c:v>
                </c:pt>
                <c:pt idx="117">
                  <c:v>1928.0</c:v>
                </c:pt>
                <c:pt idx="118">
                  <c:v>1945.0</c:v>
                </c:pt>
                <c:pt idx="119">
                  <c:v>1963.0</c:v>
                </c:pt>
                <c:pt idx="120">
                  <c:v>1981.0</c:v>
                </c:pt>
                <c:pt idx="121">
                  <c:v>1998.0</c:v>
                </c:pt>
                <c:pt idx="122">
                  <c:v>2016.0</c:v>
                </c:pt>
                <c:pt idx="123">
                  <c:v>2033.0</c:v>
                </c:pt>
                <c:pt idx="124">
                  <c:v>2052.0</c:v>
                </c:pt>
                <c:pt idx="125">
                  <c:v>2069.0</c:v>
                </c:pt>
                <c:pt idx="126">
                  <c:v>2086.0</c:v>
                </c:pt>
                <c:pt idx="127">
                  <c:v>2105.0</c:v>
                </c:pt>
                <c:pt idx="128">
                  <c:v>2122.0</c:v>
                </c:pt>
                <c:pt idx="129">
                  <c:v>2140.0</c:v>
                </c:pt>
                <c:pt idx="130">
                  <c:v>2157.0</c:v>
                </c:pt>
                <c:pt idx="131">
                  <c:v>2176.0</c:v>
                </c:pt>
                <c:pt idx="132">
                  <c:v>2193.0</c:v>
                </c:pt>
                <c:pt idx="133">
                  <c:v>2210.0</c:v>
                </c:pt>
                <c:pt idx="134">
                  <c:v>2228.0</c:v>
                </c:pt>
                <c:pt idx="135">
                  <c:v>2246.0</c:v>
                </c:pt>
                <c:pt idx="136">
                  <c:v>2264.0</c:v>
                </c:pt>
                <c:pt idx="137">
                  <c:v>2281.0</c:v>
                </c:pt>
                <c:pt idx="138">
                  <c:v>2298.0</c:v>
                </c:pt>
                <c:pt idx="139">
                  <c:v>2317.0</c:v>
                </c:pt>
                <c:pt idx="140">
                  <c:v>2334.0</c:v>
                </c:pt>
                <c:pt idx="141">
                  <c:v>2352.0</c:v>
                </c:pt>
                <c:pt idx="142">
                  <c:v>2370.0</c:v>
                </c:pt>
                <c:pt idx="143">
                  <c:v>2387.0</c:v>
                </c:pt>
                <c:pt idx="144">
                  <c:v>2405.0</c:v>
                </c:pt>
                <c:pt idx="145">
                  <c:v>2422.0</c:v>
                </c:pt>
                <c:pt idx="146">
                  <c:v>2441.0</c:v>
                </c:pt>
                <c:pt idx="147">
                  <c:v>2458.0</c:v>
                </c:pt>
                <c:pt idx="148">
                  <c:v>2476.0</c:v>
                </c:pt>
                <c:pt idx="149">
                  <c:v>2493.0</c:v>
                </c:pt>
                <c:pt idx="150">
                  <c:v>2511.0</c:v>
                </c:pt>
                <c:pt idx="151">
                  <c:v>2529.0</c:v>
                </c:pt>
                <c:pt idx="152">
                  <c:v>2546.0</c:v>
                </c:pt>
                <c:pt idx="153">
                  <c:v>2564.0</c:v>
                </c:pt>
                <c:pt idx="154">
                  <c:v>2582.0</c:v>
                </c:pt>
                <c:pt idx="155">
                  <c:v>2599.0</c:v>
                </c:pt>
                <c:pt idx="156">
                  <c:v>2617.0</c:v>
                </c:pt>
                <c:pt idx="157">
                  <c:v>2635.0</c:v>
                </c:pt>
                <c:pt idx="158">
                  <c:v>2653.0</c:v>
                </c:pt>
                <c:pt idx="159">
                  <c:v>2670.0</c:v>
                </c:pt>
                <c:pt idx="160">
                  <c:v>2688.0</c:v>
                </c:pt>
                <c:pt idx="161">
                  <c:v>2706.0</c:v>
                </c:pt>
                <c:pt idx="162">
                  <c:v>2723.0</c:v>
                </c:pt>
                <c:pt idx="163">
                  <c:v>2741.0</c:v>
                </c:pt>
                <c:pt idx="164">
                  <c:v>2758.0</c:v>
                </c:pt>
                <c:pt idx="165">
                  <c:v>2777.0</c:v>
                </c:pt>
                <c:pt idx="166">
                  <c:v>2794.0</c:v>
                </c:pt>
                <c:pt idx="167">
                  <c:v>2811.0</c:v>
                </c:pt>
                <c:pt idx="168">
                  <c:v>2829.0</c:v>
                </c:pt>
                <c:pt idx="169">
                  <c:v>2847.0</c:v>
                </c:pt>
                <c:pt idx="170">
                  <c:v>2865.0</c:v>
                </c:pt>
                <c:pt idx="171">
                  <c:v>2882.0</c:v>
                </c:pt>
                <c:pt idx="172">
                  <c:v>2899.0</c:v>
                </c:pt>
                <c:pt idx="173">
                  <c:v>2918.0</c:v>
                </c:pt>
                <c:pt idx="174">
                  <c:v>2935.0</c:v>
                </c:pt>
                <c:pt idx="175">
                  <c:v>2953.0</c:v>
                </c:pt>
                <c:pt idx="176">
                  <c:v>2971.0</c:v>
                </c:pt>
                <c:pt idx="177">
                  <c:v>2989.0</c:v>
                </c:pt>
                <c:pt idx="178">
                  <c:v>3006.0</c:v>
                </c:pt>
                <c:pt idx="179">
                  <c:v>3023.0</c:v>
                </c:pt>
                <c:pt idx="180">
                  <c:v>3042.0</c:v>
                </c:pt>
                <c:pt idx="181">
                  <c:v>3059.0</c:v>
                </c:pt>
                <c:pt idx="182">
                  <c:v>3077.0</c:v>
                </c:pt>
                <c:pt idx="183">
                  <c:v>3094.0</c:v>
                </c:pt>
                <c:pt idx="184">
                  <c:v>3112.0</c:v>
                </c:pt>
                <c:pt idx="185">
                  <c:v>3130.0</c:v>
                </c:pt>
                <c:pt idx="186">
                  <c:v>3147.0</c:v>
                </c:pt>
                <c:pt idx="187">
                  <c:v>3165.0</c:v>
                </c:pt>
                <c:pt idx="188">
                  <c:v>3183.0</c:v>
                </c:pt>
                <c:pt idx="189">
                  <c:v>3201.0</c:v>
                </c:pt>
                <c:pt idx="190">
                  <c:v>3218.0</c:v>
                </c:pt>
                <c:pt idx="191">
                  <c:v>3236.0</c:v>
                </c:pt>
                <c:pt idx="192">
                  <c:v>3254.0</c:v>
                </c:pt>
                <c:pt idx="193">
                  <c:v>3271.0</c:v>
                </c:pt>
                <c:pt idx="194">
                  <c:v>3289.0</c:v>
                </c:pt>
                <c:pt idx="195">
                  <c:v>3307.0</c:v>
                </c:pt>
                <c:pt idx="196">
                  <c:v>3324.0</c:v>
                </c:pt>
                <c:pt idx="197">
                  <c:v>3342.0</c:v>
                </c:pt>
                <c:pt idx="198">
                  <c:v>3359.0</c:v>
                </c:pt>
                <c:pt idx="199">
                  <c:v>3378.0</c:v>
                </c:pt>
                <c:pt idx="200">
                  <c:v>3395.0</c:v>
                </c:pt>
                <c:pt idx="201">
                  <c:v>3412.0</c:v>
                </c:pt>
                <c:pt idx="202">
                  <c:v>3430.0</c:v>
                </c:pt>
                <c:pt idx="203">
                  <c:v>3448.0</c:v>
                </c:pt>
                <c:pt idx="204">
                  <c:v>3466.0</c:v>
                </c:pt>
                <c:pt idx="205">
                  <c:v>3483.0</c:v>
                </c:pt>
                <c:pt idx="206">
                  <c:v>3502.0</c:v>
                </c:pt>
                <c:pt idx="207">
                  <c:v>3519.0</c:v>
                </c:pt>
                <c:pt idx="208">
                  <c:v>3536.0</c:v>
                </c:pt>
                <c:pt idx="209">
                  <c:v>3554.0</c:v>
                </c:pt>
                <c:pt idx="210">
                  <c:v>3572.0</c:v>
                </c:pt>
                <c:pt idx="211">
                  <c:v>3590.0</c:v>
                </c:pt>
                <c:pt idx="212">
                  <c:v>3607.0</c:v>
                </c:pt>
                <c:pt idx="213">
                  <c:v>3624.0</c:v>
                </c:pt>
                <c:pt idx="214">
                  <c:v>3643.0</c:v>
                </c:pt>
                <c:pt idx="215">
                  <c:v>3660.0</c:v>
                </c:pt>
                <c:pt idx="216">
                  <c:v>3678.0</c:v>
                </c:pt>
                <c:pt idx="217">
                  <c:v>3695.0</c:v>
                </c:pt>
                <c:pt idx="218">
                  <c:v>3714.0</c:v>
                </c:pt>
                <c:pt idx="219">
                  <c:v>3731.0</c:v>
                </c:pt>
                <c:pt idx="220">
                  <c:v>3748.0</c:v>
                </c:pt>
                <c:pt idx="221">
                  <c:v>3767.0</c:v>
                </c:pt>
                <c:pt idx="222">
                  <c:v>3784.0</c:v>
                </c:pt>
                <c:pt idx="223">
                  <c:v>3802.0</c:v>
                </c:pt>
                <c:pt idx="224">
                  <c:v>3819.0</c:v>
                </c:pt>
                <c:pt idx="225">
                  <c:v>3837.0</c:v>
                </c:pt>
                <c:pt idx="226">
                  <c:v>3855.0</c:v>
                </c:pt>
                <c:pt idx="227">
                  <c:v>3872.0</c:v>
                </c:pt>
                <c:pt idx="228">
                  <c:v>3890.0</c:v>
                </c:pt>
                <c:pt idx="229">
                  <c:v>3908.0</c:v>
                </c:pt>
                <c:pt idx="230">
                  <c:v>3926.0</c:v>
                </c:pt>
                <c:pt idx="231">
                  <c:v>3943.0</c:v>
                </c:pt>
                <c:pt idx="232">
                  <c:v>3960.0</c:v>
                </c:pt>
                <c:pt idx="233">
                  <c:v>3979.0</c:v>
                </c:pt>
                <c:pt idx="234">
                  <c:v>3996.0</c:v>
                </c:pt>
                <c:pt idx="235">
                  <c:v>4014.0</c:v>
                </c:pt>
                <c:pt idx="236">
                  <c:v>4031.0</c:v>
                </c:pt>
                <c:pt idx="237">
                  <c:v>4049.0</c:v>
                </c:pt>
                <c:pt idx="238">
                  <c:v>4067.0</c:v>
                </c:pt>
                <c:pt idx="239">
                  <c:v>4084.0</c:v>
                </c:pt>
                <c:pt idx="240">
                  <c:v>4103.0</c:v>
                </c:pt>
                <c:pt idx="241">
                  <c:v>4120.0</c:v>
                </c:pt>
                <c:pt idx="242">
                  <c:v>4137.0</c:v>
                </c:pt>
                <c:pt idx="243">
                  <c:v>4155.0</c:v>
                </c:pt>
                <c:pt idx="244">
                  <c:v>4173.0</c:v>
                </c:pt>
                <c:pt idx="245">
                  <c:v>4191.0</c:v>
                </c:pt>
                <c:pt idx="246">
                  <c:v>4208.0</c:v>
                </c:pt>
                <c:pt idx="247">
                  <c:v>4226.0</c:v>
                </c:pt>
                <c:pt idx="248">
                  <c:v>4244.0</c:v>
                </c:pt>
                <c:pt idx="249">
                  <c:v>4261.0</c:v>
                </c:pt>
                <c:pt idx="250">
                  <c:v>4279.0</c:v>
                </c:pt>
                <c:pt idx="251">
                  <c:v>4296.0</c:v>
                </c:pt>
                <c:pt idx="252">
                  <c:v>4315.0</c:v>
                </c:pt>
                <c:pt idx="253">
                  <c:v>4332.0</c:v>
                </c:pt>
                <c:pt idx="254">
                  <c:v>4349.0</c:v>
                </c:pt>
                <c:pt idx="255">
                  <c:v>4368.0</c:v>
                </c:pt>
                <c:pt idx="256">
                  <c:v>4385.0</c:v>
                </c:pt>
                <c:pt idx="257">
                  <c:v>4403.0</c:v>
                </c:pt>
                <c:pt idx="258">
                  <c:v>4420.0</c:v>
                </c:pt>
                <c:pt idx="259">
                  <c:v>4439.0</c:v>
                </c:pt>
                <c:pt idx="260">
                  <c:v>4456.0</c:v>
                </c:pt>
                <c:pt idx="261">
                  <c:v>4473.0</c:v>
                </c:pt>
                <c:pt idx="262">
                  <c:v>4491.0</c:v>
                </c:pt>
                <c:pt idx="263">
                  <c:v>4509.0</c:v>
                </c:pt>
                <c:pt idx="264">
                  <c:v>4527.0</c:v>
                </c:pt>
                <c:pt idx="265">
                  <c:v>4544.0</c:v>
                </c:pt>
                <c:pt idx="266">
                  <c:v>4561.0</c:v>
                </c:pt>
                <c:pt idx="267">
                  <c:v>4580.0</c:v>
                </c:pt>
                <c:pt idx="268">
                  <c:v>4597.0</c:v>
                </c:pt>
                <c:pt idx="269">
                  <c:v>4615.0</c:v>
                </c:pt>
                <c:pt idx="270">
                  <c:v>4633.0</c:v>
                </c:pt>
                <c:pt idx="271">
                  <c:v>4651.0</c:v>
                </c:pt>
                <c:pt idx="272">
                  <c:v>4668.0</c:v>
                </c:pt>
                <c:pt idx="273">
                  <c:v>4685.0</c:v>
                </c:pt>
                <c:pt idx="274">
                  <c:v>4704.0</c:v>
                </c:pt>
                <c:pt idx="275">
                  <c:v>4721.0</c:v>
                </c:pt>
                <c:pt idx="276">
                  <c:v>4739.0</c:v>
                </c:pt>
                <c:pt idx="277">
                  <c:v>4756.0</c:v>
                </c:pt>
                <c:pt idx="278">
                  <c:v>4774.0</c:v>
                </c:pt>
                <c:pt idx="279">
                  <c:v>4792.0</c:v>
                </c:pt>
                <c:pt idx="280">
                  <c:v>4809.0</c:v>
                </c:pt>
                <c:pt idx="281">
                  <c:v>4827.0</c:v>
                </c:pt>
                <c:pt idx="282">
                  <c:v>4845.0</c:v>
                </c:pt>
                <c:pt idx="283">
                  <c:v>4862.0</c:v>
                </c:pt>
                <c:pt idx="284">
                  <c:v>4880.0</c:v>
                </c:pt>
                <c:pt idx="285">
                  <c:v>4898.0</c:v>
                </c:pt>
                <c:pt idx="286">
                  <c:v>4916.0</c:v>
                </c:pt>
                <c:pt idx="287">
                  <c:v>4933.0</c:v>
                </c:pt>
                <c:pt idx="288">
                  <c:v>4951.0</c:v>
                </c:pt>
                <c:pt idx="289">
                  <c:v>4969.0</c:v>
                </c:pt>
                <c:pt idx="290">
                  <c:v>4986.0</c:v>
                </c:pt>
                <c:pt idx="291">
                  <c:v>5004.0</c:v>
                </c:pt>
                <c:pt idx="292">
                  <c:v>5021.0</c:v>
                </c:pt>
                <c:pt idx="293">
                  <c:v>5040.0</c:v>
                </c:pt>
                <c:pt idx="294">
                  <c:v>5057.0</c:v>
                </c:pt>
                <c:pt idx="295">
                  <c:v>5074.0</c:v>
                </c:pt>
                <c:pt idx="296">
                  <c:v>5092.0</c:v>
                </c:pt>
                <c:pt idx="297">
                  <c:v>5110.0</c:v>
                </c:pt>
                <c:pt idx="298">
                  <c:v>5128.0</c:v>
                </c:pt>
                <c:pt idx="299">
                  <c:v>5145.0</c:v>
                </c:pt>
                <c:pt idx="300">
                  <c:v>5163.0</c:v>
                </c:pt>
                <c:pt idx="301">
                  <c:v>5181.0</c:v>
                </c:pt>
                <c:pt idx="302">
                  <c:v>5198.0</c:v>
                </c:pt>
                <c:pt idx="303">
                  <c:v>5216.0</c:v>
                </c:pt>
                <c:pt idx="304">
                  <c:v>5234.0</c:v>
                </c:pt>
                <c:pt idx="305">
                  <c:v>5252.0</c:v>
                </c:pt>
                <c:pt idx="306">
                  <c:v>5269.0</c:v>
                </c:pt>
                <c:pt idx="307">
                  <c:v>5286.0</c:v>
                </c:pt>
                <c:pt idx="308">
                  <c:v>5305.0</c:v>
                </c:pt>
                <c:pt idx="309">
                  <c:v>5322.0</c:v>
                </c:pt>
                <c:pt idx="310">
                  <c:v>5340.0</c:v>
                </c:pt>
                <c:pt idx="311">
                  <c:v>5357.0</c:v>
                </c:pt>
                <c:pt idx="312">
                  <c:v>5376.0</c:v>
                </c:pt>
                <c:pt idx="313">
                  <c:v>5393.0</c:v>
                </c:pt>
                <c:pt idx="314">
                  <c:v>5410.0</c:v>
                </c:pt>
                <c:pt idx="315">
                  <c:v>5428.0</c:v>
                </c:pt>
                <c:pt idx="316">
                  <c:v>5446.0</c:v>
                </c:pt>
                <c:pt idx="317">
                  <c:v>5464.0</c:v>
                </c:pt>
                <c:pt idx="318">
                  <c:v>5481.0</c:v>
                </c:pt>
                <c:pt idx="319">
                  <c:v>5499.0</c:v>
                </c:pt>
                <c:pt idx="320">
                  <c:v>5517.0</c:v>
                </c:pt>
                <c:pt idx="321">
                  <c:v>5534.0</c:v>
                </c:pt>
                <c:pt idx="322">
                  <c:v>5552.0</c:v>
                </c:pt>
                <c:pt idx="323">
                  <c:v>5570.0</c:v>
                </c:pt>
                <c:pt idx="324">
                  <c:v>5587.0</c:v>
                </c:pt>
                <c:pt idx="325">
                  <c:v>5605.0</c:v>
                </c:pt>
                <c:pt idx="326">
                  <c:v>5622.0</c:v>
                </c:pt>
                <c:pt idx="327">
                  <c:v>5641.0</c:v>
                </c:pt>
                <c:pt idx="328">
                  <c:v>5658.0</c:v>
                </c:pt>
                <c:pt idx="329">
                  <c:v>5676.0</c:v>
                </c:pt>
                <c:pt idx="330">
                  <c:v>5693.0</c:v>
                </c:pt>
                <c:pt idx="331">
                  <c:v>5711.0</c:v>
                </c:pt>
                <c:pt idx="332">
                  <c:v>5729.0</c:v>
                </c:pt>
                <c:pt idx="333">
                  <c:v>5746.0</c:v>
                </c:pt>
                <c:pt idx="334">
                  <c:v>5765.0</c:v>
                </c:pt>
                <c:pt idx="335">
                  <c:v>5782.0</c:v>
                </c:pt>
                <c:pt idx="336">
                  <c:v>5799.0</c:v>
                </c:pt>
                <c:pt idx="337">
                  <c:v>5817.0</c:v>
                </c:pt>
                <c:pt idx="338">
                  <c:v>5835.0</c:v>
                </c:pt>
                <c:pt idx="339">
                  <c:v>5853.0</c:v>
                </c:pt>
                <c:pt idx="340">
                  <c:v>5870.0</c:v>
                </c:pt>
                <c:pt idx="341">
                  <c:v>5888.0</c:v>
                </c:pt>
                <c:pt idx="342">
                  <c:v>5906.0</c:v>
                </c:pt>
                <c:pt idx="343">
                  <c:v>5923.0</c:v>
                </c:pt>
                <c:pt idx="344">
                  <c:v>5941.0</c:v>
                </c:pt>
                <c:pt idx="345">
                  <c:v>5958.0</c:v>
                </c:pt>
                <c:pt idx="346">
                  <c:v>5977.0</c:v>
                </c:pt>
                <c:pt idx="347">
                  <c:v>5994.0</c:v>
                </c:pt>
                <c:pt idx="348">
                  <c:v>6011.0</c:v>
                </c:pt>
                <c:pt idx="349">
                  <c:v>6030.0</c:v>
                </c:pt>
                <c:pt idx="350">
                  <c:v>6047.0</c:v>
                </c:pt>
                <c:pt idx="351">
                  <c:v>6065.0</c:v>
                </c:pt>
                <c:pt idx="352">
                  <c:v>6082.0</c:v>
                </c:pt>
                <c:pt idx="353">
                  <c:v>6100.0</c:v>
                </c:pt>
                <c:pt idx="354">
                  <c:v>6118.0</c:v>
                </c:pt>
                <c:pt idx="355">
                  <c:v>6135.0</c:v>
                </c:pt>
                <c:pt idx="356">
                  <c:v>6153.0</c:v>
                </c:pt>
                <c:pt idx="357">
                  <c:v>6171.0</c:v>
                </c:pt>
                <c:pt idx="358">
                  <c:v>6189.0</c:v>
                </c:pt>
                <c:pt idx="359">
                  <c:v>6206.0</c:v>
                </c:pt>
                <c:pt idx="360">
                  <c:v>6223.0</c:v>
                </c:pt>
                <c:pt idx="361">
                  <c:v>6242.0</c:v>
                </c:pt>
                <c:pt idx="362">
                  <c:v>6259.0</c:v>
                </c:pt>
                <c:pt idx="363">
                  <c:v>6277.0</c:v>
                </c:pt>
                <c:pt idx="364">
                  <c:v>6294.0</c:v>
                </c:pt>
                <c:pt idx="365">
                  <c:v>6312.0</c:v>
                </c:pt>
                <c:pt idx="366">
                  <c:v>6330.0</c:v>
                </c:pt>
                <c:pt idx="367">
                  <c:v>6347.0</c:v>
                </c:pt>
                <c:pt idx="368">
                  <c:v>6366.0</c:v>
                </c:pt>
                <c:pt idx="369">
                  <c:v>6383.0</c:v>
                </c:pt>
                <c:pt idx="370">
                  <c:v>6401.0</c:v>
                </c:pt>
                <c:pt idx="371">
                  <c:v>6418.0</c:v>
                </c:pt>
                <c:pt idx="372">
                  <c:v>6436.0</c:v>
                </c:pt>
                <c:pt idx="373">
                  <c:v>6454.0</c:v>
                </c:pt>
                <c:pt idx="374">
                  <c:v>6471.0</c:v>
                </c:pt>
                <c:pt idx="375">
                  <c:v>6489.0</c:v>
                </c:pt>
                <c:pt idx="376">
                  <c:v>6507.0</c:v>
                </c:pt>
                <c:pt idx="377">
                  <c:v>6524.0</c:v>
                </c:pt>
                <c:pt idx="378">
                  <c:v>6542.0</c:v>
                </c:pt>
                <c:pt idx="379">
                  <c:v>6559.0</c:v>
                </c:pt>
                <c:pt idx="380">
                  <c:v>6578.0</c:v>
                </c:pt>
                <c:pt idx="381">
                  <c:v>6595.0</c:v>
                </c:pt>
                <c:pt idx="382">
                  <c:v>6612.0</c:v>
                </c:pt>
                <c:pt idx="383">
                  <c:v>6631.0</c:v>
                </c:pt>
                <c:pt idx="384">
                  <c:v>6648.0</c:v>
                </c:pt>
                <c:pt idx="385">
                  <c:v>6666.0</c:v>
                </c:pt>
                <c:pt idx="386">
                  <c:v>6683.0</c:v>
                </c:pt>
                <c:pt idx="387">
                  <c:v>6702.0</c:v>
                </c:pt>
                <c:pt idx="388">
                  <c:v>6719.0</c:v>
                </c:pt>
                <c:pt idx="389">
                  <c:v>6736.0</c:v>
                </c:pt>
                <c:pt idx="390">
                  <c:v>6754.0</c:v>
                </c:pt>
                <c:pt idx="391">
                  <c:v>6772.0</c:v>
                </c:pt>
                <c:pt idx="392">
                  <c:v>6790.0</c:v>
                </c:pt>
                <c:pt idx="393">
                  <c:v>6807.0</c:v>
                </c:pt>
                <c:pt idx="394">
                  <c:v>6824.0</c:v>
                </c:pt>
                <c:pt idx="395">
                  <c:v>6843.0</c:v>
                </c:pt>
                <c:pt idx="396">
                  <c:v>6860.0</c:v>
                </c:pt>
                <c:pt idx="397">
                  <c:v>6878.0</c:v>
                </c:pt>
                <c:pt idx="398">
                  <c:v>6896.0</c:v>
                </c:pt>
                <c:pt idx="399">
                  <c:v>6914.0</c:v>
                </c:pt>
                <c:pt idx="400">
                  <c:v>6931.0</c:v>
                </c:pt>
                <c:pt idx="401">
                  <c:v>6948.0</c:v>
                </c:pt>
                <c:pt idx="402">
                  <c:v>6967.0</c:v>
                </c:pt>
                <c:pt idx="403">
                  <c:v>6984.0</c:v>
                </c:pt>
                <c:pt idx="404">
                  <c:v>7002.0</c:v>
                </c:pt>
                <c:pt idx="405">
                  <c:v>7019.0</c:v>
                </c:pt>
                <c:pt idx="406">
                  <c:v>7037.0</c:v>
                </c:pt>
                <c:pt idx="407">
                  <c:v>7055.0</c:v>
                </c:pt>
                <c:pt idx="408">
                  <c:v>7072.0</c:v>
                </c:pt>
                <c:pt idx="409">
                  <c:v>7090.0</c:v>
                </c:pt>
                <c:pt idx="410">
                  <c:v>7108.0</c:v>
                </c:pt>
                <c:pt idx="411">
                  <c:v>7126.0</c:v>
                </c:pt>
                <c:pt idx="412">
                  <c:v>7143.0</c:v>
                </c:pt>
                <c:pt idx="413">
                  <c:v>7161.0</c:v>
                </c:pt>
                <c:pt idx="414">
                  <c:v>7179.0</c:v>
                </c:pt>
                <c:pt idx="415">
                  <c:v>7196.0</c:v>
                </c:pt>
                <c:pt idx="416">
                  <c:v>7214.0</c:v>
                </c:pt>
                <c:pt idx="417">
                  <c:v>7232.0</c:v>
                </c:pt>
                <c:pt idx="418">
                  <c:v>7249.0</c:v>
                </c:pt>
                <c:pt idx="419">
                  <c:v>7267.0</c:v>
                </c:pt>
                <c:pt idx="420">
                  <c:v>7284.0</c:v>
                </c:pt>
                <c:pt idx="421">
                  <c:v>7303.0</c:v>
                </c:pt>
                <c:pt idx="422">
                  <c:v>7320.0</c:v>
                </c:pt>
                <c:pt idx="423">
                  <c:v>7337.0</c:v>
                </c:pt>
                <c:pt idx="424">
                  <c:v>7355.0</c:v>
                </c:pt>
                <c:pt idx="425">
                  <c:v>7373.0</c:v>
                </c:pt>
                <c:pt idx="426">
                  <c:v>7391.0</c:v>
                </c:pt>
                <c:pt idx="427">
                  <c:v>7408.0</c:v>
                </c:pt>
                <c:pt idx="428">
                  <c:v>7426.0</c:v>
                </c:pt>
                <c:pt idx="429">
                  <c:v>7444.0</c:v>
                </c:pt>
                <c:pt idx="430">
                  <c:v>7461.0</c:v>
                </c:pt>
                <c:pt idx="431">
                  <c:v>7479.0</c:v>
                </c:pt>
                <c:pt idx="432">
                  <c:v>7497.0</c:v>
                </c:pt>
                <c:pt idx="433">
                  <c:v>7515.0</c:v>
                </c:pt>
                <c:pt idx="434">
                  <c:v>7532.0</c:v>
                </c:pt>
                <c:pt idx="435">
                  <c:v>7549.0</c:v>
                </c:pt>
                <c:pt idx="436">
                  <c:v>7568.0</c:v>
                </c:pt>
                <c:pt idx="437">
                  <c:v>7585.0</c:v>
                </c:pt>
                <c:pt idx="438">
                  <c:v>7603.0</c:v>
                </c:pt>
                <c:pt idx="439">
                  <c:v>7620.0</c:v>
                </c:pt>
                <c:pt idx="440">
                  <c:v>7639.0</c:v>
                </c:pt>
                <c:pt idx="441">
                  <c:v>7656.0</c:v>
                </c:pt>
                <c:pt idx="442">
                  <c:v>7673.0</c:v>
                </c:pt>
                <c:pt idx="443">
                  <c:v>7691.0</c:v>
                </c:pt>
                <c:pt idx="444">
                  <c:v>7709.0</c:v>
                </c:pt>
                <c:pt idx="445">
                  <c:v>7727.0</c:v>
                </c:pt>
                <c:pt idx="446">
                  <c:v>7744.0</c:v>
                </c:pt>
                <c:pt idx="447">
                  <c:v>7762.0</c:v>
                </c:pt>
                <c:pt idx="448">
                  <c:v>7780.0</c:v>
                </c:pt>
                <c:pt idx="449">
                  <c:v>7797.0</c:v>
                </c:pt>
                <c:pt idx="450">
                  <c:v>7815.0</c:v>
                </c:pt>
                <c:pt idx="451">
                  <c:v>7833.0</c:v>
                </c:pt>
                <c:pt idx="452">
                  <c:v>7851.0</c:v>
                </c:pt>
                <c:pt idx="453">
                  <c:v>7868.0</c:v>
                </c:pt>
                <c:pt idx="454">
                  <c:v>7885.0</c:v>
                </c:pt>
                <c:pt idx="455">
                  <c:v>7904.0</c:v>
                </c:pt>
                <c:pt idx="456">
                  <c:v>7921.0</c:v>
                </c:pt>
                <c:pt idx="457">
                  <c:v>7939.0</c:v>
                </c:pt>
                <c:pt idx="458">
                  <c:v>7956.0</c:v>
                </c:pt>
                <c:pt idx="459">
                  <c:v>7974.0</c:v>
                </c:pt>
                <c:pt idx="460">
                  <c:v>7992.0</c:v>
                </c:pt>
                <c:pt idx="461">
                  <c:v>8009.0</c:v>
                </c:pt>
                <c:pt idx="462">
                  <c:v>8028.0</c:v>
                </c:pt>
                <c:pt idx="463">
                  <c:v>8045.0</c:v>
                </c:pt>
                <c:pt idx="464">
                  <c:v>8062.0</c:v>
                </c:pt>
                <c:pt idx="465">
                  <c:v>8080.0</c:v>
                </c:pt>
                <c:pt idx="466">
                  <c:v>8098.0</c:v>
                </c:pt>
                <c:pt idx="467">
                  <c:v>8116.0</c:v>
                </c:pt>
                <c:pt idx="468">
                  <c:v>8133.0</c:v>
                </c:pt>
                <c:pt idx="469">
                  <c:v>8151.0</c:v>
                </c:pt>
                <c:pt idx="470">
                  <c:v>8169.0</c:v>
                </c:pt>
                <c:pt idx="471">
                  <c:v>8186.0</c:v>
                </c:pt>
                <c:pt idx="472">
                  <c:v>8204.0</c:v>
                </c:pt>
                <c:pt idx="473">
                  <c:v>8221.0</c:v>
                </c:pt>
                <c:pt idx="474">
                  <c:v>8240.0</c:v>
                </c:pt>
                <c:pt idx="475">
                  <c:v>8257.0</c:v>
                </c:pt>
                <c:pt idx="476">
                  <c:v>8274.0</c:v>
                </c:pt>
                <c:pt idx="477">
                  <c:v>8293.0</c:v>
                </c:pt>
                <c:pt idx="478">
                  <c:v>8310.0</c:v>
                </c:pt>
                <c:pt idx="479">
                  <c:v>8328.0</c:v>
                </c:pt>
                <c:pt idx="480">
                  <c:v>8345.0</c:v>
                </c:pt>
                <c:pt idx="481">
                  <c:v>8364.0</c:v>
                </c:pt>
                <c:pt idx="482">
                  <c:v>8381.0</c:v>
                </c:pt>
                <c:pt idx="483">
                  <c:v>8398.0</c:v>
                </c:pt>
                <c:pt idx="484">
                  <c:v>8416.0</c:v>
                </c:pt>
                <c:pt idx="485">
                  <c:v>8434.0</c:v>
                </c:pt>
                <c:pt idx="486">
                  <c:v>8452.0</c:v>
                </c:pt>
                <c:pt idx="487">
                  <c:v>8469.0</c:v>
                </c:pt>
                <c:pt idx="488">
                  <c:v>8486.0</c:v>
                </c:pt>
                <c:pt idx="489">
                  <c:v>8505.0</c:v>
                </c:pt>
                <c:pt idx="490">
                  <c:v>8522.0</c:v>
                </c:pt>
                <c:pt idx="491">
                  <c:v>8540.0</c:v>
                </c:pt>
                <c:pt idx="492">
                  <c:v>8557.0</c:v>
                </c:pt>
                <c:pt idx="493">
                  <c:v>8576.0</c:v>
                </c:pt>
                <c:pt idx="494">
                  <c:v>8593.0</c:v>
                </c:pt>
                <c:pt idx="495">
                  <c:v>8610.0</c:v>
                </c:pt>
                <c:pt idx="496">
                  <c:v>8629.0</c:v>
                </c:pt>
                <c:pt idx="497">
                  <c:v>8646.0</c:v>
                </c:pt>
                <c:pt idx="498">
                  <c:v>8664.0</c:v>
                </c:pt>
                <c:pt idx="499">
                  <c:v>8681.0</c:v>
                </c:pt>
                <c:pt idx="500">
                  <c:v>8699.0</c:v>
                </c:pt>
                <c:pt idx="501">
                  <c:v>8718.0</c:v>
                </c:pt>
                <c:pt idx="502">
                  <c:v>8736.0</c:v>
                </c:pt>
                <c:pt idx="503">
                  <c:v>8754.0</c:v>
                </c:pt>
                <c:pt idx="504">
                  <c:v>8772.0</c:v>
                </c:pt>
                <c:pt idx="505">
                  <c:v>8790.0</c:v>
                </c:pt>
                <c:pt idx="506">
                  <c:v>8808.0</c:v>
                </c:pt>
                <c:pt idx="507">
                  <c:v>8827.0</c:v>
                </c:pt>
                <c:pt idx="508">
                  <c:v>8846.0</c:v>
                </c:pt>
                <c:pt idx="509">
                  <c:v>8864.0</c:v>
                </c:pt>
                <c:pt idx="510">
                  <c:v>8883.0</c:v>
                </c:pt>
                <c:pt idx="511">
                  <c:v>8902.0</c:v>
                </c:pt>
                <c:pt idx="512">
                  <c:v>8921.0</c:v>
                </c:pt>
                <c:pt idx="513">
                  <c:v>8939.0</c:v>
                </c:pt>
                <c:pt idx="514">
                  <c:v>8958.0</c:v>
                </c:pt>
                <c:pt idx="515">
                  <c:v>8977.0</c:v>
                </c:pt>
                <c:pt idx="516">
                  <c:v>8995.0</c:v>
                </c:pt>
                <c:pt idx="517">
                  <c:v>9014.0</c:v>
                </c:pt>
                <c:pt idx="518">
                  <c:v>9033.0</c:v>
                </c:pt>
                <c:pt idx="519">
                  <c:v>9052.0</c:v>
                </c:pt>
                <c:pt idx="520">
                  <c:v>9070.0</c:v>
                </c:pt>
                <c:pt idx="521">
                  <c:v>9089.0</c:v>
                </c:pt>
                <c:pt idx="522">
                  <c:v>9108.0</c:v>
                </c:pt>
                <c:pt idx="523">
                  <c:v>9127.0</c:v>
                </c:pt>
                <c:pt idx="524">
                  <c:v>9147.0</c:v>
                </c:pt>
                <c:pt idx="525">
                  <c:v>9167.0</c:v>
                </c:pt>
                <c:pt idx="526">
                  <c:v>9187.0</c:v>
                </c:pt>
                <c:pt idx="527">
                  <c:v>9206.0</c:v>
                </c:pt>
                <c:pt idx="528">
                  <c:v>9227.0</c:v>
                </c:pt>
                <c:pt idx="529">
                  <c:v>9246.0</c:v>
                </c:pt>
                <c:pt idx="530">
                  <c:v>9266.0</c:v>
                </c:pt>
                <c:pt idx="531">
                  <c:v>9284.0</c:v>
                </c:pt>
                <c:pt idx="532">
                  <c:v>9304.0</c:v>
                </c:pt>
                <c:pt idx="533">
                  <c:v>9322.0</c:v>
                </c:pt>
                <c:pt idx="534">
                  <c:v>9340.0</c:v>
                </c:pt>
                <c:pt idx="535">
                  <c:v>9360.0</c:v>
                </c:pt>
                <c:pt idx="536">
                  <c:v>9378.0</c:v>
                </c:pt>
                <c:pt idx="537">
                  <c:v>9397.0</c:v>
                </c:pt>
                <c:pt idx="538">
                  <c:v>9415.0</c:v>
                </c:pt>
                <c:pt idx="539">
                  <c:v>9435.0</c:v>
                </c:pt>
                <c:pt idx="540">
                  <c:v>9453.0</c:v>
                </c:pt>
                <c:pt idx="541">
                  <c:v>9472.0</c:v>
                </c:pt>
                <c:pt idx="542">
                  <c:v>9491.0</c:v>
                </c:pt>
                <c:pt idx="543">
                  <c:v>9509.0</c:v>
                </c:pt>
                <c:pt idx="544">
                  <c:v>9528.0</c:v>
                </c:pt>
                <c:pt idx="545">
                  <c:v>9546.0</c:v>
                </c:pt>
                <c:pt idx="546">
                  <c:v>9566.0</c:v>
                </c:pt>
                <c:pt idx="547">
                  <c:v>9584.0</c:v>
                </c:pt>
                <c:pt idx="548">
                  <c:v>9603.0</c:v>
                </c:pt>
                <c:pt idx="549">
                  <c:v>9621.0</c:v>
                </c:pt>
                <c:pt idx="550">
                  <c:v>9640.0</c:v>
                </c:pt>
                <c:pt idx="551">
                  <c:v>9659.0</c:v>
                </c:pt>
                <c:pt idx="552">
                  <c:v>9677.0</c:v>
                </c:pt>
                <c:pt idx="553">
                  <c:v>9697.0</c:v>
                </c:pt>
                <c:pt idx="554">
                  <c:v>9715.0</c:v>
                </c:pt>
                <c:pt idx="555">
                  <c:v>9734.0</c:v>
                </c:pt>
                <c:pt idx="556">
                  <c:v>9752.0</c:v>
                </c:pt>
                <c:pt idx="557">
                  <c:v>9772.0</c:v>
                </c:pt>
                <c:pt idx="558">
                  <c:v>9790.0</c:v>
                </c:pt>
                <c:pt idx="559">
                  <c:v>9808.0</c:v>
                </c:pt>
                <c:pt idx="560">
                  <c:v>9828.0</c:v>
                </c:pt>
                <c:pt idx="561">
                  <c:v>9846.0</c:v>
                </c:pt>
                <c:pt idx="562">
                  <c:v>9865.0</c:v>
                </c:pt>
                <c:pt idx="563">
                  <c:v>9883.0</c:v>
                </c:pt>
                <c:pt idx="564">
                  <c:v>9903.0</c:v>
                </c:pt>
                <c:pt idx="565">
                  <c:v>9921.0</c:v>
                </c:pt>
                <c:pt idx="566">
                  <c:v>9939.0</c:v>
                </c:pt>
                <c:pt idx="567">
                  <c:v>9959.0</c:v>
                </c:pt>
                <c:pt idx="568">
                  <c:v>9977.0</c:v>
                </c:pt>
                <c:pt idx="569">
                  <c:v>9996.0</c:v>
                </c:pt>
                <c:pt idx="570">
                  <c:v>10014.0</c:v>
                </c:pt>
                <c:pt idx="571">
                  <c:v>10035.0</c:v>
                </c:pt>
                <c:pt idx="572">
                  <c:v>10054.0</c:v>
                </c:pt>
                <c:pt idx="573">
                  <c:v>10074.0</c:v>
                </c:pt>
                <c:pt idx="574">
                  <c:v>10094.0</c:v>
                </c:pt>
                <c:pt idx="575">
                  <c:v>10114.0</c:v>
                </c:pt>
                <c:pt idx="576">
                  <c:v>10133.0</c:v>
                </c:pt>
                <c:pt idx="577">
                  <c:v>10152.0</c:v>
                </c:pt>
                <c:pt idx="578">
                  <c:v>10173.0</c:v>
                </c:pt>
                <c:pt idx="579">
                  <c:v>10192.0</c:v>
                </c:pt>
                <c:pt idx="580">
                  <c:v>10212.0</c:v>
                </c:pt>
                <c:pt idx="581">
                  <c:v>10232.0</c:v>
                </c:pt>
                <c:pt idx="582">
                  <c:v>10252.0</c:v>
                </c:pt>
                <c:pt idx="583">
                  <c:v>10271.0</c:v>
                </c:pt>
                <c:pt idx="584">
                  <c:v>10292.0</c:v>
                </c:pt>
                <c:pt idx="585">
                  <c:v>10311.0</c:v>
                </c:pt>
                <c:pt idx="586">
                  <c:v>10331.0</c:v>
                </c:pt>
                <c:pt idx="587">
                  <c:v>10350.0</c:v>
                </c:pt>
                <c:pt idx="588">
                  <c:v>10371.0</c:v>
                </c:pt>
                <c:pt idx="589">
                  <c:v>10390.0</c:v>
                </c:pt>
                <c:pt idx="590">
                  <c:v>10409.0</c:v>
                </c:pt>
                <c:pt idx="591">
                  <c:v>10430.0</c:v>
                </c:pt>
                <c:pt idx="592">
                  <c:v>10449.0</c:v>
                </c:pt>
                <c:pt idx="593">
                  <c:v>10469.0</c:v>
                </c:pt>
                <c:pt idx="594">
                  <c:v>10489.0</c:v>
                </c:pt>
                <c:pt idx="595">
                  <c:v>10509.0</c:v>
                </c:pt>
                <c:pt idx="596">
                  <c:v>10528.0</c:v>
                </c:pt>
                <c:pt idx="597">
                  <c:v>10548.0</c:v>
                </c:pt>
                <c:pt idx="598">
                  <c:v>10568.0</c:v>
                </c:pt>
                <c:pt idx="599">
                  <c:v>10588.0</c:v>
                </c:pt>
                <c:pt idx="600">
                  <c:v>10607.0</c:v>
                </c:pt>
                <c:pt idx="601">
                  <c:v>10628.0</c:v>
                </c:pt>
                <c:pt idx="602">
                  <c:v>10647.0</c:v>
                </c:pt>
                <c:pt idx="603">
                  <c:v>10667.0</c:v>
                </c:pt>
                <c:pt idx="604">
                  <c:v>10686.0</c:v>
                </c:pt>
                <c:pt idx="605">
                  <c:v>10706.0</c:v>
                </c:pt>
                <c:pt idx="606">
                  <c:v>10726.0</c:v>
                </c:pt>
                <c:pt idx="607">
                  <c:v>10745.0</c:v>
                </c:pt>
                <c:pt idx="608">
                  <c:v>10766.0</c:v>
                </c:pt>
                <c:pt idx="609">
                  <c:v>10785.0</c:v>
                </c:pt>
                <c:pt idx="610">
                  <c:v>10805.0</c:v>
                </c:pt>
                <c:pt idx="611">
                  <c:v>10825.0</c:v>
                </c:pt>
                <c:pt idx="612">
                  <c:v>10845.0</c:v>
                </c:pt>
                <c:pt idx="613">
                  <c:v>10864.0</c:v>
                </c:pt>
                <c:pt idx="614">
                  <c:v>10884.0</c:v>
                </c:pt>
                <c:pt idx="615">
                  <c:v>10904.0</c:v>
                </c:pt>
                <c:pt idx="616">
                  <c:v>10924.0</c:v>
                </c:pt>
                <c:pt idx="617">
                  <c:v>10943.0</c:v>
                </c:pt>
                <c:pt idx="618">
                  <c:v>10963.0</c:v>
                </c:pt>
                <c:pt idx="619">
                  <c:v>10983.0</c:v>
                </c:pt>
                <c:pt idx="620">
                  <c:v>11002.0</c:v>
                </c:pt>
                <c:pt idx="621">
                  <c:v>11023.0</c:v>
                </c:pt>
                <c:pt idx="622">
                  <c:v>11042.0</c:v>
                </c:pt>
                <c:pt idx="623">
                  <c:v>11062.0</c:v>
                </c:pt>
                <c:pt idx="624">
                  <c:v>11081.0</c:v>
                </c:pt>
                <c:pt idx="625">
                  <c:v>11102.0</c:v>
                </c:pt>
                <c:pt idx="626">
                  <c:v>11121.0</c:v>
                </c:pt>
                <c:pt idx="627">
                  <c:v>11141.0</c:v>
                </c:pt>
                <c:pt idx="628">
                  <c:v>11161.0</c:v>
                </c:pt>
                <c:pt idx="629">
                  <c:v>11181.0</c:v>
                </c:pt>
                <c:pt idx="630">
                  <c:v>11200.0</c:v>
                </c:pt>
                <c:pt idx="631">
                  <c:v>11219.0</c:v>
                </c:pt>
                <c:pt idx="632">
                  <c:v>11240.0</c:v>
                </c:pt>
                <c:pt idx="633">
                  <c:v>11259.0</c:v>
                </c:pt>
                <c:pt idx="634">
                  <c:v>11279.0</c:v>
                </c:pt>
                <c:pt idx="635">
                  <c:v>11299.0</c:v>
                </c:pt>
                <c:pt idx="636">
                  <c:v>11319.0</c:v>
                </c:pt>
                <c:pt idx="637">
                  <c:v>11338.0</c:v>
                </c:pt>
                <c:pt idx="638">
                  <c:v>11359.0</c:v>
                </c:pt>
                <c:pt idx="639">
                  <c:v>11378.0</c:v>
                </c:pt>
                <c:pt idx="640">
                  <c:v>11398.0</c:v>
                </c:pt>
                <c:pt idx="641">
                  <c:v>11417.0</c:v>
                </c:pt>
                <c:pt idx="642">
                  <c:v>11438.0</c:v>
                </c:pt>
                <c:pt idx="643">
                  <c:v>11457.0</c:v>
                </c:pt>
                <c:pt idx="644">
                  <c:v>11476.0</c:v>
                </c:pt>
                <c:pt idx="645">
                  <c:v>11497.0</c:v>
                </c:pt>
                <c:pt idx="646">
                  <c:v>11516.0</c:v>
                </c:pt>
                <c:pt idx="647">
                  <c:v>11536.0</c:v>
                </c:pt>
                <c:pt idx="648">
                  <c:v>11556.0</c:v>
                </c:pt>
                <c:pt idx="649">
                  <c:v>11576.0</c:v>
                </c:pt>
                <c:pt idx="650">
                  <c:v>11595.0</c:v>
                </c:pt>
                <c:pt idx="651">
                  <c:v>11615.0</c:v>
                </c:pt>
                <c:pt idx="652">
                  <c:v>11635.0</c:v>
                </c:pt>
                <c:pt idx="653">
                  <c:v>11655.0</c:v>
                </c:pt>
                <c:pt idx="654">
                  <c:v>11674.0</c:v>
                </c:pt>
                <c:pt idx="655">
                  <c:v>11695.0</c:v>
                </c:pt>
                <c:pt idx="656">
                  <c:v>11714.0</c:v>
                </c:pt>
                <c:pt idx="657">
                  <c:v>11734.0</c:v>
                </c:pt>
                <c:pt idx="658">
                  <c:v>11754.0</c:v>
                </c:pt>
                <c:pt idx="659">
                  <c:v>11773.0</c:v>
                </c:pt>
                <c:pt idx="660">
                  <c:v>11793.0</c:v>
                </c:pt>
                <c:pt idx="661">
                  <c:v>11812.0</c:v>
                </c:pt>
                <c:pt idx="662">
                  <c:v>11833.0</c:v>
                </c:pt>
                <c:pt idx="663">
                  <c:v>11852.0</c:v>
                </c:pt>
                <c:pt idx="664">
                  <c:v>11872.0</c:v>
                </c:pt>
                <c:pt idx="665">
                  <c:v>11892.0</c:v>
                </c:pt>
                <c:pt idx="666">
                  <c:v>11912.0</c:v>
                </c:pt>
                <c:pt idx="667">
                  <c:v>11931.0</c:v>
                </c:pt>
                <c:pt idx="668">
                  <c:v>11951.0</c:v>
                </c:pt>
                <c:pt idx="669">
                  <c:v>11971.0</c:v>
                </c:pt>
                <c:pt idx="670">
                  <c:v>11991.0</c:v>
                </c:pt>
                <c:pt idx="671">
                  <c:v>12010.0</c:v>
                </c:pt>
                <c:pt idx="672">
                  <c:v>12030.0</c:v>
                </c:pt>
                <c:pt idx="673">
                  <c:v>12050.0</c:v>
                </c:pt>
                <c:pt idx="674">
                  <c:v>12069.0</c:v>
                </c:pt>
                <c:pt idx="675">
                  <c:v>12090.0</c:v>
                </c:pt>
                <c:pt idx="676">
                  <c:v>12109.0</c:v>
                </c:pt>
                <c:pt idx="677">
                  <c:v>12129.0</c:v>
                </c:pt>
                <c:pt idx="678">
                  <c:v>12148.0</c:v>
                </c:pt>
                <c:pt idx="679">
                  <c:v>12169.0</c:v>
                </c:pt>
                <c:pt idx="680">
                  <c:v>12188.0</c:v>
                </c:pt>
                <c:pt idx="681">
                  <c:v>12208.0</c:v>
                </c:pt>
                <c:pt idx="682">
                  <c:v>12228.0</c:v>
                </c:pt>
                <c:pt idx="683">
                  <c:v>12248.0</c:v>
                </c:pt>
                <c:pt idx="684">
                  <c:v>12267.0</c:v>
                </c:pt>
                <c:pt idx="685">
                  <c:v>12288.0</c:v>
                </c:pt>
                <c:pt idx="686">
                  <c:v>12307.0</c:v>
                </c:pt>
                <c:pt idx="687">
                  <c:v>12326.0</c:v>
                </c:pt>
                <c:pt idx="688">
                  <c:v>12346.0</c:v>
                </c:pt>
                <c:pt idx="689">
                  <c:v>12366.0</c:v>
                </c:pt>
                <c:pt idx="690">
                  <c:v>12386.0</c:v>
                </c:pt>
                <c:pt idx="691">
                  <c:v>12405.0</c:v>
                </c:pt>
                <c:pt idx="692">
                  <c:v>12426.0</c:v>
                </c:pt>
                <c:pt idx="693">
                  <c:v>12445.0</c:v>
                </c:pt>
                <c:pt idx="694">
                  <c:v>12465.0</c:v>
                </c:pt>
                <c:pt idx="695">
                  <c:v>12484.0</c:v>
                </c:pt>
                <c:pt idx="696">
                  <c:v>12505.0</c:v>
                </c:pt>
                <c:pt idx="697">
                  <c:v>12524.0</c:v>
                </c:pt>
                <c:pt idx="698">
                  <c:v>12544.0</c:v>
                </c:pt>
                <c:pt idx="699">
                  <c:v>12564.0</c:v>
                </c:pt>
                <c:pt idx="700">
                  <c:v>12583.0</c:v>
                </c:pt>
                <c:pt idx="701">
                  <c:v>12603.0</c:v>
                </c:pt>
                <c:pt idx="702">
                  <c:v>12623.0</c:v>
                </c:pt>
                <c:pt idx="703">
                  <c:v>12643.0</c:v>
                </c:pt>
                <c:pt idx="704">
                  <c:v>12662.0</c:v>
                </c:pt>
                <c:pt idx="705">
                  <c:v>12682.0</c:v>
                </c:pt>
                <c:pt idx="706">
                  <c:v>12702.0</c:v>
                </c:pt>
                <c:pt idx="707">
                  <c:v>12722.0</c:v>
                </c:pt>
                <c:pt idx="708">
                  <c:v>12741.0</c:v>
                </c:pt>
                <c:pt idx="709">
                  <c:v>12762.0</c:v>
                </c:pt>
                <c:pt idx="710">
                  <c:v>12781.0</c:v>
                </c:pt>
                <c:pt idx="711">
                  <c:v>12801.0</c:v>
                </c:pt>
                <c:pt idx="712">
                  <c:v>12821.0</c:v>
                </c:pt>
                <c:pt idx="713">
                  <c:v>12840.0</c:v>
                </c:pt>
                <c:pt idx="714">
                  <c:v>12860.0</c:v>
                </c:pt>
                <c:pt idx="715">
                  <c:v>12879.0</c:v>
                </c:pt>
                <c:pt idx="716">
                  <c:v>12900.0</c:v>
                </c:pt>
                <c:pt idx="717">
                  <c:v>12919.0</c:v>
                </c:pt>
                <c:pt idx="718">
                  <c:v>12939.0</c:v>
                </c:pt>
                <c:pt idx="719">
                  <c:v>12959.0</c:v>
                </c:pt>
                <c:pt idx="720">
                  <c:v>12979.0</c:v>
                </c:pt>
                <c:pt idx="721">
                  <c:v>12998.0</c:v>
                </c:pt>
                <c:pt idx="722">
                  <c:v>13019.0</c:v>
                </c:pt>
                <c:pt idx="723">
                  <c:v>13038.0</c:v>
                </c:pt>
                <c:pt idx="724">
                  <c:v>13058.0</c:v>
                </c:pt>
                <c:pt idx="725">
                  <c:v>13077.0</c:v>
                </c:pt>
                <c:pt idx="726">
                  <c:v>13097.0</c:v>
                </c:pt>
                <c:pt idx="727">
                  <c:v>13117.0</c:v>
                </c:pt>
                <c:pt idx="728">
                  <c:v>13136.0</c:v>
                </c:pt>
                <c:pt idx="729">
                  <c:v>13157.0</c:v>
                </c:pt>
                <c:pt idx="730">
                  <c:v>13176.0</c:v>
                </c:pt>
                <c:pt idx="731">
                  <c:v>13196.0</c:v>
                </c:pt>
                <c:pt idx="732">
                  <c:v>13215.0</c:v>
                </c:pt>
                <c:pt idx="733">
                  <c:v>13236.0</c:v>
                </c:pt>
                <c:pt idx="734">
                  <c:v>13255.0</c:v>
                </c:pt>
                <c:pt idx="735">
                  <c:v>13275.0</c:v>
                </c:pt>
                <c:pt idx="736">
                  <c:v>13295.0</c:v>
                </c:pt>
                <c:pt idx="737">
                  <c:v>13315.0</c:v>
                </c:pt>
                <c:pt idx="738">
                  <c:v>13334.0</c:v>
                </c:pt>
                <c:pt idx="739">
                  <c:v>13355.0</c:v>
                </c:pt>
                <c:pt idx="740">
                  <c:v>13374.0</c:v>
                </c:pt>
                <c:pt idx="741">
                  <c:v>13393.0</c:v>
                </c:pt>
                <c:pt idx="742">
                  <c:v>13413.0</c:v>
                </c:pt>
                <c:pt idx="743">
                  <c:v>13433.0</c:v>
                </c:pt>
                <c:pt idx="744">
                  <c:v>13453.0</c:v>
                </c:pt>
                <c:pt idx="745">
                  <c:v>13472.0</c:v>
                </c:pt>
                <c:pt idx="746">
                  <c:v>13493.0</c:v>
                </c:pt>
                <c:pt idx="747">
                  <c:v>13512.0</c:v>
                </c:pt>
                <c:pt idx="748">
                  <c:v>13532.0</c:v>
                </c:pt>
                <c:pt idx="749">
                  <c:v>13552.0</c:v>
                </c:pt>
                <c:pt idx="750">
                  <c:v>13572.0</c:v>
                </c:pt>
                <c:pt idx="751">
                  <c:v>13591.0</c:v>
                </c:pt>
                <c:pt idx="752">
                  <c:v>13611.0</c:v>
                </c:pt>
                <c:pt idx="753">
                  <c:v>13631.0</c:v>
                </c:pt>
                <c:pt idx="754">
                  <c:v>13650.0</c:v>
                </c:pt>
                <c:pt idx="755">
                  <c:v>13670.0</c:v>
                </c:pt>
                <c:pt idx="756">
                  <c:v>13690.0</c:v>
                </c:pt>
                <c:pt idx="757">
                  <c:v>13710.0</c:v>
                </c:pt>
                <c:pt idx="758">
                  <c:v>13729.0</c:v>
                </c:pt>
                <c:pt idx="759">
                  <c:v>13749.0</c:v>
                </c:pt>
                <c:pt idx="760">
                  <c:v>13769.0</c:v>
                </c:pt>
                <c:pt idx="761">
                  <c:v>13789.0</c:v>
                </c:pt>
                <c:pt idx="762">
                  <c:v>13808.0</c:v>
                </c:pt>
                <c:pt idx="763">
                  <c:v>13829.0</c:v>
                </c:pt>
                <c:pt idx="764">
                  <c:v>13848.0</c:v>
                </c:pt>
                <c:pt idx="765">
                  <c:v>13868.0</c:v>
                </c:pt>
                <c:pt idx="766">
                  <c:v>13888.0</c:v>
                </c:pt>
                <c:pt idx="767">
                  <c:v>13907.0</c:v>
                </c:pt>
                <c:pt idx="768">
                  <c:v>13927.0</c:v>
                </c:pt>
                <c:pt idx="769">
                  <c:v>13946.0</c:v>
                </c:pt>
                <c:pt idx="770">
                  <c:v>13967.0</c:v>
                </c:pt>
                <c:pt idx="771">
                  <c:v>13986.0</c:v>
                </c:pt>
                <c:pt idx="772">
                  <c:v>14006.0</c:v>
                </c:pt>
                <c:pt idx="773">
                  <c:v>14026.0</c:v>
                </c:pt>
                <c:pt idx="774">
                  <c:v>14046.0</c:v>
                </c:pt>
                <c:pt idx="775">
                  <c:v>14065.0</c:v>
                </c:pt>
                <c:pt idx="776">
                  <c:v>14086.0</c:v>
                </c:pt>
                <c:pt idx="777">
                  <c:v>14105.0</c:v>
                </c:pt>
                <c:pt idx="778">
                  <c:v>14125.0</c:v>
                </c:pt>
                <c:pt idx="779">
                  <c:v>14144.0</c:v>
                </c:pt>
                <c:pt idx="780">
                  <c:v>14164.0</c:v>
                </c:pt>
                <c:pt idx="781">
                  <c:v>14184.0</c:v>
                </c:pt>
                <c:pt idx="782">
                  <c:v>14203.0</c:v>
                </c:pt>
                <c:pt idx="783">
                  <c:v>14224.0</c:v>
                </c:pt>
                <c:pt idx="784">
                  <c:v>14243.0</c:v>
                </c:pt>
                <c:pt idx="785">
                  <c:v>14263.0</c:v>
                </c:pt>
                <c:pt idx="786">
                  <c:v>14283.0</c:v>
                </c:pt>
                <c:pt idx="787">
                  <c:v>14303.0</c:v>
                </c:pt>
                <c:pt idx="788">
                  <c:v>14322.0</c:v>
                </c:pt>
                <c:pt idx="789">
                  <c:v>14342.0</c:v>
                </c:pt>
                <c:pt idx="790">
                  <c:v>14362.0</c:v>
                </c:pt>
                <c:pt idx="791">
                  <c:v>14382.0</c:v>
                </c:pt>
                <c:pt idx="792">
                  <c:v>14401.0</c:v>
                </c:pt>
                <c:pt idx="793">
                  <c:v>14422.0</c:v>
                </c:pt>
                <c:pt idx="794">
                  <c:v>14441.0</c:v>
                </c:pt>
                <c:pt idx="795">
                  <c:v>14460.0</c:v>
                </c:pt>
                <c:pt idx="796">
                  <c:v>14480.0</c:v>
                </c:pt>
                <c:pt idx="797">
                  <c:v>14500.0</c:v>
                </c:pt>
                <c:pt idx="798">
                  <c:v>14520.0</c:v>
                </c:pt>
                <c:pt idx="799">
                  <c:v>14539.0</c:v>
                </c:pt>
                <c:pt idx="800">
                  <c:v>14560.0</c:v>
                </c:pt>
                <c:pt idx="801">
                  <c:v>14579.0</c:v>
                </c:pt>
                <c:pt idx="802">
                  <c:v>14599.0</c:v>
                </c:pt>
                <c:pt idx="803">
                  <c:v>14619.0</c:v>
                </c:pt>
                <c:pt idx="804">
                  <c:v>14639.0</c:v>
                </c:pt>
              </c:numCache>
            </c:numRef>
          </c:cat>
          <c:val>
            <c:numRef>
              <c:f>'4% 0.75s'!$A$2:$A$807</c:f>
              <c:numCache>
                <c:formatCode>General</c:formatCode>
                <c:ptCount val="806"/>
                <c:pt idx="0">
                  <c:v>-0.38</c:v>
                </c:pt>
                <c:pt idx="1">
                  <c:v>-0.38</c:v>
                </c:pt>
                <c:pt idx="2">
                  <c:v>-0.38</c:v>
                </c:pt>
                <c:pt idx="3">
                  <c:v>-0.38</c:v>
                </c:pt>
                <c:pt idx="4">
                  <c:v>-0.38</c:v>
                </c:pt>
                <c:pt idx="5">
                  <c:v>-0.38</c:v>
                </c:pt>
                <c:pt idx="6">
                  <c:v>-0.38</c:v>
                </c:pt>
                <c:pt idx="7">
                  <c:v>-0.38</c:v>
                </c:pt>
                <c:pt idx="8">
                  <c:v>-0.38</c:v>
                </c:pt>
                <c:pt idx="9">
                  <c:v>-0.38</c:v>
                </c:pt>
                <c:pt idx="10">
                  <c:v>-0.38</c:v>
                </c:pt>
                <c:pt idx="11">
                  <c:v>-0.38</c:v>
                </c:pt>
                <c:pt idx="12">
                  <c:v>-0.38</c:v>
                </c:pt>
                <c:pt idx="13">
                  <c:v>-0.38</c:v>
                </c:pt>
                <c:pt idx="14">
                  <c:v>-0.38</c:v>
                </c:pt>
                <c:pt idx="15">
                  <c:v>-0.38</c:v>
                </c:pt>
                <c:pt idx="16">
                  <c:v>-0.38</c:v>
                </c:pt>
                <c:pt idx="17">
                  <c:v>-0.38</c:v>
                </c:pt>
                <c:pt idx="18">
                  <c:v>-0.38</c:v>
                </c:pt>
                <c:pt idx="19">
                  <c:v>-0.38</c:v>
                </c:pt>
                <c:pt idx="20">
                  <c:v>-0.38</c:v>
                </c:pt>
                <c:pt idx="21">
                  <c:v>-0.38</c:v>
                </c:pt>
                <c:pt idx="22">
                  <c:v>-0.38</c:v>
                </c:pt>
                <c:pt idx="23">
                  <c:v>-0.38</c:v>
                </c:pt>
                <c:pt idx="24">
                  <c:v>-0.38</c:v>
                </c:pt>
                <c:pt idx="25">
                  <c:v>-0.38</c:v>
                </c:pt>
                <c:pt idx="26">
                  <c:v>-0.38</c:v>
                </c:pt>
                <c:pt idx="27">
                  <c:v>-0.38</c:v>
                </c:pt>
                <c:pt idx="28">
                  <c:v>-0.38</c:v>
                </c:pt>
                <c:pt idx="29">
                  <c:v>-0.38</c:v>
                </c:pt>
                <c:pt idx="30">
                  <c:v>-0.38</c:v>
                </c:pt>
                <c:pt idx="31">
                  <c:v>-0.38</c:v>
                </c:pt>
                <c:pt idx="32">
                  <c:v>-0.38</c:v>
                </c:pt>
                <c:pt idx="33">
                  <c:v>-0.38</c:v>
                </c:pt>
                <c:pt idx="34">
                  <c:v>-0.38</c:v>
                </c:pt>
                <c:pt idx="35">
                  <c:v>-0.38</c:v>
                </c:pt>
                <c:pt idx="36">
                  <c:v>-0.38</c:v>
                </c:pt>
                <c:pt idx="37">
                  <c:v>-0.38</c:v>
                </c:pt>
                <c:pt idx="38">
                  <c:v>-0.38</c:v>
                </c:pt>
                <c:pt idx="39">
                  <c:v>-0.38</c:v>
                </c:pt>
                <c:pt idx="40">
                  <c:v>-0.38</c:v>
                </c:pt>
                <c:pt idx="41">
                  <c:v>-0.38</c:v>
                </c:pt>
                <c:pt idx="42">
                  <c:v>-0.38</c:v>
                </c:pt>
                <c:pt idx="43">
                  <c:v>-0.38</c:v>
                </c:pt>
                <c:pt idx="44">
                  <c:v>-0.38</c:v>
                </c:pt>
                <c:pt idx="45">
                  <c:v>-0.38</c:v>
                </c:pt>
                <c:pt idx="46">
                  <c:v>-0.38</c:v>
                </c:pt>
                <c:pt idx="47">
                  <c:v>-0.38</c:v>
                </c:pt>
                <c:pt idx="48">
                  <c:v>-0.38</c:v>
                </c:pt>
                <c:pt idx="49">
                  <c:v>-0.38</c:v>
                </c:pt>
                <c:pt idx="50">
                  <c:v>-0.38</c:v>
                </c:pt>
                <c:pt idx="51">
                  <c:v>-0.38</c:v>
                </c:pt>
                <c:pt idx="52">
                  <c:v>-0.38</c:v>
                </c:pt>
                <c:pt idx="53">
                  <c:v>-0.38</c:v>
                </c:pt>
                <c:pt idx="54">
                  <c:v>-0.38</c:v>
                </c:pt>
                <c:pt idx="55">
                  <c:v>-0.38</c:v>
                </c:pt>
                <c:pt idx="56">
                  <c:v>-0.38</c:v>
                </c:pt>
                <c:pt idx="57">
                  <c:v>-0.38</c:v>
                </c:pt>
                <c:pt idx="58">
                  <c:v>-0.38</c:v>
                </c:pt>
                <c:pt idx="59">
                  <c:v>-0.38</c:v>
                </c:pt>
                <c:pt idx="60">
                  <c:v>-0.38</c:v>
                </c:pt>
                <c:pt idx="61">
                  <c:v>-0.38</c:v>
                </c:pt>
                <c:pt idx="62">
                  <c:v>-0.38</c:v>
                </c:pt>
                <c:pt idx="63">
                  <c:v>-0.38</c:v>
                </c:pt>
                <c:pt idx="64">
                  <c:v>-0.38</c:v>
                </c:pt>
                <c:pt idx="65">
                  <c:v>-0.38</c:v>
                </c:pt>
                <c:pt idx="66">
                  <c:v>-0.38</c:v>
                </c:pt>
                <c:pt idx="67">
                  <c:v>-0.38</c:v>
                </c:pt>
                <c:pt idx="68">
                  <c:v>-0.38</c:v>
                </c:pt>
                <c:pt idx="69">
                  <c:v>-0.38</c:v>
                </c:pt>
                <c:pt idx="70">
                  <c:v>-0.38</c:v>
                </c:pt>
                <c:pt idx="71">
                  <c:v>-0.38</c:v>
                </c:pt>
                <c:pt idx="72">
                  <c:v>-0.38</c:v>
                </c:pt>
                <c:pt idx="73">
                  <c:v>-0.38</c:v>
                </c:pt>
                <c:pt idx="74">
                  <c:v>-0.38</c:v>
                </c:pt>
                <c:pt idx="75">
                  <c:v>-0.38</c:v>
                </c:pt>
                <c:pt idx="76">
                  <c:v>-0.38</c:v>
                </c:pt>
                <c:pt idx="77">
                  <c:v>-0.38</c:v>
                </c:pt>
                <c:pt idx="78">
                  <c:v>-0.38</c:v>
                </c:pt>
                <c:pt idx="79">
                  <c:v>-0.38</c:v>
                </c:pt>
                <c:pt idx="80">
                  <c:v>-0.38</c:v>
                </c:pt>
                <c:pt idx="81">
                  <c:v>-0.38</c:v>
                </c:pt>
                <c:pt idx="82">
                  <c:v>-0.38</c:v>
                </c:pt>
                <c:pt idx="83">
                  <c:v>-0.38</c:v>
                </c:pt>
                <c:pt idx="84">
                  <c:v>-0.38</c:v>
                </c:pt>
                <c:pt idx="85">
                  <c:v>-0.38</c:v>
                </c:pt>
                <c:pt idx="86">
                  <c:v>-0.38</c:v>
                </c:pt>
                <c:pt idx="87">
                  <c:v>-0.38</c:v>
                </c:pt>
                <c:pt idx="88">
                  <c:v>-0.38</c:v>
                </c:pt>
                <c:pt idx="89">
                  <c:v>-0.38</c:v>
                </c:pt>
                <c:pt idx="90">
                  <c:v>-0.38</c:v>
                </c:pt>
                <c:pt idx="91">
                  <c:v>-0.38</c:v>
                </c:pt>
                <c:pt idx="92">
                  <c:v>-0.38</c:v>
                </c:pt>
                <c:pt idx="93">
                  <c:v>-0.38</c:v>
                </c:pt>
                <c:pt idx="94">
                  <c:v>-0.38</c:v>
                </c:pt>
                <c:pt idx="95">
                  <c:v>-0.38</c:v>
                </c:pt>
                <c:pt idx="96">
                  <c:v>-0.38</c:v>
                </c:pt>
                <c:pt idx="97">
                  <c:v>-0.38</c:v>
                </c:pt>
                <c:pt idx="98">
                  <c:v>-0.38</c:v>
                </c:pt>
                <c:pt idx="99">
                  <c:v>-0.38</c:v>
                </c:pt>
                <c:pt idx="100">
                  <c:v>-0.38</c:v>
                </c:pt>
                <c:pt idx="101">
                  <c:v>-0.38</c:v>
                </c:pt>
                <c:pt idx="102">
                  <c:v>-0.38</c:v>
                </c:pt>
                <c:pt idx="103">
                  <c:v>-0.38</c:v>
                </c:pt>
                <c:pt idx="104">
                  <c:v>-0.38</c:v>
                </c:pt>
                <c:pt idx="105">
                  <c:v>-0.38</c:v>
                </c:pt>
                <c:pt idx="106">
                  <c:v>-0.38</c:v>
                </c:pt>
                <c:pt idx="107">
                  <c:v>-0.38</c:v>
                </c:pt>
                <c:pt idx="108">
                  <c:v>-0.38</c:v>
                </c:pt>
                <c:pt idx="109">
                  <c:v>-0.38</c:v>
                </c:pt>
                <c:pt idx="110">
                  <c:v>-0.38</c:v>
                </c:pt>
                <c:pt idx="111">
                  <c:v>-0.38</c:v>
                </c:pt>
                <c:pt idx="112">
                  <c:v>-0.38</c:v>
                </c:pt>
                <c:pt idx="113">
                  <c:v>-0.38</c:v>
                </c:pt>
                <c:pt idx="114">
                  <c:v>-0.38</c:v>
                </c:pt>
                <c:pt idx="115">
                  <c:v>-0.38</c:v>
                </c:pt>
                <c:pt idx="116">
                  <c:v>-0.38</c:v>
                </c:pt>
                <c:pt idx="117">
                  <c:v>-0.38</c:v>
                </c:pt>
                <c:pt idx="118">
                  <c:v>-0.38</c:v>
                </c:pt>
                <c:pt idx="119">
                  <c:v>-0.38</c:v>
                </c:pt>
                <c:pt idx="120">
                  <c:v>-0.38</c:v>
                </c:pt>
                <c:pt idx="121">
                  <c:v>-0.38</c:v>
                </c:pt>
                <c:pt idx="122">
                  <c:v>-0.38</c:v>
                </c:pt>
                <c:pt idx="123">
                  <c:v>-0.38</c:v>
                </c:pt>
                <c:pt idx="124">
                  <c:v>-0.38</c:v>
                </c:pt>
                <c:pt idx="125">
                  <c:v>-0.38</c:v>
                </c:pt>
                <c:pt idx="126">
                  <c:v>-0.38</c:v>
                </c:pt>
                <c:pt idx="127">
                  <c:v>-0.38</c:v>
                </c:pt>
                <c:pt idx="128">
                  <c:v>-0.38</c:v>
                </c:pt>
                <c:pt idx="129">
                  <c:v>-0.38</c:v>
                </c:pt>
                <c:pt idx="130">
                  <c:v>-0.38</c:v>
                </c:pt>
                <c:pt idx="131">
                  <c:v>-0.38</c:v>
                </c:pt>
                <c:pt idx="132">
                  <c:v>-0.38</c:v>
                </c:pt>
                <c:pt idx="133">
                  <c:v>-0.38</c:v>
                </c:pt>
                <c:pt idx="134">
                  <c:v>-0.38</c:v>
                </c:pt>
                <c:pt idx="135">
                  <c:v>-0.38</c:v>
                </c:pt>
                <c:pt idx="136">
                  <c:v>-0.38</c:v>
                </c:pt>
                <c:pt idx="137">
                  <c:v>-0.38</c:v>
                </c:pt>
                <c:pt idx="138">
                  <c:v>-0.38</c:v>
                </c:pt>
                <c:pt idx="139">
                  <c:v>-0.38</c:v>
                </c:pt>
                <c:pt idx="140">
                  <c:v>-0.38</c:v>
                </c:pt>
                <c:pt idx="141">
                  <c:v>-0.38</c:v>
                </c:pt>
                <c:pt idx="142">
                  <c:v>-0.38</c:v>
                </c:pt>
                <c:pt idx="143">
                  <c:v>-0.38</c:v>
                </c:pt>
                <c:pt idx="144">
                  <c:v>-0.38</c:v>
                </c:pt>
                <c:pt idx="145">
                  <c:v>-0.38</c:v>
                </c:pt>
                <c:pt idx="146">
                  <c:v>-0.38</c:v>
                </c:pt>
                <c:pt idx="147">
                  <c:v>-0.38</c:v>
                </c:pt>
                <c:pt idx="148">
                  <c:v>-0.38</c:v>
                </c:pt>
                <c:pt idx="149">
                  <c:v>-0.38</c:v>
                </c:pt>
                <c:pt idx="150">
                  <c:v>-0.38</c:v>
                </c:pt>
                <c:pt idx="151">
                  <c:v>-0.38</c:v>
                </c:pt>
                <c:pt idx="152">
                  <c:v>-0.38</c:v>
                </c:pt>
                <c:pt idx="153">
                  <c:v>-0.38</c:v>
                </c:pt>
                <c:pt idx="154">
                  <c:v>-0.38</c:v>
                </c:pt>
                <c:pt idx="155">
                  <c:v>-0.38</c:v>
                </c:pt>
                <c:pt idx="156">
                  <c:v>-0.38</c:v>
                </c:pt>
                <c:pt idx="157">
                  <c:v>-0.38</c:v>
                </c:pt>
                <c:pt idx="158">
                  <c:v>-0.38</c:v>
                </c:pt>
                <c:pt idx="159">
                  <c:v>-0.38</c:v>
                </c:pt>
                <c:pt idx="160">
                  <c:v>-0.38</c:v>
                </c:pt>
                <c:pt idx="161">
                  <c:v>-0.38</c:v>
                </c:pt>
                <c:pt idx="162">
                  <c:v>-0.38</c:v>
                </c:pt>
                <c:pt idx="163">
                  <c:v>-0.38</c:v>
                </c:pt>
                <c:pt idx="164">
                  <c:v>-0.38</c:v>
                </c:pt>
                <c:pt idx="165">
                  <c:v>-0.38</c:v>
                </c:pt>
                <c:pt idx="166">
                  <c:v>-0.38</c:v>
                </c:pt>
                <c:pt idx="167">
                  <c:v>-0.38</c:v>
                </c:pt>
                <c:pt idx="168">
                  <c:v>-0.38</c:v>
                </c:pt>
                <c:pt idx="169">
                  <c:v>-0.38</c:v>
                </c:pt>
                <c:pt idx="170">
                  <c:v>-0.38</c:v>
                </c:pt>
                <c:pt idx="171">
                  <c:v>-0.38</c:v>
                </c:pt>
                <c:pt idx="172">
                  <c:v>-0.38</c:v>
                </c:pt>
                <c:pt idx="173">
                  <c:v>-0.38</c:v>
                </c:pt>
                <c:pt idx="174">
                  <c:v>-0.38</c:v>
                </c:pt>
                <c:pt idx="175">
                  <c:v>-0.38</c:v>
                </c:pt>
                <c:pt idx="176">
                  <c:v>-0.38</c:v>
                </c:pt>
                <c:pt idx="177">
                  <c:v>-0.38</c:v>
                </c:pt>
                <c:pt idx="178">
                  <c:v>-0.38</c:v>
                </c:pt>
                <c:pt idx="179">
                  <c:v>-0.38</c:v>
                </c:pt>
                <c:pt idx="180">
                  <c:v>-0.38</c:v>
                </c:pt>
                <c:pt idx="181">
                  <c:v>-0.38</c:v>
                </c:pt>
                <c:pt idx="182">
                  <c:v>-0.38</c:v>
                </c:pt>
                <c:pt idx="183">
                  <c:v>-0.38</c:v>
                </c:pt>
                <c:pt idx="184">
                  <c:v>-0.38</c:v>
                </c:pt>
                <c:pt idx="185">
                  <c:v>-0.38</c:v>
                </c:pt>
                <c:pt idx="186">
                  <c:v>-0.38</c:v>
                </c:pt>
                <c:pt idx="187">
                  <c:v>-0.38</c:v>
                </c:pt>
                <c:pt idx="188">
                  <c:v>-0.38</c:v>
                </c:pt>
                <c:pt idx="189">
                  <c:v>-0.38</c:v>
                </c:pt>
                <c:pt idx="190">
                  <c:v>-0.38</c:v>
                </c:pt>
                <c:pt idx="191">
                  <c:v>-0.38</c:v>
                </c:pt>
                <c:pt idx="192">
                  <c:v>-0.38</c:v>
                </c:pt>
                <c:pt idx="193">
                  <c:v>-0.38</c:v>
                </c:pt>
                <c:pt idx="194">
                  <c:v>-0.38</c:v>
                </c:pt>
                <c:pt idx="195">
                  <c:v>-0.38</c:v>
                </c:pt>
                <c:pt idx="196">
                  <c:v>-0.38</c:v>
                </c:pt>
                <c:pt idx="197">
                  <c:v>-0.38</c:v>
                </c:pt>
                <c:pt idx="198">
                  <c:v>-0.38</c:v>
                </c:pt>
                <c:pt idx="199">
                  <c:v>-0.38</c:v>
                </c:pt>
                <c:pt idx="200">
                  <c:v>-0.38</c:v>
                </c:pt>
                <c:pt idx="201">
                  <c:v>-0.38</c:v>
                </c:pt>
                <c:pt idx="202">
                  <c:v>-0.38</c:v>
                </c:pt>
                <c:pt idx="203">
                  <c:v>-0.38</c:v>
                </c:pt>
                <c:pt idx="204">
                  <c:v>-0.38</c:v>
                </c:pt>
                <c:pt idx="205">
                  <c:v>-0.38</c:v>
                </c:pt>
                <c:pt idx="206">
                  <c:v>-0.38</c:v>
                </c:pt>
                <c:pt idx="207">
                  <c:v>-0.38</c:v>
                </c:pt>
                <c:pt idx="208">
                  <c:v>-0.38</c:v>
                </c:pt>
                <c:pt idx="209">
                  <c:v>-0.38</c:v>
                </c:pt>
                <c:pt idx="210">
                  <c:v>-0.38</c:v>
                </c:pt>
                <c:pt idx="211">
                  <c:v>-0.38</c:v>
                </c:pt>
                <c:pt idx="212">
                  <c:v>-0.38</c:v>
                </c:pt>
                <c:pt idx="213">
                  <c:v>-0.38</c:v>
                </c:pt>
                <c:pt idx="214">
                  <c:v>-0.38</c:v>
                </c:pt>
                <c:pt idx="215">
                  <c:v>-0.38</c:v>
                </c:pt>
                <c:pt idx="216">
                  <c:v>-0.38</c:v>
                </c:pt>
                <c:pt idx="217">
                  <c:v>-0.38</c:v>
                </c:pt>
                <c:pt idx="218">
                  <c:v>-0.38</c:v>
                </c:pt>
                <c:pt idx="219">
                  <c:v>-0.38</c:v>
                </c:pt>
                <c:pt idx="220">
                  <c:v>-0.38</c:v>
                </c:pt>
                <c:pt idx="221">
                  <c:v>-0.38</c:v>
                </c:pt>
                <c:pt idx="222">
                  <c:v>-0.38</c:v>
                </c:pt>
                <c:pt idx="223">
                  <c:v>-0.38</c:v>
                </c:pt>
                <c:pt idx="224">
                  <c:v>-0.38</c:v>
                </c:pt>
                <c:pt idx="225">
                  <c:v>-0.38</c:v>
                </c:pt>
                <c:pt idx="226">
                  <c:v>-0.38</c:v>
                </c:pt>
                <c:pt idx="227">
                  <c:v>-0.38</c:v>
                </c:pt>
                <c:pt idx="228">
                  <c:v>-0.38</c:v>
                </c:pt>
                <c:pt idx="229">
                  <c:v>-0.38</c:v>
                </c:pt>
                <c:pt idx="230">
                  <c:v>-0.38</c:v>
                </c:pt>
                <c:pt idx="231">
                  <c:v>-0.38</c:v>
                </c:pt>
                <c:pt idx="232">
                  <c:v>-0.38</c:v>
                </c:pt>
                <c:pt idx="233">
                  <c:v>-0.38</c:v>
                </c:pt>
                <c:pt idx="234">
                  <c:v>-0.38</c:v>
                </c:pt>
                <c:pt idx="235">
                  <c:v>-0.38</c:v>
                </c:pt>
                <c:pt idx="236">
                  <c:v>-0.38</c:v>
                </c:pt>
                <c:pt idx="237">
                  <c:v>-0.38</c:v>
                </c:pt>
                <c:pt idx="238">
                  <c:v>-0.38</c:v>
                </c:pt>
                <c:pt idx="239">
                  <c:v>-0.38</c:v>
                </c:pt>
                <c:pt idx="240">
                  <c:v>-0.38</c:v>
                </c:pt>
                <c:pt idx="241">
                  <c:v>-0.38</c:v>
                </c:pt>
                <c:pt idx="242">
                  <c:v>-0.38</c:v>
                </c:pt>
                <c:pt idx="243">
                  <c:v>-0.38</c:v>
                </c:pt>
                <c:pt idx="244">
                  <c:v>-0.38</c:v>
                </c:pt>
                <c:pt idx="245">
                  <c:v>-0.38</c:v>
                </c:pt>
                <c:pt idx="246">
                  <c:v>-0.38</c:v>
                </c:pt>
                <c:pt idx="247">
                  <c:v>-0.38</c:v>
                </c:pt>
                <c:pt idx="248">
                  <c:v>-0.38</c:v>
                </c:pt>
                <c:pt idx="249">
                  <c:v>-0.38</c:v>
                </c:pt>
                <c:pt idx="250">
                  <c:v>-0.38</c:v>
                </c:pt>
                <c:pt idx="251">
                  <c:v>-0.38</c:v>
                </c:pt>
                <c:pt idx="252">
                  <c:v>-0.38</c:v>
                </c:pt>
                <c:pt idx="253">
                  <c:v>-0.38</c:v>
                </c:pt>
                <c:pt idx="254">
                  <c:v>-0.38</c:v>
                </c:pt>
                <c:pt idx="255">
                  <c:v>-0.38</c:v>
                </c:pt>
                <c:pt idx="256">
                  <c:v>-0.38</c:v>
                </c:pt>
                <c:pt idx="257">
                  <c:v>-0.38</c:v>
                </c:pt>
                <c:pt idx="258">
                  <c:v>-0.38</c:v>
                </c:pt>
                <c:pt idx="259">
                  <c:v>-0.38</c:v>
                </c:pt>
                <c:pt idx="260">
                  <c:v>-0.38</c:v>
                </c:pt>
                <c:pt idx="261">
                  <c:v>-0.38</c:v>
                </c:pt>
                <c:pt idx="262">
                  <c:v>-0.38</c:v>
                </c:pt>
                <c:pt idx="263">
                  <c:v>-0.38</c:v>
                </c:pt>
                <c:pt idx="264">
                  <c:v>-0.38</c:v>
                </c:pt>
                <c:pt idx="265">
                  <c:v>-0.38</c:v>
                </c:pt>
                <c:pt idx="266">
                  <c:v>-0.38</c:v>
                </c:pt>
                <c:pt idx="267">
                  <c:v>-0.38</c:v>
                </c:pt>
                <c:pt idx="268">
                  <c:v>-0.38</c:v>
                </c:pt>
                <c:pt idx="269">
                  <c:v>-0.38</c:v>
                </c:pt>
                <c:pt idx="270">
                  <c:v>-0.38</c:v>
                </c:pt>
                <c:pt idx="271">
                  <c:v>-0.38</c:v>
                </c:pt>
                <c:pt idx="272">
                  <c:v>-0.38</c:v>
                </c:pt>
                <c:pt idx="273">
                  <c:v>-0.38</c:v>
                </c:pt>
                <c:pt idx="274">
                  <c:v>-0.38</c:v>
                </c:pt>
                <c:pt idx="275">
                  <c:v>-0.38</c:v>
                </c:pt>
                <c:pt idx="276">
                  <c:v>-0.38</c:v>
                </c:pt>
                <c:pt idx="277">
                  <c:v>-0.38</c:v>
                </c:pt>
                <c:pt idx="278">
                  <c:v>-0.38</c:v>
                </c:pt>
                <c:pt idx="279">
                  <c:v>-0.38</c:v>
                </c:pt>
                <c:pt idx="280">
                  <c:v>-0.38</c:v>
                </c:pt>
                <c:pt idx="281">
                  <c:v>-0.38</c:v>
                </c:pt>
                <c:pt idx="282">
                  <c:v>-0.38</c:v>
                </c:pt>
                <c:pt idx="283">
                  <c:v>-0.38</c:v>
                </c:pt>
                <c:pt idx="284">
                  <c:v>-0.38</c:v>
                </c:pt>
                <c:pt idx="285">
                  <c:v>-0.38</c:v>
                </c:pt>
                <c:pt idx="286">
                  <c:v>-0.38</c:v>
                </c:pt>
                <c:pt idx="287">
                  <c:v>-0.38</c:v>
                </c:pt>
                <c:pt idx="288">
                  <c:v>-0.38</c:v>
                </c:pt>
                <c:pt idx="289">
                  <c:v>-0.38</c:v>
                </c:pt>
                <c:pt idx="290">
                  <c:v>-0.38</c:v>
                </c:pt>
                <c:pt idx="291">
                  <c:v>-0.38</c:v>
                </c:pt>
                <c:pt idx="292">
                  <c:v>-0.38</c:v>
                </c:pt>
                <c:pt idx="293">
                  <c:v>-0.38</c:v>
                </c:pt>
                <c:pt idx="294">
                  <c:v>-0.38</c:v>
                </c:pt>
                <c:pt idx="295">
                  <c:v>-0.38</c:v>
                </c:pt>
                <c:pt idx="296">
                  <c:v>-0.38</c:v>
                </c:pt>
                <c:pt idx="297">
                  <c:v>-0.38</c:v>
                </c:pt>
                <c:pt idx="298">
                  <c:v>-0.38</c:v>
                </c:pt>
                <c:pt idx="299">
                  <c:v>-0.38</c:v>
                </c:pt>
                <c:pt idx="300">
                  <c:v>-0.38</c:v>
                </c:pt>
                <c:pt idx="301">
                  <c:v>-0.38</c:v>
                </c:pt>
                <c:pt idx="302">
                  <c:v>-0.38</c:v>
                </c:pt>
                <c:pt idx="303">
                  <c:v>-0.38</c:v>
                </c:pt>
                <c:pt idx="304">
                  <c:v>-0.38</c:v>
                </c:pt>
                <c:pt idx="305">
                  <c:v>-0.38</c:v>
                </c:pt>
                <c:pt idx="306">
                  <c:v>-0.38</c:v>
                </c:pt>
                <c:pt idx="307">
                  <c:v>-0.38</c:v>
                </c:pt>
                <c:pt idx="308">
                  <c:v>-0.38</c:v>
                </c:pt>
                <c:pt idx="309">
                  <c:v>-0.38</c:v>
                </c:pt>
                <c:pt idx="310">
                  <c:v>-0.38</c:v>
                </c:pt>
                <c:pt idx="311">
                  <c:v>-0.38</c:v>
                </c:pt>
                <c:pt idx="312">
                  <c:v>-0.38</c:v>
                </c:pt>
                <c:pt idx="313">
                  <c:v>-0.38</c:v>
                </c:pt>
                <c:pt idx="314">
                  <c:v>-0.38</c:v>
                </c:pt>
                <c:pt idx="315">
                  <c:v>-0.38</c:v>
                </c:pt>
                <c:pt idx="316">
                  <c:v>-0.38</c:v>
                </c:pt>
                <c:pt idx="317">
                  <c:v>-0.38</c:v>
                </c:pt>
                <c:pt idx="318">
                  <c:v>-0.38</c:v>
                </c:pt>
                <c:pt idx="319">
                  <c:v>-0.38</c:v>
                </c:pt>
                <c:pt idx="320">
                  <c:v>-0.38</c:v>
                </c:pt>
                <c:pt idx="321">
                  <c:v>-0.38</c:v>
                </c:pt>
                <c:pt idx="322">
                  <c:v>-0.38</c:v>
                </c:pt>
                <c:pt idx="323">
                  <c:v>-0.38</c:v>
                </c:pt>
                <c:pt idx="324">
                  <c:v>-0.38</c:v>
                </c:pt>
                <c:pt idx="325">
                  <c:v>-0.38</c:v>
                </c:pt>
                <c:pt idx="326">
                  <c:v>-0.38</c:v>
                </c:pt>
                <c:pt idx="327">
                  <c:v>-0.38</c:v>
                </c:pt>
                <c:pt idx="328">
                  <c:v>-0.38</c:v>
                </c:pt>
                <c:pt idx="329">
                  <c:v>-0.38</c:v>
                </c:pt>
                <c:pt idx="330">
                  <c:v>-0.38</c:v>
                </c:pt>
                <c:pt idx="331">
                  <c:v>-0.38</c:v>
                </c:pt>
                <c:pt idx="332">
                  <c:v>-0.38</c:v>
                </c:pt>
                <c:pt idx="333">
                  <c:v>-0.38</c:v>
                </c:pt>
                <c:pt idx="334">
                  <c:v>-0.38</c:v>
                </c:pt>
                <c:pt idx="335">
                  <c:v>-0.38</c:v>
                </c:pt>
                <c:pt idx="336">
                  <c:v>-0.38</c:v>
                </c:pt>
                <c:pt idx="337">
                  <c:v>-0.38</c:v>
                </c:pt>
                <c:pt idx="338">
                  <c:v>-0.38</c:v>
                </c:pt>
                <c:pt idx="339">
                  <c:v>-0.38</c:v>
                </c:pt>
                <c:pt idx="340">
                  <c:v>-0.38</c:v>
                </c:pt>
                <c:pt idx="341">
                  <c:v>-0.38</c:v>
                </c:pt>
                <c:pt idx="342">
                  <c:v>-0.38</c:v>
                </c:pt>
                <c:pt idx="343">
                  <c:v>-0.38</c:v>
                </c:pt>
                <c:pt idx="344">
                  <c:v>-0.38</c:v>
                </c:pt>
                <c:pt idx="345">
                  <c:v>-0.38</c:v>
                </c:pt>
                <c:pt idx="346">
                  <c:v>-0.38</c:v>
                </c:pt>
                <c:pt idx="347">
                  <c:v>-0.38</c:v>
                </c:pt>
                <c:pt idx="348">
                  <c:v>-0.38</c:v>
                </c:pt>
                <c:pt idx="349">
                  <c:v>-0.38</c:v>
                </c:pt>
                <c:pt idx="350">
                  <c:v>-0.38</c:v>
                </c:pt>
                <c:pt idx="351">
                  <c:v>-0.38</c:v>
                </c:pt>
                <c:pt idx="352">
                  <c:v>-0.38</c:v>
                </c:pt>
                <c:pt idx="353">
                  <c:v>-0.38</c:v>
                </c:pt>
                <c:pt idx="354">
                  <c:v>-0.38</c:v>
                </c:pt>
                <c:pt idx="355">
                  <c:v>-0.38</c:v>
                </c:pt>
                <c:pt idx="356">
                  <c:v>-0.38</c:v>
                </c:pt>
                <c:pt idx="357">
                  <c:v>-0.38</c:v>
                </c:pt>
                <c:pt idx="358">
                  <c:v>-0.38</c:v>
                </c:pt>
                <c:pt idx="359">
                  <c:v>-0.38</c:v>
                </c:pt>
                <c:pt idx="360">
                  <c:v>-0.38</c:v>
                </c:pt>
                <c:pt idx="361">
                  <c:v>-0.38</c:v>
                </c:pt>
                <c:pt idx="362">
                  <c:v>-0.38</c:v>
                </c:pt>
                <c:pt idx="363">
                  <c:v>-0.38</c:v>
                </c:pt>
                <c:pt idx="364">
                  <c:v>-0.38</c:v>
                </c:pt>
                <c:pt idx="365">
                  <c:v>-0.38</c:v>
                </c:pt>
                <c:pt idx="366">
                  <c:v>-0.38</c:v>
                </c:pt>
                <c:pt idx="367">
                  <c:v>-0.38</c:v>
                </c:pt>
                <c:pt idx="368">
                  <c:v>-0.38</c:v>
                </c:pt>
                <c:pt idx="369">
                  <c:v>-0.38</c:v>
                </c:pt>
                <c:pt idx="370">
                  <c:v>-0.38</c:v>
                </c:pt>
                <c:pt idx="371">
                  <c:v>-0.38</c:v>
                </c:pt>
                <c:pt idx="372">
                  <c:v>-0.38</c:v>
                </c:pt>
                <c:pt idx="373">
                  <c:v>-0.38</c:v>
                </c:pt>
                <c:pt idx="374">
                  <c:v>-0.38</c:v>
                </c:pt>
                <c:pt idx="375">
                  <c:v>-0.38</c:v>
                </c:pt>
                <c:pt idx="376">
                  <c:v>-0.38</c:v>
                </c:pt>
                <c:pt idx="377">
                  <c:v>-0.38</c:v>
                </c:pt>
                <c:pt idx="378">
                  <c:v>-0.38</c:v>
                </c:pt>
                <c:pt idx="379">
                  <c:v>-0.38</c:v>
                </c:pt>
                <c:pt idx="380">
                  <c:v>-0.38</c:v>
                </c:pt>
                <c:pt idx="381">
                  <c:v>-0.38</c:v>
                </c:pt>
                <c:pt idx="382">
                  <c:v>-0.38</c:v>
                </c:pt>
                <c:pt idx="383">
                  <c:v>-0.38</c:v>
                </c:pt>
                <c:pt idx="384">
                  <c:v>-0.38</c:v>
                </c:pt>
                <c:pt idx="385">
                  <c:v>-0.38</c:v>
                </c:pt>
                <c:pt idx="386">
                  <c:v>-0.38</c:v>
                </c:pt>
                <c:pt idx="387">
                  <c:v>-0.38</c:v>
                </c:pt>
                <c:pt idx="388">
                  <c:v>-0.38</c:v>
                </c:pt>
                <c:pt idx="389">
                  <c:v>-0.38</c:v>
                </c:pt>
                <c:pt idx="390">
                  <c:v>-0.38</c:v>
                </c:pt>
                <c:pt idx="391">
                  <c:v>-0.38</c:v>
                </c:pt>
                <c:pt idx="392">
                  <c:v>-0.38</c:v>
                </c:pt>
                <c:pt idx="393">
                  <c:v>-0.38</c:v>
                </c:pt>
                <c:pt idx="394">
                  <c:v>-0.38</c:v>
                </c:pt>
                <c:pt idx="395">
                  <c:v>-0.38</c:v>
                </c:pt>
                <c:pt idx="396">
                  <c:v>-0.38</c:v>
                </c:pt>
                <c:pt idx="397">
                  <c:v>-0.38</c:v>
                </c:pt>
                <c:pt idx="398">
                  <c:v>-0.38</c:v>
                </c:pt>
                <c:pt idx="399">
                  <c:v>-0.38</c:v>
                </c:pt>
                <c:pt idx="400">
                  <c:v>-0.38</c:v>
                </c:pt>
                <c:pt idx="401">
                  <c:v>-0.38</c:v>
                </c:pt>
                <c:pt idx="402">
                  <c:v>-0.38</c:v>
                </c:pt>
                <c:pt idx="403">
                  <c:v>-0.38</c:v>
                </c:pt>
                <c:pt idx="404">
                  <c:v>-0.38</c:v>
                </c:pt>
                <c:pt idx="405">
                  <c:v>-0.38</c:v>
                </c:pt>
                <c:pt idx="406">
                  <c:v>-0.38</c:v>
                </c:pt>
                <c:pt idx="407">
                  <c:v>-0.38</c:v>
                </c:pt>
                <c:pt idx="408">
                  <c:v>-0.38</c:v>
                </c:pt>
                <c:pt idx="409">
                  <c:v>-0.38</c:v>
                </c:pt>
                <c:pt idx="410">
                  <c:v>-0.38</c:v>
                </c:pt>
                <c:pt idx="411">
                  <c:v>-0.38</c:v>
                </c:pt>
                <c:pt idx="412">
                  <c:v>-0.38</c:v>
                </c:pt>
                <c:pt idx="413">
                  <c:v>-0.38</c:v>
                </c:pt>
                <c:pt idx="414">
                  <c:v>-0.38</c:v>
                </c:pt>
                <c:pt idx="415">
                  <c:v>-0.38</c:v>
                </c:pt>
                <c:pt idx="416">
                  <c:v>-0.38</c:v>
                </c:pt>
                <c:pt idx="417">
                  <c:v>-0.38</c:v>
                </c:pt>
                <c:pt idx="418">
                  <c:v>-0.38</c:v>
                </c:pt>
                <c:pt idx="419">
                  <c:v>-0.38</c:v>
                </c:pt>
                <c:pt idx="420">
                  <c:v>-0.38</c:v>
                </c:pt>
                <c:pt idx="421">
                  <c:v>-0.38</c:v>
                </c:pt>
                <c:pt idx="422">
                  <c:v>-0.38</c:v>
                </c:pt>
                <c:pt idx="423">
                  <c:v>-0.38</c:v>
                </c:pt>
                <c:pt idx="424">
                  <c:v>-0.38</c:v>
                </c:pt>
                <c:pt idx="425">
                  <c:v>-0.38</c:v>
                </c:pt>
                <c:pt idx="426">
                  <c:v>-0.38</c:v>
                </c:pt>
                <c:pt idx="427">
                  <c:v>-0.38</c:v>
                </c:pt>
                <c:pt idx="428">
                  <c:v>-0.38</c:v>
                </c:pt>
                <c:pt idx="429">
                  <c:v>-0.38</c:v>
                </c:pt>
                <c:pt idx="430">
                  <c:v>-0.38</c:v>
                </c:pt>
                <c:pt idx="431">
                  <c:v>-0.38</c:v>
                </c:pt>
                <c:pt idx="432">
                  <c:v>-0.38</c:v>
                </c:pt>
                <c:pt idx="433">
                  <c:v>-0.38</c:v>
                </c:pt>
                <c:pt idx="434">
                  <c:v>-0.38</c:v>
                </c:pt>
                <c:pt idx="435">
                  <c:v>-0.38</c:v>
                </c:pt>
                <c:pt idx="436">
                  <c:v>-0.38</c:v>
                </c:pt>
                <c:pt idx="437">
                  <c:v>-0.38</c:v>
                </c:pt>
                <c:pt idx="438">
                  <c:v>-0.38</c:v>
                </c:pt>
                <c:pt idx="439">
                  <c:v>-0.38</c:v>
                </c:pt>
                <c:pt idx="440">
                  <c:v>-0.38</c:v>
                </c:pt>
                <c:pt idx="441">
                  <c:v>-0.38</c:v>
                </c:pt>
                <c:pt idx="442">
                  <c:v>-0.38</c:v>
                </c:pt>
                <c:pt idx="443">
                  <c:v>-0.38</c:v>
                </c:pt>
                <c:pt idx="444">
                  <c:v>-0.38</c:v>
                </c:pt>
                <c:pt idx="445">
                  <c:v>-0.38</c:v>
                </c:pt>
                <c:pt idx="446">
                  <c:v>-0.38</c:v>
                </c:pt>
                <c:pt idx="447">
                  <c:v>-0.38</c:v>
                </c:pt>
                <c:pt idx="448">
                  <c:v>-0.38</c:v>
                </c:pt>
                <c:pt idx="449">
                  <c:v>-0.38</c:v>
                </c:pt>
                <c:pt idx="450">
                  <c:v>-0.38</c:v>
                </c:pt>
                <c:pt idx="451">
                  <c:v>-0.38</c:v>
                </c:pt>
                <c:pt idx="452">
                  <c:v>-0.38</c:v>
                </c:pt>
                <c:pt idx="453">
                  <c:v>-0.38</c:v>
                </c:pt>
                <c:pt idx="454">
                  <c:v>-0.38</c:v>
                </c:pt>
                <c:pt idx="455">
                  <c:v>-0.38</c:v>
                </c:pt>
                <c:pt idx="456">
                  <c:v>-0.38</c:v>
                </c:pt>
                <c:pt idx="457">
                  <c:v>-0.38</c:v>
                </c:pt>
                <c:pt idx="458">
                  <c:v>-0.38</c:v>
                </c:pt>
                <c:pt idx="459">
                  <c:v>-0.38</c:v>
                </c:pt>
                <c:pt idx="460">
                  <c:v>-0.38</c:v>
                </c:pt>
                <c:pt idx="461">
                  <c:v>-0.38</c:v>
                </c:pt>
                <c:pt idx="462">
                  <c:v>-0.38</c:v>
                </c:pt>
                <c:pt idx="463">
                  <c:v>-0.38</c:v>
                </c:pt>
                <c:pt idx="464">
                  <c:v>-0.38</c:v>
                </c:pt>
                <c:pt idx="465">
                  <c:v>-0.38</c:v>
                </c:pt>
                <c:pt idx="466">
                  <c:v>-0.38</c:v>
                </c:pt>
                <c:pt idx="467">
                  <c:v>-0.38</c:v>
                </c:pt>
                <c:pt idx="468">
                  <c:v>-0.38</c:v>
                </c:pt>
                <c:pt idx="469">
                  <c:v>-0.38</c:v>
                </c:pt>
                <c:pt idx="470">
                  <c:v>-0.38</c:v>
                </c:pt>
                <c:pt idx="471">
                  <c:v>-0.38</c:v>
                </c:pt>
                <c:pt idx="472">
                  <c:v>-0.38</c:v>
                </c:pt>
                <c:pt idx="473">
                  <c:v>-0.38</c:v>
                </c:pt>
                <c:pt idx="474">
                  <c:v>-0.38</c:v>
                </c:pt>
                <c:pt idx="475">
                  <c:v>-0.38</c:v>
                </c:pt>
                <c:pt idx="476">
                  <c:v>-0.38</c:v>
                </c:pt>
                <c:pt idx="477">
                  <c:v>-0.38</c:v>
                </c:pt>
                <c:pt idx="478">
                  <c:v>-0.38</c:v>
                </c:pt>
                <c:pt idx="479">
                  <c:v>-0.38</c:v>
                </c:pt>
                <c:pt idx="480">
                  <c:v>-0.38</c:v>
                </c:pt>
                <c:pt idx="481">
                  <c:v>-0.38</c:v>
                </c:pt>
                <c:pt idx="482">
                  <c:v>-0.38</c:v>
                </c:pt>
                <c:pt idx="483">
                  <c:v>-0.38</c:v>
                </c:pt>
                <c:pt idx="484">
                  <c:v>-0.38</c:v>
                </c:pt>
                <c:pt idx="485">
                  <c:v>-0.38</c:v>
                </c:pt>
                <c:pt idx="486">
                  <c:v>-0.38</c:v>
                </c:pt>
                <c:pt idx="487">
                  <c:v>-0.38</c:v>
                </c:pt>
                <c:pt idx="488">
                  <c:v>-0.38</c:v>
                </c:pt>
                <c:pt idx="489">
                  <c:v>-0.38</c:v>
                </c:pt>
                <c:pt idx="490">
                  <c:v>-0.38</c:v>
                </c:pt>
                <c:pt idx="491">
                  <c:v>-0.38</c:v>
                </c:pt>
                <c:pt idx="492">
                  <c:v>-0.38</c:v>
                </c:pt>
                <c:pt idx="493">
                  <c:v>-0.38</c:v>
                </c:pt>
                <c:pt idx="494">
                  <c:v>-0.38</c:v>
                </c:pt>
                <c:pt idx="495">
                  <c:v>-0.38</c:v>
                </c:pt>
                <c:pt idx="496">
                  <c:v>-0.38</c:v>
                </c:pt>
                <c:pt idx="497">
                  <c:v>-0.38</c:v>
                </c:pt>
                <c:pt idx="498">
                  <c:v>-0.38</c:v>
                </c:pt>
                <c:pt idx="499">
                  <c:v>-0.38</c:v>
                </c:pt>
                <c:pt idx="500">
                  <c:v>-0.38</c:v>
                </c:pt>
                <c:pt idx="501">
                  <c:v>-0.38</c:v>
                </c:pt>
                <c:pt idx="502">
                  <c:v>-0.38</c:v>
                </c:pt>
                <c:pt idx="503">
                  <c:v>0.0</c:v>
                </c:pt>
                <c:pt idx="504">
                  <c:v>2.1</c:v>
                </c:pt>
                <c:pt idx="505">
                  <c:v>5.73</c:v>
                </c:pt>
                <c:pt idx="506">
                  <c:v>10.69</c:v>
                </c:pt>
                <c:pt idx="507">
                  <c:v>16.41999999999999</c:v>
                </c:pt>
                <c:pt idx="508">
                  <c:v>22.14</c:v>
                </c:pt>
                <c:pt idx="509">
                  <c:v>28.82</c:v>
                </c:pt>
                <c:pt idx="510">
                  <c:v>34.74</c:v>
                </c:pt>
                <c:pt idx="511">
                  <c:v>41.23000000000001</c:v>
                </c:pt>
                <c:pt idx="512">
                  <c:v>47.53</c:v>
                </c:pt>
                <c:pt idx="513">
                  <c:v>53.83</c:v>
                </c:pt>
                <c:pt idx="514">
                  <c:v>60.13</c:v>
                </c:pt>
                <c:pt idx="515">
                  <c:v>65.66</c:v>
                </c:pt>
                <c:pt idx="516">
                  <c:v>71.58</c:v>
                </c:pt>
                <c:pt idx="517">
                  <c:v>76.92</c:v>
                </c:pt>
                <c:pt idx="518">
                  <c:v>82.46000000000002</c:v>
                </c:pt>
                <c:pt idx="519">
                  <c:v>87.42</c:v>
                </c:pt>
                <c:pt idx="520">
                  <c:v>91.43</c:v>
                </c:pt>
                <c:pt idx="521">
                  <c:v>95.0</c:v>
                </c:pt>
                <c:pt idx="522">
                  <c:v>97.0</c:v>
                </c:pt>
                <c:pt idx="523">
                  <c:v>98.0</c:v>
                </c:pt>
                <c:pt idx="524">
                  <c:v>99.0</c:v>
                </c:pt>
                <c:pt idx="525">
                  <c:v>99.0</c:v>
                </c:pt>
                <c:pt idx="526">
                  <c:v>99.0</c:v>
                </c:pt>
                <c:pt idx="527">
                  <c:v>98.0</c:v>
                </c:pt>
                <c:pt idx="528">
                  <c:v>97.0</c:v>
                </c:pt>
                <c:pt idx="529">
                  <c:v>95.0</c:v>
                </c:pt>
                <c:pt idx="530">
                  <c:v>91.43</c:v>
                </c:pt>
                <c:pt idx="531">
                  <c:v>91.0</c:v>
                </c:pt>
                <c:pt idx="532">
                  <c:v>90.5</c:v>
                </c:pt>
                <c:pt idx="533">
                  <c:v>90.0</c:v>
                </c:pt>
                <c:pt idx="534">
                  <c:v>90.0</c:v>
                </c:pt>
                <c:pt idx="535">
                  <c:v>90.5</c:v>
                </c:pt>
                <c:pt idx="536">
                  <c:v>91.0</c:v>
                </c:pt>
                <c:pt idx="537">
                  <c:v>91.5</c:v>
                </c:pt>
                <c:pt idx="538">
                  <c:v>91.0</c:v>
                </c:pt>
                <c:pt idx="539">
                  <c:v>92.0</c:v>
                </c:pt>
                <c:pt idx="540">
                  <c:v>92.5</c:v>
                </c:pt>
                <c:pt idx="541">
                  <c:v>93.0</c:v>
                </c:pt>
                <c:pt idx="542">
                  <c:v>93.34</c:v>
                </c:pt>
                <c:pt idx="543">
                  <c:v>93.34</c:v>
                </c:pt>
                <c:pt idx="544">
                  <c:v>93.34</c:v>
                </c:pt>
                <c:pt idx="545">
                  <c:v>93.34</c:v>
                </c:pt>
                <c:pt idx="546">
                  <c:v>93.34</c:v>
                </c:pt>
                <c:pt idx="547">
                  <c:v>93.34</c:v>
                </c:pt>
                <c:pt idx="548">
                  <c:v>93.34</c:v>
                </c:pt>
                <c:pt idx="549">
                  <c:v>93.34</c:v>
                </c:pt>
                <c:pt idx="550">
                  <c:v>93.34</c:v>
                </c:pt>
                <c:pt idx="551">
                  <c:v>93.34</c:v>
                </c:pt>
                <c:pt idx="552">
                  <c:v>93.34</c:v>
                </c:pt>
                <c:pt idx="553">
                  <c:v>93.34</c:v>
                </c:pt>
                <c:pt idx="554">
                  <c:v>93.34</c:v>
                </c:pt>
                <c:pt idx="555">
                  <c:v>93.34</c:v>
                </c:pt>
                <c:pt idx="556">
                  <c:v>93.34</c:v>
                </c:pt>
                <c:pt idx="557">
                  <c:v>93.34</c:v>
                </c:pt>
                <c:pt idx="558">
                  <c:v>93.34</c:v>
                </c:pt>
                <c:pt idx="559">
                  <c:v>93.34</c:v>
                </c:pt>
                <c:pt idx="560">
                  <c:v>93.34</c:v>
                </c:pt>
                <c:pt idx="561">
                  <c:v>93.34</c:v>
                </c:pt>
                <c:pt idx="562">
                  <c:v>93.34</c:v>
                </c:pt>
                <c:pt idx="563">
                  <c:v>93.34</c:v>
                </c:pt>
                <c:pt idx="564">
                  <c:v>93.34</c:v>
                </c:pt>
                <c:pt idx="565">
                  <c:v>93.34</c:v>
                </c:pt>
                <c:pt idx="566">
                  <c:v>93.34</c:v>
                </c:pt>
                <c:pt idx="567">
                  <c:v>93.34</c:v>
                </c:pt>
                <c:pt idx="568">
                  <c:v>93.34</c:v>
                </c:pt>
                <c:pt idx="569">
                  <c:v>93.34</c:v>
                </c:pt>
                <c:pt idx="570">
                  <c:v>93.34</c:v>
                </c:pt>
                <c:pt idx="571">
                  <c:v>93.34</c:v>
                </c:pt>
                <c:pt idx="572">
                  <c:v>93.34</c:v>
                </c:pt>
                <c:pt idx="573">
                  <c:v>93.34</c:v>
                </c:pt>
                <c:pt idx="574">
                  <c:v>93.34</c:v>
                </c:pt>
                <c:pt idx="575">
                  <c:v>93.34</c:v>
                </c:pt>
                <c:pt idx="576">
                  <c:v>93.34</c:v>
                </c:pt>
                <c:pt idx="577">
                  <c:v>93.34</c:v>
                </c:pt>
                <c:pt idx="578">
                  <c:v>93.34</c:v>
                </c:pt>
                <c:pt idx="579">
                  <c:v>93.34</c:v>
                </c:pt>
                <c:pt idx="580">
                  <c:v>93.34</c:v>
                </c:pt>
                <c:pt idx="581">
                  <c:v>93.34</c:v>
                </c:pt>
                <c:pt idx="582">
                  <c:v>93.34</c:v>
                </c:pt>
                <c:pt idx="583">
                  <c:v>93.34</c:v>
                </c:pt>
                <c:pt idx="584">
                  <c:v>93.34</c:v>
                </c:pt>
                <c:pt idx="585">
                  <c:v>93.34</c:v>
                </c:pt>
                <c:pt idx="586">
                  <c:v>93.34</c:v>
                </c:pt>
                <c:pt idx="587">
                  <c:v>93.34</c:v>
                </c:pt>
                <c:pt idx="588">
                  <c:v>93.34</c:v>
                </c:pt>
                <c:pt idx="589">
                  <c:v>93.34</c:v>
                </c:pt>
                <c:pt idx="590">
                  <c:v>93.34</c:v>
                </c:pt>
                <c:pt idx="591">
                  <c:v>93.34</c:v>
                </c:pt>
                <c:pt idx="592">
                  <c:v>93.34</c:v>
                </c:pt>
                <c:pt idx="593">
                  <c:v>93.34</c:v>
                </c:pt>
                <c:pt idx="594">
                  <c:v>93.34</c:v>
                </c:pt>
                <c:pt idx="595">
                  <c:v>93.34</c:v>
                </c:pt>
                <c:pt idx="596">
                  <c:v>93.34</c:v>
                </c:pt>
                <c:pt idx="597">
                  <c:v>93.34</c:v>
                </c:pt>
                <c:pt idx="598">
                  <c:v>93.34</c:v>
                </c:pt>
                <c:pt idx="599">
                  <c:v>93.34</c:v>
                </c:pt>
                <c:pt idx="600">
                  <c:v>93.34</c:v>
                </c:pt>
                <c:pt idx="601">
                  <c:v>93.34</c:v>
                </c:pt>
                <c:pt idx="602">
                  <c:v>93.34</c:v>
                </c:pt>
                <c:pt idx="603">
                  <c:v>93.34</c:v>
                </c:pt>
                <c:pt idx="604">
                  <c:v>93.34</c:v>
                </c:pt>
                <c:pt idx="605">
                  <c:v>93.34</c:v>
                </c:pt>
                <c:pt idx="606">
                  <c:v>93.34</c:v>
                </c:pt>
                <c:pt idx="607">
                  <c:v>93.34</c:v>
                </c:pt>
                <c:pt idx="608">
                  <c:v>93.34</c:v>
                </c:pt>
                <c:pt idx="609">
                  <c:v>93.34</c:v>
                </c:pt>
                <c:pt idx="610">
                  <c:v>93.34</c:v>
                </c:pt>
                <c:pt idx="611">
                  <c:v>93.34</c:v>
                </c:pt>
                <c:pt idx="612">
                  <c:v>93.34</c:v>
                </c:pt>
                <c:pt idx="613">
                  <c:v>93.34</c:v>
                </c:pt>
                <c:pt idx="614">
                  <c:v>93.34</c:v>
                </c:pt>
                <c:pt idx="615">
                  <c:v>93.34</c:v>
                </c:pt>
                <c:pt idx="616">
                  <c:v>93.34</c:v>
                </c:pt>
                <c:pt idx="617">
                  <c:v>93.34</c:v>
                </c:pt>
                <c:pt idx="618">
                  <c:v>93.34</c:v>
                </c:pt>
                <c:pt idx="619">
                  <c:v>93.34</c:v>
                </c:pt>
                <c:pt idx="620">
                  <c:v>93.34</c:v>
                </c:pt>
                <c:pt idx="621">
                  <c:v>93.34</c:v>
                </c:pt>
                <c:pt idx="622">
                  <c:v>93.34</c:v>
                </c:pt>
                <c:pt idx="623">
                  <c:v>93.34</c:v>
                </c:pt>
                <c:pt idx="624">
                  <c:v>93.34</c:v>
                </c:pt>
                <c:pt idx="625">
                  <c:v>93.34</c:v>
                </c:pt>
                <c:pt idx="626">
                  <c:v>93.34</c:v>
                </c:pt>
                <c:pt idx="627">
                  <c:v>93.34</c:v>
                </c:pt>
                <c:pt idx="628">
                  <c:v>93.34</c:v>
                </c:pt>
                <c:pt idx="629">
                  <c:v>93.34</c:v>
                </c:pt>
                <c:pt idx="630">
                  <c:v>93.34</c:v>
                </c:pt>
                <c:pt idx="631">
                  <c:v>93.34</c:v>
                </c:pt>
                <c:pt idx="632">
                  <c:v>93.34</c:v>
                </c:pt>
                <c:pt idx="633">
                  <c:v>93.34</c:v>
                </c:pt>
                <c:pt idx="634">
                  <c:v>93.34</c:v>
                </c:pt>
                <c:pt idx="635">
                  <c:v>93.34</c:v>
                </c:pt>
                <c:pt idx="636">
                  <c:v>93.34</c:v>
                </c:pt>
                <c:pt idx="637">
                  <c:v>93.34</c:v>
                </c:pt>
                <c:pt idx="638">
                  <c:v>93.34</c:v>
                </c:pt>
                <c:pt idx="639">
                  <c:v>93.34</c:v>
                </c:pt>
                <c:pt idx="640">
                  <c:v>93.34</c:v>
                </c:pt>
                <c:pt idx="641">
                  <c:v>93.34</c:v>
                </c:pt>
                <c:pt idx="642">
                  <c:v>93.34</c:v>
                </c:pt>
                <c:pt idx="643">
                  <c:v>93.34</c:v>
                </c:pt>
                <c:pt idx="644">
                  <c:v>93.34</c:v>
                </c:pt>
                <c:pt idx="645">
                  <c:v>93.34</c:v>
                </c:pt>
                <c:pt idx="646">
                  <c:v>93.34</c:v>
                </c:pt>
                <c:pt idx="647">
                  <c:v>93.34</c:v>
                </c:pt>
                <c:pt idx="648">
                  <c:v>93.34</c:v>
                </c:pt>
                <c:pt idx="649">
                  <c:v>93.34</c:v>
                </c:pt>
                <c:pt idx="650">
                  <c:v>93.34</c:v>
                </c:pt>
                <c:pt idx="651">
                  <c:v>93.34</c:v>
                </c:pt>
                <c:pt idx="652">
                  <c:v>93.34</c:v>
                </c:pt>
                <c:pt idx="653">
                  <c:v>93.34</c:v>
                </c:pt>
                <c:pt idx="654">
                  <c:v>93.34</c:v>
                </c:pt>
                <c:pt idx="655">
                  <c:v>93.34</c:v>
                </c:pt>
                <c:pt idx="656">
                  <c:v>93.34</c:v>
                </c:pt>
                <c:pt idx="657">
                  <c:v>93.34</c:v>
                </c:pt>
                <c:pt idx="658">
                  <c:v>93.34</c:v>
                </c:pt>
                <c:pt idx="659">
                  <c:v>93.34</c:v>
                </c:pt>
                <c:pt idx="660">
                  <c:v>93.34</c:v>
                </c:pt>
                <c:pt idx="661">
                  <c:v>93.34</c:v>
                </c:pt>
                <c:pt idx="662">
                  <c:v>93.34</c:v>
                </c:pt>
                <c:pt idx="663">
                  <c:v>93.34</c:v>
                </c:pt>
                <c:pt idx="664">
                  <c:v>93.34</c:v>
                </c:pt>
                <c:pt idx="665">
                  <c:v>93.34</c:v>
                </c:pt>
                <c:pt idx="666">
                  <c:v>93.34</c:v>
                </c:pt>
                <c:pt idx="667">
                  <c:v>93.34</c:v>
                </c:pt>
                <c:pt idx="668">
                  <c:v>93.34</c:v>
                </c:pt>
                <c:pt idx="669">
                  <c:v>93.34</c:v>
                </c:pt>
                <c:pt idx="670">
                  <c:v>93.34</c:v>
                </c:pt>
                <c:pt idx="671">
                  <c:v>93.34</c:v>
                </c:pt>
                <c:pt idx="672">
                  <c:v>93.34</c:v>
                </c:pt>
                <c:pt idx="673">
                  <c:v>93.34</c:v>
                </c:pt>
                <c:pt idx="674">
                  <c:v>93.34</c:v>
                </c:pt>
                <c:pt idx="675">
                  <c:v>93.34</c:v>
                </c:pt>
                <c:pt idx="676">
                  <c:v>93.34</c:v>
                </c:pt>
                <c:pt idx="677">
                  <c:v>93.34</c:v>
                </c:pt>
                <c:pt idx="678">
                  <c:v>93.34</c:v>
                </c:pt>
                <c:pt idx="679">
                  <c:v>93.34</c:v>
                </c:pt>
                <c:pt idx="680">
                  <c:v>93.34</c:v>
                </c:pt>
                <c:pt idx="681">
                  <c:v>93.34</c:v>
                </c:pt>
                <c:pt idx="682">
                  <c:v>93.34</c:v>
                </c:pt>
                <c:pt idx="683">
                  <c:v>93.34</c:v>
                </c:pt>
                <c:pt idx="684">
                  <c:v>93.34</c:v>
                </c:pt>
                <c:pt idx="685">
                  <c:v>93.34</c:v>
                </c:pt>
                <c:pt idx="686">
                  <c:v>93.34</c:v>
                </c:pt>
                <c:pt idx="687">
                  <c:v>93.34</c:v>
                </c:pt>
                <c:pt idx="688">
                  <c:v>93.34</c:v>
                </c:pt>
                <c:pt idx="689">
                  <c:v>93.34</c:v>
                </c:pt>
                <c:pt idx="690">
                  <c:v>93.34</c:v>
                </c:pt>
                <c:pt idx="691">
                  <c:v>93.34</c:v>
                </c:pt>
                <c:pt idx="692">
                  <c:v>93.34</c:v>
                </c:pt>
                <c:pt idx="693">
                  <c:v>93.34</c:v>
                </c:pt>
                <c:pt idx="694">
                  <c:v>93.34</c:v>
                </c:pt>
                <c:pt idx="695">
                  <c:v>93.34</c:v>
                </c:pt>
                <c:pt idx="696">
                  <c:v>93.34</c:v>
                </c:pt>
                <c:pt idx="697">
                  <c:v>93.34</c:v>
                </c:pt>
                <c:pt idx="698">
                  <c:v>93.34</c:v>
                </c:pt>
                <c:pt idx="699">
                  <c:v>93.34</c:v>
                </c:pt>
                <c:pt idx="700">
                  <c:v>93.34</c:v>
                </c:pt>
                <c:pt idx="701">
                  <c:v>93.34</c:v>
                </c:pt>
                <c:pt idx="702">
                  <c:v>93.34</c:v>
                </c:pt>
                <c:pt idx="703">
                  <c:v>93.34</c:v>
                </c:pt>
                <c:pt idx="704">
                  <c:v>93.34</c:v>
                </c:pt>
                <c:pt idx="705">
                  <c:v>93.34</c:v>
                </c:pt>
                <c:pt idx="706">
                  <c:v>93.34</c:v>
                </c:pt>
                <c:pt idx="707">
                  <c:v>93.34</c:v>
                </c:pt>
                <c:pt idx="708">
                  <c:v>93.34</c:v>
                </c:pt>
                <c:pt idx="709">
                  <c:v>93.34</c:v>
                </c:pt>
                <c:pt idx="710">
                  <c:v>93.34</c:v>
                </c:pt>
                <c:pt idx="711">
                  <c:v>93.34</c:v>
                </c:pt>
                <c:pt idx="712">
                  <c:v>93.34</c:v>
                </c:pt>
                <c:pt idx="713">
                  <c:v>93.34</c:v>
                </c:pt>
                <c:pt idx="714">
                  <c:v>93.34</c:v>
                </c:pt>
                <c:pt idx="715">
                  <c:v>93.34</c:v>
                </c:pt>
                <c:pt idx="716">
                  <c:v>93.34</c:v>
                </c:pt>
                <c:pt idx="717">
                  <c:v>93.34</c:v>
                </c:pt>
                <c:pt idx="718">
                  <c:v>93.34</c:v>
                </c:pt>
                <c:pt idx="719">
                  <c:v>93.34</c:v>
                </c:pt>
                <c:pt idx="720">
                  <c:v>93.34</c:v>
                </c:pt>
                <c:pt idx="721">
                  <c:v>93.34</c:v>
                </c:pt>
                <c:pt idx="722">
                  <c:v>93.34</c:v>
                </c:pt>
                <c:pt idx="723">
                  <c:v>93.34</c:v>
                </c:pt>
                <c:pt idx="724">
                  <c:v>93.34</c:v>
                </c:pt>
                <c:pt idx="725">
                  <c:v>93.34</c:v>
                </c:pt>
                <c:pt idx="726">
                  <c:v>93.34</c:v>
                </c:pt>
                <c:pt idx="727">
                  <c:v>93.34</c:v>
                </c:pt>
                <c:pt idx="728">
                  <c:v>93.34</c:v>
                </c:pt>
                <c:pt idx="729">
                  <c:v>93.34</c:v>
                </c:pt>
                <c:pt idx="730">
                  <c:v>93.34</c:v>
                </c:pt>
                <c:pt idx="731">
                  <c:v>93.34</c:v>
                </c:pt>
                <c:pt idx="732">
                  <c:v>93.34</c:v>
                </c:pt>
                <c:pt idx="733">
                  <c:v>93.34</c:v>
                </c:pt>
                <c:pt idx="734">
                  <c:v>93.34</c:v>
                </c:pt>
                <c:pt idx="735">
                  <c:v>93.34</c:v>
                </c:pt>
                <c:pt idx="736">
                  <c:v>93.34</c:v>
                </c:pt>
                <c:pt idx="737">
                  <c:v>93.34</c:v>
                </c:pt>
                <c:pt idx="738">
                  <c:v>93.34</c:v>
                </c:pt>
                <c:pt idx="739">
                  <c:v>93.34</c:v>
                </c:pt>
                <c:pt idx="740">
                  <c:v>93.34</c:v>
                </c:pt>
                <c:pt idx="741">
                  <c:v>93.34</c:v>
                </c:pt>
                <c:pt idx="742">
                  <c:v>93.34</c:v>
                </c:pt>
                <c:pt idx="743">
                  <c:v>93.34</c:v>
                </c:pt>
                <c:pt idx="744">
                  <c:v>93.34</c:v>
                </c:pt>
                <c:pt idx="745">
                  <c:v>93.34</c:v>
                </c:pt>
                <c:pt idx="746">
                  <c:v>93.34</c:v>
                </c:pt>
                <c:pt idx="747">
                  <c:v>93.34</c:v>
                </c:pt>
                <c:pt idx="748">
                  <c:v>93.34</c:v>
                </c:pt>
                <c:pt idx="749">
                  <c:v>93.34</c:v>
                </c:pt>
                <c:pt idx="750">
                  <c:v>93.34</c:v>
                </c:pt>
                <c:pt idx="751">
                  <c:v>93.34</c:v>
                </c:pt>
                <c:pt idx="752">
                  <c:v>93.34</c:v>
                </c:pt>
                <c:pt idx="753">
                  <c:v>93.34</c:v>
                </c:pt>
                <c:pt idx="754">
                  <c:v>93.34</c:v>
                </c:pt>
                <c:pt idx="755">
                  <c:v>93.34</c:v>
                </c:pt>
                <c:pt idx="756">
                  <c:v>93.34</c:v>
                </c:pt>
                <c:pt idx="757">
                  <c:v>93.34</c:v>
                </c:pt>
                <c:pt idx="758">
                  <c:v>93.34</c:v>
                </c:pt>
                <c:pt idx="759">
                  <c:v>93.34</c:v>
                </c:pt>
                <c:pt idx="760">
                  <c:v>93.34</c:v>
                </c:pt>
                <c:pt idx="761">
                  <c:v>93.34</c:v>
                </c:pt>
                <c:pt idx="762">
                  <c:v>93.34</c:v>
                </c:pt>
                <c:pt idx="763">
                  <c:v>93.34</c:v>
                </c:pt>
                <c:pt idx="764">
                  <c:v>93.34</c:v>
                </c:pt>
                <c:pt idx="765">
                  <c:v>93.34</c:v>
                </c:pt>
                <c:pt idx="766">
                  <c:v>93.34</c:v>
                </c:pt>
                <c:pt idx="767">
                  <c:v>93.34</c:v>
                </c:pt>
                <c:pt idx="768">
                  <c:v>93.34</c:v>
                </c:pt>
                <c:pt idx="769">
                  <c:v>93.34</c:v>
                </c:pt>
                <c:pt idx="770">
                  <c:v>93.34</c:v>
                </c:pt>
                <c:pt idx="771">
                  <c:v>93.34</c:v>
                </c:pt>
                <c:pt idx="772">
                  <c:v>93.34</c:v>
                </c:pt>
                <c:pt idx="773">
                  <c:v>93.34</c:v>
                </c:pt>
                <c:pt idx="774">
                  <c:v>93.34</c:v>
                </c:pt>
                <c:pt idx="775">
                  <c:v>93.34</c:v>
                </c:pt>
                <c:pt idx="776">
                  <c:v>93.34</c:v>
                </c:pt>
                <c:pt idx="777">
                  <c:v>93.34</c:v>
                </c:pt>
                <c:pt idx="778">
                  <c:v>93.34</c:v>
                </c:pt>
                <c:pt idx="779">
                  <c:v>93.34</c:v>
                </c:pt>
                <c:pt idx="780">
                  <c:v>93.34</c:v>
                </c:pt>
                <c:pt idx="781">
                  <c:v>93.34</c:v>
                </c:pt>
                <c:pt idx="782">
                  <c:v>93.34</c:v>
                </c:pt>
                <c:pt idx="783">
                  <c:v>93.34</c:v>
                </c:pt>
                <c:pt idx="784">
                  <c:v>93.34</c:v>
                </c:pt>
                <c:pt idx="785">
                  <c:v>93.34</c:v>
                </c:pt>
                <c:pt idx="786">
                  <c:v>93.34</c:v>
                </c:pt>
                <c:pt idx="787">
                  <c:v>93.34</c:v>
                </c:pt>
                <c:pt idx="788">
                  <c:v>93.34</c:v>
                </c:pt>
                <c:pt idx="789">
                  <c:v>93.34</c:v>
                </c:pt>
                <c:pt idx="790">
                  <c:v>93.34</c:v>
                </c:pt>
                <c:pt idx="791">
                  <c:v>93.34</c:v>
                </c:pt>
                <c:pt idx="792">
                  <c:v>93.34</c:v>
                </c:pt>
                <c:pt idx="793">
                  <c:v>93.34</c:v>
                </c:pt>
                <c:pt idx="794">
                  <c:v>93.34</c:v>
                </c:pt>
                <c:pt idx="795">
                  <c:v>93.34</c:v>
                </c:pt>
                <c:pt idx="796">
                  <c:v>93.34</c:v>
                </c:pt>
                <c:pt idx="797">
                  <c:v>93.34</c:v>
                </c:pt>
                <c:pt idx="798">
                  <c:v>93.34</c:v>
                </c:pt>
                <c:pt idx="799">
                  <c:v>93.34</c:v>
                </c:pt>
                <c:pt idx="800">
                  <c:v>93.34</c:v>
                </c:pt>
                <c:pt idx="801">
                  <c:v>93.34</c:v>
                </c:pt>
                <c:pt idx="802">
                  <c:v>93.34</c:v>
                </c:pt>
                <c:pt idx="803">
                  <c:v>93.34</c:v>
                </c:pt>
                <c:pt idx="804">
                  <c:v>93.34</c:v>
                </c:pt>
                <c:pt idx="805">
                  <c:v>93.34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AC8-48BF-98C8-69FA5747D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317344"/>
        <c:axId val="2125994608"/>
      </c:lineChart>
      <c:catAx>
        <c:axId val="212631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D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994608"/>
        <c:crosses val="autoZero"/>
        <c:auto val="1"/>
        <c:lblAlgn val="ctr"/>
        <c:lblOffset val="100"/>
        <c:noMultiLvlLbl val="0"/>
      </c:catAx>
      <c:valAx>
        <c:axId val="212599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D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31734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21109718539952"/>
          <c:y val="0.0342575851614876"/>
          <c:w val="0.912949610722962"/>
          <c:h val="0.883113707963037"/>
        </c:manualLayout>
      </c:layout>
      <c:lineChart>
        <c:grouping val="standard"/>
        <c:varyColors val="0"/>
        <c:ser>
          <c:idx val="0"/>
          <c:order val="0"/>
          <c:tx>
            <c:v>Input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'[buat jhonson.xlsx]Sheet2'!$C$1:$C$544</c:f>
              <c:numCache>
                <c:formatCode>General</c:formatCode>
                <c:ptCount val="54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</c:numCache>
            </c:numRef>
          </c:cat>
          <c:val>
            <c:numRef>
              <c:f>'[buat jhonson.xlsx]Sheet2'!$B$1:$B$544</c:f>
              <c:numCache>
                <c:formatCode>General</c:formatCode>
                <c:ptCount val="54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0.0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0.0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0.0</c:v>
                </c:pt>
                <c:pt idx="298">
                  <c:v>0.0</c:v>
                </c:pt>
                <c:pt idx="299">
                  <c:v>0.0</c:v>
                </c:pt>
                <c:pt idx="300">
                  <c:v>0.0</c:v>
                </c:pt>
                <c:pt idx="301">
                  <c:v>90.0</c:v>
                </c:pt>
                <c:pt idx="302">
                  <c:v>90.0</c:v>
                </c:pt>
                <c:pt idx="303">
                  <c:v>90.0</c:v>
                </c:pt>
                <c:pt idx="304">
                  <c:v>90.0</c:v>
                </c:pt>
                <c:pt idx="305">
                  <c:v>90.0</c:v>
                </c:pt>
                <c:pt idx="306">
                  <c:v>90.0</c:v>
                </c:pt>
                <c:pt idx="307">
                  <c:v>90.0</c:v>
                </c:pt>
                <c:pt idx="308">
                  <c:v>90.0</c:v>
                </c:pt>
                <c:pt idx="309">
                  <c:v>90.0</c:v>
                </c:pt>
                <c:pt idx="310">
                  <c:v>90.0</c:v>
                </c:pt>
                <c:pt idx="311">
                  <c:v>90.0</c:v>
                </c:pt>
                <c:pt idx="312">
                  <c:v>90.0</c:v>
                </c:pt>
                <c:pt idx="313">
                  <c:v>90.0</c:v>
                </c:pt>
                <c:pt idx="314">
                  <c:v>90.0</c:v>
                </c:pt>
                <c:pt idx="315">
                  <c:v>90.0</c:v>
                </c:pt>
                <c:pt idx="316">
                  <c:v>90.0</c:v>
                </c:pt>
                <c:pt idx="317">
                  <c:v>90.0</c:v>
                </c:pt>
                <c:pt idx="318">
                  <c:v>90.0</c:v>
                </c:pt>
                <c:pt idx="319">
                  <c:v>90.0</c:v>
                </c:pt>
                <c:pt idx="320">
                  <c:v>90.0</c:v>
                </c:pt>
                <c:pt idx="321">
                  <c:v>90.0</c:v>
                </c:pt>
                <c:pt idx="322">
                  <c:v>90.0</c:v>
                </c:pt>
                <c:pt idx="323">
                  <c:v>90.0</c:v>
                </c:pt>
                <c:pt idx="324">
                  <c:v>90.0</c:v>
                </c:pt>
                <c:pt idx="325">
                  <c:v>90.0</c:v>
                </c:pt>
                <c:pt idx="326">
                  <c:v>90.0</c:v>
                </c:pt>
                <c:pt idx="327">
                  <c:v>90.0</c:v>
                </c:pt>
                <c:pt idx="328">
                  <c:v>90.0</c:v>
                </c:pt>
                <c:pt idx="329">
                  <c:v>90.0</c:v>
                </c:pt>
                <c:pt idx="330">
                  <c:v>90.0</c:v>
                </c:pt>
                <c:pt idx="331">
                  <c:v>90.0</c:v>
                </c:pt>
                <c:pt idx="332">
                  <c:v>90.0</c:v>
                </c:pt>
                <c:pt idx="333">
                  <c:v>90.0</c:v>
                </c:pt>
                <c:pt idx="334">
                  <c:v>90.0</c:v>
                </c:pt>
                <c:pt idx="335">
                  <c:v>90.0</c:v>
                </c:pt>
                <c:pt idx="336">
                  <c:v>90.0</c:v>
                </c:pt>
                <c:pt idx="337">
                  <c:v>90.0</c:v>
                </c:pt>
                <c:pt idx="338">
                  <c:v>90.0</c:v>
                </c:pt>
                <c:pt idx="339">
                  <c:v>90.0</c:v>
                </c:pt>
                <c:pt idx="340">
                  <c:v>90.0</c:v>
                </c:pt>
                <c:pt idx="341">
                  <c:v>90.0</c:v>
                </c:pt>
                <c:pt idx="342">
                  <c:v>90.0</c:v>
                </c:pt>
                <c:pt idx="343">
                  <c:v>90.0</c:v>
                </c:pt>
                <c:pt idx="344">
                  <c:v>90.0</c:v>
                </c:pt>
                <c:pt idx="345">
                  <c:v>90.0</c:v>
                </c:pt>
                <c:pt idx="346">
                  <c:v>90.0</c:v>
                </c:pt>
                <c:pt idx="347">
                  <c:v>90.0</c:v>
                </c:pt>
                <c:pt idx="348">
                  <c:v>90.0</c:v>
                </c:pt>
                <c:pt idx="349">
                  <c:v>90.0</c:v>
                </c:pt>
                <c:pt idx="350">
                  <c:v>90.0</c:v>
                </c:pt>
                <c:pt idx="351">
                  <c:v>90.0</c:v>
                </c:pt>
                <c:pt idx="352">
                  <c:v>90.0</c:v>
                </c:pt>
                <c:pt idx="353">
                  <c:v>90.0</c:v>
                </c:pt>
                <c:pt idx="354">
                  <c:v>90.0</c:v>
                </c:pt>
                <c:pt idx="355">
                  <c:v>90.0</c:v>
                </c:pt>
                <c:pt idx="356">
                  <c:v>90.0</c:v>
                </c:pt>
                <c:pt idx="357">
                  <c:v>90.0</c:v>
                </c:pt>
                <c:pt idx="358">
                  <c:v>90.0</c:v>
                </c:pt>
                <c:pt idx="359">
                  <c:v>90.0</c:v>
                </c:pt>
                <c:pt idx="360">
                  <c:v>90.0</c:v>
                </c:pt>
                <c:pt idx="361">
                  <c:v>90.0</c:v>
                </c:pt>
                <c:pt idx="362">
                  <c:v>90.0</c:v>
                </c:pt>
                <c:pt idx="363">
                  <c:v>90.0</c:v>
                </c:pt>
                <c:pt idx="364">
                  <c:v>90.0</c:v>
                </c:pt>
                <c:pt idx="365">
                  <c:v>90.0</c:v>
                </c:pt>
                <c:pt idx="366">
                  <c:v>90.0</c:v>
                </c:pt>
                <c:pt idx="367">
                  <c:v>90.0</c:v>
                </c:pt>
                <c:pt idx="368">
                  <c:v>90.0</c:v>
                </c:pt>
                <c:pt idx="369">
                  <c:v>90.0</c:v>
                </c:pt>
                <c:pt idx="370">
                  <c:v>90.0</c:v>
                </c:pt>
                <c:pt idx="371">
                  <c:v>90.0</c:v>
                </c:pt>
                <c:pt idx="372">
                  <c:v>90.0</c:v>
                </c:pt>
                <c:pt idx="373">
                  <c:v>90.0</c:v>
                </c:pt>
                <c:pt idx="374">
                  <c:v>90.0</c:v>
                </c:pt>
                <c:pt idx="375">
                  <c:v>90.0</c:v>
                </c:pt>
                <c:pt idx="376">
                  <c:v>90.0</c:v>
                </c:pt>
                <c:pt idx="377">
                  <c:v>90.0</c:v>
                </c:pt>
                <c:pt idx="378">
                  <c:v>90.0</c:v>
                </c:pt>
                <c:pt idx="379">
                  <c:v>90.0</c:v>
                </c:pt>
                <c:pt idx="380">
                  <c:v>90.0</c:v>
                </c:pt>
                <c:pt idx="381">
                  <c:v>90.0</c:v>
                </c:pt>
                <c:pt idx="382">
                  <c:v>90.0</c:v>
                </c:pt>
                <c:pt idx="383">
                  <c:v>90.0</c:v>
                </c:pt>
                <c:pt idx="384">
                  <c:v>90.0</c:v>
                </c:pt>
                <c:pt idx="385">
                  <c:v>90.0</c:v>
                </c:pt>
                <c:pt idx="386">
                  <c:v>90.0</c:v>
                </c:pt>
                <c:pt idx="387">
                  <c:v>90.0</c:v>
                </c:pt>
                <c:pt idx="388">
                  <c:v>90.0</c:v>
                </c:pt>
                <c:pt idx="389">
                  <c:v>90.0</c:v>
                </c:pt>
                <c:pt idx="390">
                  <c:v>90.0</c:v>
                </c:pt>
                <c:pt idx="391">
                  <c:v>90.0</c:v>
                </c:pt>
                <c:pt idx="392">
                  <c:v>90.0</c:v>
                </c:pt>
                <c:pt idx="393">
                  <c:v>90.0</c:v>
                </c:pt>
                <c:pt idx="394">
                  <c:v>90.0</c:v>
                </c:pt>
                <c:pt idx="395">
                  <c:v>90.0</c:v>
                </c:pt>
                <c:pt idx="396">
                  <c:v>90.0</c:v>
                </c:pt>
                <c:pt idx="397">
                  <c:v>90.0</c:v>
                </c:pt>
                <c:pt idx="398">
                  <c:v>90.0</c:v>
                </c:pt>
                <c:pt idx="399">
                  <c:v>90.0</c:v>
                </c:pt>
                <c:pt idx="400">
                  <c:v>90.0</c:v>
                </c:pt>
                <c:pt idx="401">
                  <c:v>90.0</c:v>
                </c:pt>
                <c:pt idx="402">
                  <c:v>90.0</c:v>
                </c:pt>
                <c:pt idx="403">
                  <c:v>90.0</c:v>
                </c:pt>
                <c:pt idx="404">
                  <c:v>90.0</c:v>
                </c:pt>
                <c:pt idx="405">
                  <c:v>90.0</c:v>
                </c:pt>
                <c:pt idx="406">
                  <c:v>90.0</c:v>
                </c:pt>
                <c:pt idx="407">
                  <c:v>90.0</c:v>
                </c:pt>
                <c:pt idx="408">
                  <c:v>90.0</c:v>
                </c:pt>
                <c:pt idx="409">
                  <c:v>90.0</c:v>
                </c:pt>
                <c:pt idx="410">
                  <c:v>90.0</c:v>
                </c:pt>
                <c:pt idx="411">
                  <c:v>90.0</c:v>
                </c:pt>
                <c:pt idx="412">
                  <c:v>90.0</c:v>
                </c:pt>
                <c:pt idx="413">
                  <c:v>90.0</c:v>
                </c:pt>
                <c:pt idx="414">
                  <c:v>90.0</c:v>
                </c:pt>
                <c:pt idx="415">
                  <c:v>90.0</c:v>
                </c:pt>
                <c:pt idx="416">
                  <c:v>90.0</c:v>
                </c:pt>
                <c:pt idx="417">
                  <c:v>90.0</c:v>
                </c:pt>
                <c:pt idx="418">
                  <c:v>90.0</c:v>
                </c:pt>
                <c:pt idx="419">
                  <c:v>90.0</c:v>
                </c:pt>
                <c:pt idx="420">
                  <c:v>90.0</c:v>
                </c:pt>
                <c:pt idx="421">
                  <c:v>90.0</c:v>
                </c:pt>
                <c:pt idx="422">
                  <c:v>90.0</c:v>
                </c:pt>
                <c:pt idx="423">
                  <c:v>90.0</c:v>
                </c:pt>
                <c:pt idx="424">
                  <c:v>90.0</c:v>
                </c:pt>
                <c:pt idx="425">
                  <c:v>90.0</c:v>
                </c:pt>
                <c:pt idx="426">
                  <c:v>90.0</c:v>
                </c:pt>
                <c:pt idx="427">
                  <c:v>90.0</c:v>
                </c:pt>
                <c:pt idx="428">
                  <c:v>90.0</c:v>
                </c:pt>
                <c:pt idx="429">
                  <c:v>90.0</c:v>
                </c:pt>
                <c:pt idx="430">
                  <c:v>90.0</c:v>
                </c:pt>
                <c:pt idx="431">
                  <c:v>90.0</c:v>
                </c:pt>
                <c:pt idx="432">
                  <c:v>90.0</c:v>
                </c:pt>
                <c:pt idx="433">
                  <c:v>90.0</c:v>
                </c:pt>
                <c:pt idx="434">
                  <c:v>90.0</c:v>
                </c:pt>
                <c:pt idx="435">
                  <c:v>90.0</c:v>
                </c:pt>
                <c:pt idx="436">
                  <c:v>90.0</c:v>
                </c:pt>
                <c:pt idx="437">
                  <c:v>90.0</c:v>
                </c:pt>
                <c:pt idx="438">
                  <c:v>90.0</c:v>
                </c:pt>
                <c:pt idx="439">
                  <c:v>90.0</c:v>
                </c:pt>
                <c:pt idx="440">
                  <c:v>90.0</c:v>
                </c:pt>
                <c:pt idx="441">
                  <c:v>90.0</c:v>
                </c:pt>
                <c:pt idx="442">
                  <c:v>90.0</c:v>
                </c:pt>
                <c:pt idx="443">
                  <c:v>90.0</c:v>
                </c:pt>
                <c:pt idx="444">
                  <c:v>90.0</c:v>
                </c:pt>
                <c:pt idx="445">
                  <c:v>90.0</c:v>
                </c:pt>
                <c:pt idx="446">
                  <c:v>90.0</c:v>
                </c:pt>
                <c:pt idx="447">
                  <c:v>90.0</c:v>
                </c:pt>
                <c:pt idx="448">
                  <c:v>90.0</c:v>
                </c:pt>
                <c:pt idx="449">
                  <c:v>90.0</c:v>
                </c:pt>
                <c:pt idx="450">
                  <c:v>90.0</c:v>
                </c:pt>
                <c:pt idx="451">
                  <c:v>90.0</c:v>
                </c:pt>
                <c:pt idx="452">
                  <c:v>90.0</c:v>
                </c:pt>
                <c:pt idx="453">
                  <c:v>90.0</c:v>
                </c:pt>
                <c:pt idx="454">
                  <c:v>90.0</c:v>
                </c:pt>
                <c:pt idx="455">
                  <c:v>90.0</c:v>
                </c:pt>
                <c:pt idx="456">
                  <c:v>90.0</c:v>
                </c:pt>
                <c:pt idx="457">
                  <c:v>90.0</c:v>
                </c:pt>
                <c:pt idx="458">
                  <c:v>90.0</c:v>
                </c:pt>
                <c:pt idx="459">
                  <c:v>90.0</c:v>
                </c:pt>
                <c:pt idx="460">
                  <c:v>90.0</c:v>
                </c:pt>
                <c:pt idx="461">
                  <c:v>90.0</c:v>
                </c:pt>
                <c:pt idx="462">
                  <c:v>90.0</c:v>
                </c:pt>
                <c:pt idx="463">
                  <c:v>90.0</c:v>
                </c:pt>
                <c:pt idx="464">
                  <c:v>90.0</c:v>
                </c:pt>
                <c:pt idx="465">
                  <c:v>90.0</c:v>
                </c:pt>
                <c:pt idx="466">
                  <c:v>90.0</c:v>
                </c:pt>
                <c:pt idx="467">
                  <c:v>90.0</c:v>
                </c:pt>
                <c:pt idx="468">
                  <c:v>90.0</c:v>
                </c:pt>
                <c:pt idx="469">
                  <c:v>90.0</c:v>
                </c:pt>
                <c:pt idx="470">
                  <c:v>90.0</c:v>
                </c:pt>
                <c:pt idx="471">
                  <c:v>90.0</c:v>
                </c:pt>
                <c:pt idx="472">
                  <c:v>90.0</c:v>
                </c:pt>
                <c:pt idx="473">
                  <c:v>90.0</c:v>
                </c:pt>
                <c:pt idx="474">
                  <c:v>90.0</c:v>
                </c:pt>
                <c:pt idx="475">
                  <c:v>90.0</c:v>
                </c:pt>
                <c:pt idx="476">
                  <c:v>90.0</c:v>
                </c:pt>
                <c:pt idx="477">
                  <c:v>90.0</c:v>
                </c:pt>
                <c:pt idx="478">
                  <c:v>90.0</c:v>
                </c:pt>
                <c:pt idx="479">
                  <c:v>90.0</c:v>
                </c:pt>
                <c:pt idx="480">
                  <c:v>90.0</c:v>
                </c:pt>
                <c:pt idx="481">
                  <c:v>90.0</c:v>
                </c:pt>
                <c:pt idx="482">
                  <c:v>90.0</c:v>
                </c:pt>
                <c:pt idx="483">
                  <c:v>90.0</c:v>
                </c:pt>
                <c:pt idx="484">
                  <c:v>90.0</c:v>
                </c:pt>
                <c:pt idx="485">
                  <c:v>90.0</c:v>
                </c:pt>
                <c:pt idx="486">
                  <c:v>90.0</c:v>
                </c:pt>
                <c:pt idx="487">
                  <c:v>90.0</c:v>
                </c:pt>
                <c:pt idx="488">
                  <c:v>90.0</c:v>
                </c:pt>
                <c:pt idx="489">
                  <c:v>90.0</c:v>
                </c:pt>
                <c:pt idx="490">
                  <c:v>90.0</c:v>
                </c:pt>
                <c:pt idx="491">
                  <c:v>90.0</c:v>
                </c:pt>
                <c:pt idx="492">
                  <c:v>90.0</c:v>
                </c:pt>
                <c:pt idx="493">
                  <c:v>90.0</c:v>
                </c:pt>
                <c:pt idx="494">
                  <c:v>90.0</c:v>
                </c:pt>
                <c:pt idx="495">
                  <c:v>90.0</c:v>
                </c:pt>
                <c:pt idx="496">
                  <c:v>90.0</c:v>
                </c:pt>
                <c:pt idx="497">
                  <c:v>90.0</c:v>
                </c:pt>
                <c:pt idx="498">
                  <c:v>90.0</c:v>
                </c:pt>
                <c:pt idx="499">
                  <c:v>90.0</c:v>
                </c:pt>
                <c:pt idx="500">
                  <c:v>90.0</c:v>
                </c:pt>
                <c:pt idx="501">
                  <c:v>90.0</c:v>
                </c:pt>
                <c:pt idx="502">
                  <c:v>90.0</c:v>
                </c:pt>
                <c:pt idx="503">
                  <c:v>90.0</c:v>
                </c:pt>
                <c:pt idx="504">
                  <c:v>90.0</c:v>
                </c:pt>
                <c:pt idx="505">
                  <c:v>90.0</c:v>
                </c:pt>
                <c:pt idx="506">
                  <c:v>90.0</c:v>
                </c:pt>
                <c:pt idx="507">
                  <c:v>90.0</c:v>
                </c:pt>
                <c:pt idx="508">
                  <c:v>90.0</c:v>
                </c:pt>
                <c:pt idx="509">
                  <c:v>90.0</c:v>
                </c:pt>
                <c:pt idx="510">
                  <c:v>90.0</c:v>
                </c:pt>
                <c:pt idx="511">
                  <c:v>90.0</c:v>
                </c:pt>
                <c:pt idx="512">
                  <c:v>90.0</c:v>
                </c:pt>
                <c:pt idx="513">
                  <c:v>90.0</c:v>
                </c:pt>
                <c:pt idx="514">
                  <c:v>90.0</c:v>
                </c:pt>
                <c:pt idx="515">
                  <c:v>90.0</c:v>
                </c:pt>
                <c:pt idx="516">
                  <c:v>90.0</c:v>
                </c:pt>
                <c:pt idx="517">
                  <c:v>90.0</c:v>
                </c:pt>
                <c:pt idx="518">
                  <c:v>90.0</c:v>
                </c:pt>
                <c:pt idx="519">
                  <c:v>90.0</c:v>
                </c:pt>
                <c:pt idx="520">
                  <c:v>90.0</c:v>
                </c:pt>
                <c:pt idx="521">
                  <c:v>90.0</c:v>
                </c:pt>
                <c:pt idx="522">
                  <c:v>90.0</c:v>
                </c:pt>
                <c:pt idx="523">
                  <c:v>90.0</c:v>
                </c:pt>
                <c:pt idx="524">
                  <c:v>90.0</c:v>
                </c:pt>
                <c:pt idx="525">
                  <c:v>90.0</c:v>
                </c:pt>
                <c:pt idx="526">
                  <c:v>90.0</c:v>
                </c:pt>
                <c:pt idx="527">
                  <c:v>90.0</c:v>
                </c:pt>
                <c:pt idx="528">
                  <c:v>90.0</c:v>
                </c:pt>
                <c:pt idx="529">
                  <c:v>90.0</c:v>
                </c:pt>
                <c:pt idx="530">
                  <c:v>90.0</c:v>
                </c:pt>
                <c:pt idx="531">
                  <c:v>90.0</c:v>
                </c:pt>
                <c:pt idx="532">
                  <c:v>90.0</c:v>
                </c:pt>
                <c:pt idx="533">
                  <c:v>90.0</c:v>
                </c:pt>
                <c:pt idx="534">
                  <c:v>90.0</c:v>
                </c:pt>
                <c:pt idx="535">
                  <c:v>90.0</c:v>
                </c:pt>
                <c:pt idx="536">
                  <c:v>90.0</c:v>
                </c:pt>
                <c:pt idx="537">
                  <c:v>90.0</c:v>
                </c:pt>
                <c:pt idx="538">
                  <c:v>90.0</c:v>
                </c:pt>
                <c:pt idx="539">
                  <c:v>90.0</c:v>
                </c:pt>
                <c:pt idx="540">
                  <c:v>90.0</c:v>
                </c:pt>
                <c:pt idx="541">
                  <c:v>90.0</c:v>
                </c:pt>
                <c:pt idx="542">
                  <c:v>90.0</c:v>
                </c:pt>
                <c:pt idx="543">
                  <c:v>90.0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F9C-4C90-8CA4-7C879EB4014A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'[buat jhonson.xlsx]Sheet2'!$C$1:$C$544</c:f>
              <c:numCache>
                <c:formatCode>General</c:formatCode>
                <c:ptCount val="54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</c:numCache>
            </c:numRef>
          </c:cat>
          <c:val>
            <c:numRef>
              <c:f>'[buat jhonson.xlsx]Sheet2'!$A$1:$A$544</c:f>
              <c:numCache>
                <c:formatCode>General</c:formatCode>
                <c:ptCount val="54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0.3</c:v>
                </c:pt>
                <c:pt idx="284">
                  <c:v>0.3</c:v>
                </c:pt>
                <c:pt idx="285">
                  <c:v>0.3</c:v>
                </c:pt>
                <c:pt idx="286">
                  <c:v>0.8</c:v>
                </c:pt>
                <c:pt idx="287">
                  <c:v>0.8</c:v>
                </c:pt>
                <c:pt idx="288">
                  <c:v>0.8</c:v>
                </c:pt>
                <c:pt idx="289">
                  <c:v>0.8</c:v>
                </c:pt>
                <c:pt idx="290">
                  <c:v>1.2</c:v>
                </c:pt>
                <c:pt idx="291">
                  <c:v>1.2</c:v>
                </c:pt>
                <c:pt idx="292">
                  <c:v>1.2</c:v>
                </c:pt>
                <c:pt idx="293">
                  <c:v>1.2</c:v>
                </c:pt>
                <c:pt idx="294">
                  <c:v>1.7</c:v>
                </c:pt>
                <c:pt idx="295">
                  <c:v>1.7</c:v>
                </c:pt>
                <c:pt idx="296">
                  <c:v>1.7</c:v>
                </c:pt>
                <c:pt idx="297">
                  <c:v>1.7</c:v>
                </c:pt>
                <c:pt idx="298">
                  <c:v>1.99</c:v>
                </c:pt>
                <c:pt idx="299">
                  <c:v>1.99</c:v>
                </c:pt>
                <c:pt idx="300">
                  <c:v>2.29</c:v>
                </c:pt>
                <c:pt idx="301">
                  <c:v>2.29</c:v>
                </c:pt>
                <c:pt idx="302">
                  <c:v>2.29</c:v>
                </c:pt>
                <c:pt idx="303">
                  <c:v>2.48</c:v>
                </c:pt>
                <c:pt idx="304">
                  <c:v>4.96</c:v>
                </c:pt>
                <c:pt idx="305">
                  <c:v>8.59</c:v>
                </c:pt>
                <c:pt idx="306">
                  <c:v>12.6</c:v>
                </c:pt>
                <c:pt idx="307">
                  <c:v>17.94</c:v>
                </c:pt>
                <c:pt idx="308">
                  <c:v>22.71</c:v>
                </c:pt>
                <c:pt idx="309">
                  <c:v>28.25</c:v>
                </c:pt>
                <c:pt idx="310">
                  <c:v>33.21</c:v>
                </c:pt>
                <c:pt idx="311">
                  <c:v>38.37</c:v>
                </c:pt>
                <c:pt idx="312">
                  <c:v>43.33</c:v>
                </c:pt>
                <c:pt idx="313">
                  <c:v>48.67</c:v>
                </c:pt>
                <c:pt idx="314">
                  <c:v>53.45</c:v>
                </c:pt>
                <c:pt idx="315">
                  <c:v>58.41</c:v>
                </c:pt>
                <c:pt idx="316">
                  <c:v>62.99</c:v>
                </c:pt>
                <c:pt idx="317">
                  <c:v>67.19</c:v>
                </c:pt>
                <c:pt idx="318">
                  <c:v>71.58</c:v>
                </c:pt>
                <c:pt idx="319">
                  <c:v>75.21</c:v>
                </c:pt>
                <c:pt idx="320">
                  <c:v>78.64</c:v>
                </c:pt>
                <c:pt idx="321">
                  <c:v>82.27</c:v>
                </c:pt>
                <c:pt idx="322">
                  <c:v>84.94</c:v>
                </c:pt>
                <c:pt idx="323">
                  <c:v>87.23</c:v>
                </c:pt>
                <c:pt idx="324">
                  <c:v>88.38</c:v>
                </c:pt>
                <c:pt idx="325">
                  <c:v>89.71</c:v>
                </c:pt>
                <c:pt idx="326">
                  <c:v>90.29</c:v>
                </c:pt>
                <c:pt idx="327">
                  <c:v>90.48</c:v>
                </c:pt>
                <c:pt idx="328">
                  <c:v>90.29</c:v>
                </c:pt>
                <c:pt idx="329">
                  <c:v>90.29</c:v>
                </c:pt>
                <c:pt idx="330">
                  <c:v>90.48</c:v>
                </c:pt>
                <c:pt idx="331">
                  <c:v>90.29</c:v>
                </c:pt>
                <c:pt idx="332">
                  <c:v>90.29</c:v>
                </c:pt>
                <c:pt idx="333">
                  <c:v>90.48</c:v>
                </c:pt>
                <c:pt idx="334">
                  <c:v>90.29</c:v>
                </c:pt>
                <c:pt idx="335">
                  <c:v>90.29</c:v>
                </c:pt>
                <c:pt idx="336">
                  <c:v>90.0</c:v>
                </c:pt>
                <c:pt idx="337">
                  <c:v>90.0</c:v>
                </c:pt>
                <c:pt idx="338">
                  <c:v>90.0</c:v>
                </c:pt>
                <c:pt idx="339">
                  <c:v>90.0</c:v>
                </c:pt>
                <c:pt idx="340">
                  <c:v>90.0</c:v>
                </c:pt>
                <c:pt idx="341">
                  <c:v>90.0</c:v>
                </c:pt>
                <c:pt idx="342">
                  <c:v>90.0</c:v>
                </c:pt>
                <c:pt idx="343">
                  <c:v>90.0</c:v>
                </c:pt>
                <c:pt idx="344">
                  <c:v>90.0</c:v>
                </c:pt>
                <c:pt idx="345">
                  <c:v>90.0</c:v>
                </c:pt>
                <c:pt idx="346">
                  <c:v>90.0</c:v>
                </c:pt>
                <c:pt idx="347">
                  <c:v>90.0</c:v>
                </c:pt>
                <c:pt idx="348">
                  <c:v>90.0</c:v>
                </c:pt>
                <c:pt idx="349">
                  <c:v>90.0</c:v>
                </c:pt>
                <c:pt idx="350">
                  <c:v>90.0</c:v>
                </c:pt>
                <c:pt idx="351">
                  <c:v>90.0</c:v>
                </c:pt>
                <c:pt idx="352">
                  <c:v>90.0</c:v>
                </c:pt>
                <c:pt idx="353">
                  <c:v>90.0</c:v>
                </c:pt>
                <c:pt idx="354">
                  <c:v>90.0</c:v>
                </c:pt>
                <c:pt idx="355">
                  <c:v>90.0</c:v>
                </c:pt>
                <c:pt idx="356">
                  <c:v>90.0</c:v>
                </c:pt>
                <c:pt idx="357">
                  <c:v>90.0</c:v>
                </c:pt>
                <c:pt idx="358">
                  <c:v>90.0</c:v>
                </c:pt>
                <c:pt idx="359">
                  <c:v>90.0</c:v>
                </c:pt>
                <c:pt idx="360">
                  <c:v>90.0</c:v>
                </c:pt>
                <c:pt idx="361">
                  <c:v>90.0</c:v>
                </c:pt>
                <c:pt idx="362">
                  <c:v>90.0</c:v>
                </c:pt>
                <c:pt idx="363">
                  <c:v>90.0</c:v>
                </c:pt>
                <c:pt idx="364">
                  <c:v>90.0</c:v>
                </c:pt>
                <c:pt idx="365">
                  <c:v>90.0</c:v>
                </c:pt>
                <c:pt idx="366">
                  <c:v>90.0</c:v>
                </c:pt>
                <c:pt idx="367">
                  <c:v>90.0</c:v>
                </c:pt>
                <c:pt idx="368">
                  <c:v>90.0</c:v>
                </c:pt>
                <c:pt idx="369">
                  <c:v>90.0</c:v>
                </c:pt>
                <c:pt idx="370">
                  <c:v>90.0</c:v>
                </c:pt>
                <c:pt idx="371">
                  <c:v>90.0</c:v>
                </c:pt>
                <c:pt idx="372">
                  <c:v>90.0</c:v>
                </c:pt>
                <c:pt idx="373">
                  <c:v>90.0</c:v>
                </c:pt>
                <c:pt idx="374">
                  <c:v>90.0</c:v>
                </c:pt>
                <c:pt idx="375">
                  <c:v>90.0</c:v>
                </c:pt>
                <c:pt idx="376">
                  <c:v>90.0</c:v>
                </c:pt>
                <c:pt idx="377">
                  <c:v>90.0</c:v>
                </c:pt>
                <c:pt idx="378">
                  <c:v>90.0</c:v>
                </c:pt>
                <c:pt idx="379">
                  <c:v>90.0</c:v>
                </c:pt>
                <c:pt idx="380">
                  <c:v>90.0</c:v>
                </c:pt>
                <c:pt idx="381">
                  <c:v>90.0</c:v>
                </c:pt>
                <c:pt idx="382">
                  <c:v>90.0</c:v>
                </c:pt>
                <c:pt idx="383">
                  <c:v>90.0</c:v>
                </c:pt>
                <c:pt idx="384">
                  <c:v>90.0</c:v>
                </c:pt>
                <c:pt idx="385">
                  <c:v>90.0</c:v>
                </c:pt>
                <c:pt idx="386">
                  <c:v>90.0</c:v>
                </c:pt>
                <c:pt idx="387">
                  <c:v>90.0</c:v>
                </c:pt>
                <c:pt idx="388">
                  <c:v>90.0</c:v>
                </c:pt>
                <c:pt idx="389">
                  <c:v>90.0</c:v>
                </c:pt>
                <c:pt idx="390">
                  <c:v>90.0</c:v>
                </c:pt>
                <c:pt idx="391">
                  <c:v>90.0</c:v>
                </c:pt>
                <c:pt idx="392">
                  <c:v>90.0</c:v>
                </c:pt>
                <c:pt idx="393">
                  <c:v>90.0</c:v>
                </c:pt>
                <c:pt idx="394">
                  <c:v>90.0</c:v>
                </c:pt>
                <c:pt idx="395">
                  <c:v>90.0</c:v>
                </c:pt>
                <c:pt idx="396">
                  <c:v>90.0</c:v>
                </c:pt>
                <c:pt idx="397">
                  <c:v>90.0</c:v>
                </c:pt>
                <c:pt idx="398">
                  <c:v>90.0</c:v>
                </c:pt>
                <c:pt idx="399">
                  <c:v>90.0</c:v>
                </c:pt>
                <c:pt idx="400">
                  <c:v>90.0</c:v>
                </c:pt>
                <c:pt idx="401">
                  <c:v>90.0</c:v>
                </c:pt>
                <c:pt idx="402">
                  <c:v>90.0</c:v>
                </c:pt>
                <c:pt idx="403">
                  <c:v>90.0</c:v>
                </c:pt>
                <c:pt idx="404">
                  <c:v>90.0</c:v>
                </c:pt>
                <c:pt idx="405">
                  <c:v>90.0</c:v>
                </c:pt>
                <c:pt idx="406">
                  <c:v>90.0</c:v>
                </c:pt>
                <c:pt idx="407">
                  <c:v>90.0</c:v>
                </c:pt>
                <c:pt idx="408">
                  <c:v>90.0</c:v>
                </c:pt>
                <c:pt idx="409">
                  <c:v>90.0</c:v>
                </c:pt>
                <c:pt idx="410">
                  <c:v>90.0</c:v>
                </c:pt>
                <c:pt idx="411">
                  <c:v>90.0</c:v>
                </c:pt>
                <c:pt idx="412">
                  <c:v>90.0</c:v>
                </c:pt>
                <c:pt idx="413">
                  <c:v>90.0</c:v>
                </c:pt>
                <c:pt idx="414">
                  <c:v>90.0</c:v>
                </c:pt>
                <c:pt idx="415">
                  <c:v>90.0</c:v>
                </c:pt>
                <c:pt idx="416">
                  <c:v>90.0</c:v>
                </c:pt>
                <c:pt idx="417">
                  <c:v>90.0</c:v>
                </c:pt>
                <c:pt idx="418">
                  <c:v>90.0</c:v>
                </c:pt>
                <c:pt idx="419">
                  <c:v>90.0</c:v>
                </c:pt>
                <c:pt idx="420">
                  <c:v>90.0</c:v>
                </c:pt>
                <c:pt idx="421">
                  <c:v>90.0</c:v>
                </c:pt>
                <c:pt idx="422">
                  <c:v>90.0</c:v>
                </c:pt>
                <c:pt idx="423">
                  <c:v>90.0</c:v>
                </c:pt>
                <c:pt idx="424">
                  <c:v>90.0</c:v>
                </c:pt>
                <c:pt idx="425">
                  <c:v>90.0</c:v>
                </c:pt>
                <c:pt idx="426">
                  <c:v>90.0</c:v>
                </c:pt>
                <c:pt idx="427">
                  <c:v>90.0</c:v>
                </c:pt>
                <c:pt idx="428">
                  <c:v>90.0</c:v>
                </c:pt>
                <c:pt idx="429">
                  <c:v>90.0</c:v>
                </c:pt>
                <c:pt idx="430">
                  <c:v>90.0</c:v>
                </c:pt>
                <c:pt idx="431">
                  <c:v>90.0</c:v>
                </c:pt>
                <c:pt idx="432">
                  <c:v>90.0</c:v>
                </c:pt>
                <c:pt idx="433">
                  <c:v>90.0</c:v>
                </c:pt>
                <c:pt idx="434">
                  <c:v>90.0</c:v>
                </c:pt>
                <c:pt idx="435">
                  <c:v>90.0</c:v>
                </c:pt>
                <c:pt idx="436">
                  <c:v>90.0</c:v>
                </c:pt>
                <c:pt idx="437">
                  <c:v>90.0</c:v>
                </c:pt>
                <c:pt idx="438">
                  <c:v>90.0</c:v>
                </c:pt>
                <c:pt idx="439">
                  <c:v>90.0</c:v>
                </c:pt>
                <c:pt idx="440">
                  <c:v>90.0</c:v>
                </c:pt>
                <c:pt idx="441">
                  <c:v>90.0</c:v>
                </c:pt>
                <c:pt idx="442">
                  <c:v>90.0</c:v>
                </c:pt>
                <c:pt idx="443">
                  <c:v>90.0</c:v>
                </c:pt>
                <c:pt idx="444">
                  <c:v>90.0</c:v>
                </c:pt>
                <c:pt idx="445">
                  <c:v>90.0</c:v>
                </c:pt>
                <c:pt idx="446">
                  <c:v>90.0</c:v>
                </c:pt>
                <c:pt idx="447">
                  <c:v>90.0</c:v>
                </c:pt>
                <c:pt idx="448">
                  <c:v>90.0</c:v>
                </c:pt>
                <c:pt idx="449">
                  <c:v>90.0</c:v>
                </c:pt>
                <c:pt idx="450">
                  <c:v>90.0</c:v>
                </c:pt>
                <c:pt idx="451">
                  <c:v>90.0</c:v>
                </c:pt>
                <c:pt idx="452">
                  <c:v>90.0</c:v>
                </c:pt>
                <c:pt idx="453">
                  <c:v>90.0</c:v>
                </c:pt>
                <c:pt idx="454">
                  <c:v>90.0</c:v>
                </c:pt>
                <c:pt idx="455">
                  <c:v>90.0</c:v>
                </c:pt>
                <c:pt idx="456">
                  <c:v>90.0</c:v>
                </c:pt>
                <c:pt idx="457">
                  <c:v>90.0</c:v>
                </c:pt>
                <c:pt idx="458">
                  <c:v>90.0</c:v>
                </c:pt>
                <c:pt idx="459">
                  <c:v>90.0</c:v>
                </c:pt>
                <c:pt idx="460">
                  <c:v>90.0</c:v>
                </c:pt>
                <c:pt idx="461">
                  <c:v>90.0</c:v>
                </c:pt>
                <c:pt idx="462">
                  <c:v>90.0</c:v>
                </c:pt>
                <c:pt idx="463">
                  <c:v>90.0</c:v>
                </c:pt>
                <c:pt idx="464">
                  <c:v>90.0</c:v>
                </c:pt>
                <c:pt idx="465">
                  <c:v>90.0</c:v>
                </c:pt>
                <c:pt idx="466">
                  <c:v>90.0</c:v>
                </c:pt>
                <c:pt idx="467">
                  <c:v>90.0</c:v>
                </c:pt>
                <c:pt idx="468">
                  <c:v>90.0</c:v>
                </c:pt>
                <c:pt idx="469">
                  <c:v>90.0</c:v>
                </c:pt>
                <c:pt idx="470">
                  <c:v>90.0</c:v>
                </c:pt>
                <c:pt idx="471">
                  <c:v>90.0</c:v>
                </c:pt>
                <c:pt idx="472">
                  <c:v>90.0</c:v>
                </c:pt>
                <c:pt idx="473">
                  <c:v>90.0</c:v>
                </c:pt>
                <c:pt idx="474">
                  <c:v>90.0</c:v>
                </c:pt>
                <c:pt idx="475">
                  <c:v>90.0</c:v>
                </c:pt>
                <c:pt idx="476">
                  <c:v>90.0</c:v>
                </c:pt>
                <c:pt idx="477">
                  <c:v>90.0</c:v>
                </c:pt>
                <c:pt idx="478">
                  <c:v>90.0</c:v>
                </c:pt>
                <c:pt idx="479">
                  <c:v>90.0</c:v>
                </c:pt>
                <c:pt idx="480">
                  <c:v>90.0</c:v>
                </c:pt>
                <c:pt idx="481">
                  <c:v>90.0</c:v>
                </c:pt>
                <c:pt idx="482">
                  <c:v>90.0</c:v>
                </c:pt>
                <c:pt idx="483">
                  <c:v>90.0</c:v>
                </c:pt>
                <c:pt idx="484">
                  <c:v>90.0</c:v>
                </c:pt>
                <c:pt idx="485">
                  <c:v>90.0</c:v>
                </c:pt>
                <c:pt idx="486">
                  <c:v>90.0</c:v>
                </c:pt>
                <c:pt idx="487">
                  <c:v>90.0</c:v>
                </c:pt>
                <c:pt idx="488">
                  <c:v>90.0</c:v>
                </c:pt>
                <c:pt idx="489">
                  <c:v>90.0</c:v>
                </c:pt>
                <c:pt idx="490">
                  <c:v>90.0</c:v>
                </c:pt>
                <c:pt idx="491">
                  <c:v>90.0</c:v>
                </c:pt>
                <c:pt idx="492">
                  <c:v>90.0</c:v>
                </c:pt>
                <c:pt idx="493">
                  <c:v>90.0</c:v>
                </c:pt>
                <c:pt idx="494">
                  <c:v>90.0</c:v>
                </c:pt>
                <c:pt idx="495">
                  <c:v>90.0</c:v>
                </c:pt>
                <c:pt idx="496">
                  <c:v>90.0</c:v>
                </c:pt>
                <c:pt idx="497">
                  <c:v>90.0</c:v>
                </c:pt>
                <c:pt idx="498">
                  <c:v>90.0</c:v>
                </c:pt>
                <c:pt idx="499">
                  <c:v>90.0</c:v>
                </c:pt>
                <c:pt idx="500">
                  <c:v>90.0</c:v>
                </c:pt>
                <c:pt idx="501">
                  <c:v>90.0</c:v>
                </c:pt>
                <c:pt idx="502">
                  <c:v>90.0</c:v>
                </c:pt>
                <c:pt idx="503">
                  <c:v>90.0</c:v>
                </c:pt>
                <c:pt idx="504">
                  <c:v>90.0</c:v>
                </c:pt>
                <c:pt idx="505">
                  <c:v>90.0</c:v>
                </c:pt>
                <c:pt idx="506">
                  <c:v>90.0</c:v>
                </c:pt>
                <c:pt idx="507">
                  <c:v>90.0</c:v>
                </c:pt>
                <c:pt idx="508">
                  <c:v>90.0</c:v>
                </c:pt>
                <c:pt idx="509">
                  <c:v>90.0</c:v>
                </c:pt>
                <c:pt idx="510">
                  <c:v>90.0</c:v>
                </c:pt>
                <c:pt idx="511">
                  <c:v>90.0</c:v>
                </c:pt>
                <c:pt idx="512">
                  <c:v>90.0</c:v>
                </c:pt>
                <c:pt idx="513">
                  <c:v>90.0</c:v>
                </c:pt>
                <c:pt idx="514">
                  <c:v>90.0</c:v>
                </c:pt>
                <c:pt idx="515">
                  <c:v>90.0</c:v>
                </c:pt>
                <c:pt idx="516">
                  <c:v>90.0</c:v>
                </c:pt>
                <c:pt idx="517">
                  <c:v>90.0</c:v>
                </c:pt>
                <c:pt idx="518">
                  <c:v>90.0</c:v>
                </c:pt>
                <c:pt idx="519">
                  <c:v>90.0</c:v>
                </c:pt>
                <c:pt idx="520">
                  <c:v>90.0</c:v>
                </c:pt>
                <c:pt idx="521">
                  <c:v>90.0</c:v>
                </c:pt>
                <c:pt idx="522">
                  <c:v>90.0</c:v>
                </c:pt>
                <c:pt idx="523">
                  <c:v>90.0</c:v>
                </c:pt>
                <c:pt idx="524">
                  <c:v>90.0</c:v>
                </c:pt>
                <c:pt idx="525">
                  <c:v>90.0</c:v>
                </c:pt>
                <c:pt idx="526">
                  <c:v>90.0</c:v>
                </c:pt>
                <c:pt idx="527">
                  <c:v>90.0</c:v>
                </c:pt>
                <c:pt idx="528">
                  <c:v>90.0</c:v>
                </c:pt>
                <c:pt idx="529">
                  <c:v>90.0</c:v>
                </c:pt>
                <c:pt idx="530">
                  <c:v>90.0</c:v>
                </c:pt>
                <c:pt idx="531">
                  <c:v>90.0</c:v>
                </c:pt>
                <c:pt idx="532">
                  <c:v>90.0</c:v>
                </c:pt>
                <c:pt idx="533">
                  <c:v>90.0</c:v>
                </c:pt>
                <c:pt idx="534">
                  <c:v>90.0</c:v>
                </c:pt>
                <c:pt idx="535">
                  <c:v>90.0</c:v>
                </c:pt>
                <c:pt idx="536">
                  <c:v>90.0</c:v>
                </c:pt>
                <c:pt idx="537">
                  <c:v>90.0</c:v>
                </c:pt>
                <c:pt idx="538">
                  <c:v>90.0</c:v>
                </c:pt>
                <c:pt idx="539">
                  <c:v>90.0</c:v>
                </c:pt>
                <c:pt idx="540">
                  <c:v>90.0</c:v>
                </c:pt>
                <c:pt idx="541">
                  <c:v>90.0</c:v>
                </c:pt>
                <c:pt idx="542">
                  <c:v>90.0</c:v>
                </c:pt>
                <c:pt idx="543">
                  <c:v>90.0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F9C-4C90-8CA4-7C879EB40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7125744"/>
        <c:axId val="-2137879776"/>
      </c:lineChart>
      <c:catAx>
        <c:axId val="21071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879776"/>
        <c:crosses val="autoZero"/>
        <c:auto val="1"/>
        <c:lblAlgn val="ctr"/>
        <c:lblOffset val="100"/>
        <c:noMultiLvlLbl val="0"/>
      </c:catAx>
      <c:valAx>
        <c:axId val="-213787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125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3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4532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 err="1"/>
              <a:t>Tugas</a:t>
            </a:r>
            <a:r>
              <a:rPr lang="en-US" sz="6600" dirty="0"/>
              <a:t> </a:t>
            </a:r>
            <a:r>
              <a:rPr lang="en-US" sz="6600" dirty="0" err="1"/>
              <a:t>Besar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 err="1"/>
              <a:t>Sistem</a:t>
            </a:r>
            <a:r>
              <a:rPr lang="en-US" sz="6600" dirty="0"/>
              <a:t> </a:t>
            </a:r>
            <a:r>
              <a:rPr lang="en-US" sz="6600" dirty="0" err="1"/>
              <a:t>Mikroprosesor</a:t>
            </a: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7026"/>
            <a:ext cx="9144000" cy="271454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Jhonson Lee / 13214011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Kelompok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15)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Bobbi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Winema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Yogatama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13214071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Kelompok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15)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Frederikus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Puguh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13214081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Kelompok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16)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Tafwida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Hesaputra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Suryawan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13214017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Kelompok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16)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602038"/>
            <a:ext cx="9144000" cy="241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7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41145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 err="1"/>
              <a:t>Hasil</a:t>
            </a:r>
            <a:r>
              <a:rPr lang="en-US" sz="4400" dirty="0"/>
              <a:t> </a:t>
            </a:r>
            <a:r>
              <a:rPr lang="en-US" sz="4400" dirty="0" err="1"/>
              <a:t>Pengujian</a:t>
            </a:r>
            <a:r>
              <a:rPr lang="en-US" sz="4400" dirty="0"/>
              <a:t> </a:t>
            </a:r>
            <a:r>
              <a:rPr lang="en-US" sz="4400" dirty="0" err="1"/>
              <a:t>tanpa</a:t>
            </a:r>
            <a:r>
              <a:rPr lang="en-US" sz="4400" dirty="0"/>
              <a:t> </a:t>
            </a:r>
            <a:r>
              <a:rPr lang="en-US" sz="4400" dirty="0" err="1"/>
              <a:t>Pengendali</a:t>
            </a:r>
            <a:endParaRPr lang="en-US" sz="4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1854C3AB-1580-46DD-ACCC-965E6A69C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718678"/>
              </p:ext>
            </p:extLst>
          </p:nvPr>
        </p:nvGraphicFramePr>
        <p:xfrm>
          <a:off x="1328057" y="1677665"/>
          <a:ext cx="9804401" cy="4360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807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41145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 err="1"/>
              <a:t>Hasil</a:t>
            </a:r>
            <a:r>
              <a:rPr lang="en-US" sz="4000" dirty="0"/>
              <a:t> </a:t>
            </a:r>
            <a:r>
              <a:rPr lang="en-US" sz="4000" dirty="0" err="1"/>
              <a:t>Pengujian</a:t>
            </a:r>
            <a:r>
              <a:rPr lang="en-US" sz="4000" dirty="0"/>
              <a:t> </a:t>
            </a:r>
            <a:r>
              <a:rPr lang="en-US" sz="4000" dirty="0" err="1"/>
              <a:t>tanpa</a:t>
            </a:r>
            <a:r>
              <a:rPr lang="en-US" sz="4000" dirty="0"/>
              <a:t> </a:t>
            </a:r>
            <a:r>
              <a:rPr lang="en-US" sz="4000" dirty="0" err="1"/>
              <a:t>Pengendali</a:t>
            </a:r>
            <a:r>
              <a:rPr lang="en-US" sz="4000" dirty="0"/>
              <a:t> (</a:t>
            </a:r>
            <a:r>
              <a:rPr lang="en-US" sz="4000" dirty="0" err="1"/>
              <a:t>MATLAB</a:t>
            </a:r>
            <a:r>
              <a:rPr lang="en-US" sz="4000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4" y="1454604"/>
            <a:ext cx="5353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5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Pengendali</a:t>
            </a:r>
            <a:r>
              <a:rPr lang="en-US" dirty="0" smtClean="0"/>
              <a:t> ??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914400" y="1850796"/>
                <a:ext cx="10363826" cy="1684047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en-US" cap="none" dirty="0" err="1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P</a:t>
                </a:r>
                <a:r>
                  <a:rPr lang="en-US" cap="none" dirty="0" err="1" smtClean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ersamaan</a:t>
                </a:r>
                <a:r>
                  <a:rPr lang="en-US" cap="none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loop </a:t>
                </a:r>
                <a:r>
                  <a:rPr lang="en-US" cap="none" dirty="0" err="1" smtClean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terbukasistemtanpapengendali</a:t>
                </a:r>
                <a:r>
                  <a:rPr lang="en-US" cap="none" dirty="0" smtClean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96,690508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+9,888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+1,141372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850796"/>
                <a:ext cx="10363826" cy="1684047"/>
              </a:xfrm>
              <a:blipFill rotWithShape="0">
                <a:blip r:embed="rId2"/>
                <a:stretch>
                  <a:fillRect l="-529" t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233" y="3200043"/>
            <a:ext cx="3926055" cy="348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8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Pengendali</a:t>
            </a:r>
            <a:r>
              <a:rPr lang="en-US" dirty="0" smtClean="0"/>
              <a:t>??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84311" y="2331333"/>
            <a:ext cx="10018713" cy="3124201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pole </a:t>
            </a:r>
            <a:r>
              <a:rPr lang="en-US" dirty="0" err="1" smtClean="0"/>
              <a:t>dominan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dilewati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root locus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gain adjustment,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pengendali</a:t>
            </a:r>
            <a:r>
              <a:rPr lang="en-US" dirty="0" smtClean="0"/>
              <a:t>  </a:t>
            </a:r>
          </a:p>
          <a:p>
            <a:r>
              <a:rPr lang="en-US" dirty="0" smtClean="0"/>
              <a:t>Akan </a:t>
            </a:r>
            <a:r>
              <a:rPr lang="en-US" dirty="0" err="1" smtClean="0"/>
              <a:t>dicoba</a:t>
            </a:r>
            <a:r>
              <a:rPr lang="en-US" dirty="0" smtClean="0"/>
              <a:t> </a:t>
            </a:r>
            <a:r>
              <a:rPr lang="en-US" dirty="0" err="1" smtClean="0"/>
              <a:t>pengendali</a:t>
            </a:r>
            <a:r>
              <a:rPr lang="en-US" dirty="0" smtClean="0"/>
              <a:t> </a:t>
            </a:r>
            <a:r>
              <a:rPr lang="en-US" dirty="0" err="1" smtClean="0"/>
              <a:t>proporsional-derivatif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kompensator</a:t>
            </a:r>
            <a:r>
              <a:rPr lang="en-US" dirty="0" smtClean="0"/>
              <a:t> lead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dirty="0" err="1" smtClean="0"/>
              <a:t>respons</a:t>
            </a:r>
            <a:r>
              <a:rPr lang="en-US" dirty="0" smtClean="0"/>
              <a:t> transient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memperbaiki</a:t>
            </a:r>
            <a:r>
              <a:rPr lang="en-US" dirty="0" smtClean="0"/>
              <a:t> error steady state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dicoba</a:t>
            </a:r>
            <a:r>
              <a:rPr lang="en-US" dirty="0" smtClean="0"/>
              <a:t> juga </a:t>
            </a:r>
            <a:r>
              <a:rPr lang="en-US" dirty="0" err="1" smtClean="0"/>
              <a:t>pengendali</a:t>
            </a:r>
            <a:r>
              <a:rPr lang="en-US" dirty="0" smtClean="0"/>
              <a:t> </a:t>
            </a:r>
            <a:r>
              <a:rPr lang="en-US" dirty="0" err="1" smtClean="0"/>
              <a:t>proporsional-derivatif</a:t>
            </a:r>
            <a:r>
              <a:rPr lang="en-US" dirty="0" smtClean="0"/>
              <a:t>- integral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46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Pengendali</a:t>
            </a:r>
            <a:r>
              <a:rPr lang="en-US" sz="6600" dirty="0" smtClean="0"/>
              <a:t> PD</a:t>
            </a:r>
            <a:endParaRPr lang="en-US" sz="6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371600" y="2286000"/>
                <a:ext cx="9601200" cy="35814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Settling Time = 0,6 </a:t>
                </a:r>
                <a:r>
                  <a:rPr lang="en-US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sekon</a:t>
                </a:r>
                <a:endParaRPr lang="en-US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>
                  <a:tabLst>
                    <a:tab pos="1828800" algn="l"/>
                  </a:tabLst>
                </a:pPr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Overshoot	= 2 %</a:t>
                </a:r>
              </a:p>
              <a:p>
                <a:pPr>
                  <a:tabLst>
                    <a:tab pos="1828800" algn="l"/>
                  </a:tabLst>
                </a:pPr>
                <a:r>
                  <a:rPr lang="en-US" cap="none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Dengan</a:t>
                </a:r>
                <a:r>
                  <a:rPr lang="en-US" cap="none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cap="none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spesifikasi</a:t>
                </a:r>
                <a:r>
                  <a:rPr lang="en-US" cap="none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di </a:t>
                </a:r>
                <a:r>
                  <a:rPr lang="en-US" cap="none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atas</a:t>
                </a:r>
                <a:r>
                  <a:rPr lang="en-US" cap="none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cap="none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diperoleh</a:t>
                </a:r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:</a:t>
                </a:r>
              </a:p>
              <a:p>
                <a:pPr lvl="1"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= 0,7797</a:t>
                </a:r>
              </a:p>
              <a:p>
                <a:pPr lvl="1"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= 8,5503 rad/s</a:t>
                </a:r>
              </a:p>
              <a:p>
                <a:pPr>
                  <a:tabLst>
                    <a:tab pos="1828800" algn="l"/>
                  </a:tabLst>
                </a:pPr>
                <a:r>
                  <a:rPr lang="en-US" cap="none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Sehingga</a:t>
                </a:r>
                <a:r>
                  <a:rPr lang="en-US" cap="none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cap="none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diperoleh</a:t>
                </a:r>
                <a:r>
                  <a:rPr lang="en-US" cap="none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cap="none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persamaan</a:t>
                </a:r>
                <a:r>
                  <a:rPr lang="en-US" cap="none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pole </a:t>
                </a:r>
                <a:r>
                  <a:rPr lang="en-US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dominan</a:t>
                </a:r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:</a:t>
                </a:r>
              </a:p>
              <a:p>
                <a:pPr marL="0" indent="0">
                  <a:buNone/>
                  <a:tabLst>
                    <a:tab pos="1828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𝟔𝟔𝟔𝟔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𝒋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𝟑𝟓𝟑𝟖</m:t>
                      </m:r>
                    </m:oMath>
                  </m:oMathPara>
                </a14:m>
                <a:endParaRPr lang="en-US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>
                  <a:tabLst>
                    <a:tab pos="1828800" algn="l"/>
                  </a:tabLst>
                </a:pPr>
                <a:endParaRPr lang="en-US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371600" y="2286000"/>
                <a:ext cx="9601200" cy="3581400"/>
              </a:xfrm>
              <a:prstGeom prst="rect">
                <a:avLst/>
              </a:prstGeom>
              <a:blipFill rotWithShape="0"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896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017946" y="412463"/>
                <a:ext cx="10363826" cy="596537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Dengan pole </a:t>
                </a:r>
                <a:r>
                  <a:rPr lang="en-US" cap="none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dominan</a:t>
                </a:r>
                <a:r>
                  <a:rPr lang="en-US" cap="none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yang </a:t>
                </a:r>
                <a:r>
                  <a:rPr lang="en-US" cap="none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dimasukkan</a:t>
                </a:r>
                <a:r>
                  <a:rPr lang="en-US" cap="none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cap="none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pada</a:t>
                </a:r>
                <a:r>
                  <a:rPr lang="en-US" cap="none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cap="none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persamaan</a:t>
                </a:r>
                <a:r>
                  <a:rPr lang="en-US" cap="none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cap="none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karakteristik</a:t>
                </a:r>
                <a:r>
                  <a:rPr lang="en-US" cap="none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loop </a:t>
                </a:r>
                <a:r>
                  <a:rPr lang="en-US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terbuka</a:t>
                </a:r>
                <a:endParaRPr lang="en-US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𝐺𝑐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+9,888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+1,141372+96,690508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+96,690508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cap="none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Diperoleh</a:t>
                </a:r>
                <a:r>
                  <a:rPr lang="en-US" cap="none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cap="none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nilai</a:t>
                </a:r>
                <a:r>
                  <a:rPr lang="en-US" cap="none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cap="none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konstanta</a:t>
                </a:r>
                <a:r>
                  <a:rPr lang="en-US" cap="none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cap="none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pengendali</a:t>
                </a:r>
                <a:endParaRPr lang="en-US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=0,744286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0,035361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err="1"/>
                  <a:t>Fungsi</a:t>
                </a:r>
                <a:r>
                  <a:rPr lang="en-US" sz="2400" dirty="0"/>
                  <a:t> transfer </a:t>
                </a:r>
                <a:r>
                  <a:rPr lang="en-US" sz="2400" dirty="0" err="1"/>
                  <a:t>pengendali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0,744286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0,035361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cap="none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Dengan</a:t>
                </a:r>
                <a:r>
                  <a:rPr lang="en-US" cap="none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cap="none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transformasi</a:t>
                </a:r>
                <a:r>
                  <a:rPr lang="en-US" cap="none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bilinear</a:t>
                </a:r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, </a:t>
                </a:r>
                <a:r>
                  <a:rPr lang="en-US" cap="none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maka</a:t>
                </a:r>
                <a:r>
                  <a:rPr lang="en-US" cap="none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cap="none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diperoleh</a:t>
                </a:r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𝟕𝟏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𝟗𝟒𝟐𝟒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𝟏𝟒𝟐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𝟑𝟗𝟓𝟔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𝟕𝟎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𝟒𝟓𝟑𝟐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endParaRPr lang="en-US" sz="3200" dirty="0"/>
              </a:p>
              <a:p>
                <a:endParaRPr lang="en-US" sz="3200" b="1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lvl="1">
                  <a:tabLst>
                    <a:tab pos="1828800" algn="l"/>
                  </a:tabLst>
                </a:pPr>
                <a:endParaRPr lang="en-US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017946" y="412463"/>
                <a:ext cx="10363826" cy="5965371"/>
              </a:xfrm>
              <a:prstGeom prst="rect">
                <a:avLst/>
              </a:prstGeom>
              <a:blipFill rotWithShape="0">
                <a:blip r:embed="rId2"/>
                <a:stretch>
                  <a:fillRect l="-941" t="-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62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99202"/>
            <a:ext cx="10364451" cy="1596177"/>
          </a:xfrm>
        </p:spPr>
        <p:txBody>
          <a:bodyPr>
            <a:normAutofit/>
          </a:bodyPr>
          <a:lstStyle/>
          <a:p>
            <a:r>
              <a:rPr lang="en-US" sz="6600" dirty="0" err="1"/>
              <a:t>Hasil</a:t>
            </a:r>
            <a:r>
              <a:rPr lang="en-US" sz="6600" dirty="0"/>
              <a:t> </a:t>
            </a:r>
            <a:r>
              <a:rPr lang="en-US" sz="6600" dirty="0" err="1"/>
              <a:t>Simulasi</a:t>
            </a:r>
            <a:endParaRPr lang="en-US" sz="6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63656" y="1728553"/>
            <a:ext cx="4870169" cy="4485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Pengendali</a:t>
            </a: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Proportional </a:t>
            </a:r>
            <a:r>
              <a:rPr lang="en-US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Derivatif</a:t>
            </a:r>
            <a:endParaRPr lang="en-US" cap="none" dirty="0">
              <a:solidFill>
                <a:schemeClr val="tx1">
                  <a:lumMod val="75000"/>
                  <a:lumOff val="2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r>
              <a:rPr lang="en-US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RiseTime</a:t>
            </a: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0.2552</a:t>
            </a:r>
          </a:p>
          <a:p>
            <a:pPr lvl="1"/>
            <a:r>
              <a:rPr lang="en-US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SettlingTime</a:t>
            </a: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0.5868</a:t>
            </a:r>
          </a:p>
          <a:p>
            <a:pPr lvl="1"/>
            <a:r>
              <a:rPr lang="en-US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SettlingMin</a:t>
            </a: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0.8883</a:t>
            </a:r>
          </a:p>
          <a:p>
            <a:pPr lvl="1"/>
            <a:r>
              <a:rPr lang="en-US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SettlingMax</a:t>
            </a: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1.0068</a:t>
            </a:r>
          </a:p>
          <a:p>
            <a:pPr lvl="1"/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Overshoot: 2.2781</a:t>
            </a:r>
          </a:p>
          <a:p>
            <a:pPr lvl="1"/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Undershoot: 0</a:t>
            </a:r>
          </a:p>
          <a:p>
            <a:pPr lvl="1"/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Peak: 1.0068</a:t>
            </a:r>
          </a:p>
          <a:p>
            <a:pPr lvl="1"/>
            <a:r>
              <a:rPr lang="en-US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PeakTime</a:t>
            </a: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0.5181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74" y="1561728"/>
            <a:ext cx="5353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2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70174"/>
            <a:ext cx="10364451" cy="1596177"/>
          </a:xfrm>
        </p:spPr>
        <p:txBody>
          <a:bodyPr>
            <a:normAutofit/>
          </a:bodyPr>
          <a:lstStyle/>
          <a:p>
            <a:r>
              <a:rPr lang="en-US" sz="6600" dirty="0" err="1"/>
              <a:t>Hasil</a:t>
            </a:r>
            <a:r>
              <a:rPr lang="en-US" sz="6600" dirty="0"/>
              <a:t> </a:t>
            </a:r>
            <a:r>
              <a:rPr lang="en-US" sz="6600" dirty="0" err="1"/>
              <a:t>Pengujian</a:t>
            </a:r>
            <a:endParaRPr lang="en-US" sz="6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061158" y="1866351"/>
                <a:ext cx="3874167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1000"/>
                  </a:spcBef>
                </a:pPr>
                <a:r>
                  <a:rPr lang="en-US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Settling time :</a:t>
                </a:r>
                <a:endParaRPr lang="en-US" sz="20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𝑇𝑠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=0,597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𝑠</m:t>
                      </m:r>
                    </m:oMath>
                  </m:oMathPara>
                </a14:m>
                <a:endParaRPr lang="en-US" sz="14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endParaRPr lang="en-US" sz="16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r>
                  <a:rPr lang="en-US" sz="1600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Overshoot 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𝑂𝑆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=1,3216 %</m:t>
                      </m:r>
                    </m:oMath>
                  </m:oMathPara>
                </a14:m>
                <a:endParaRPr lang="en-US" sz="20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endParaRPr lang="en-US" sz="16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r>
                  <a:rPr lang="en-US" sz="1600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Error Steady State 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𝑒𝑠𝑠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89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 %</m:t>
                      </m:r>
                    </m:oMath>
                  </m:oMathPara>
                </a14:m>
                <a:endParaRPr lang="en-US" sz="20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lvl="1"/>
                <a:endParaRPr lang="en-US" sz="20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58" y="1866351"/>
                <a:ext cx="3874167" cy="2585323"/>
              </a:xfrm>
              <a:prstGeom prst="rect">
                <a:avLst/>
              </a:prstGeom>
              <a:blipFill rotWithShape="0">
                <a:blip r:embed="rId2"/>
                <a:stretch>
                  <a:fillRect l="-1258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58" y="1728486"/>
            <a:ext cx="7193466" cy="41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9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Pengendali</a:t>
            </a:r>
            <a:r>
              <a:rPr lang="en-US" sz="6600" dirty="0" smtClean="0"/>
              <a:t> PI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Settling Time = 0.5 </a:t>
            </a:r>
            <a:r>
              <a:rPr lang="en-US" dirty="0" err="1" smtClean="0"/>
              <a:t>sekon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Overshoot = 7%</a:t>
            </a:r>
          </a:p>
          <a:p>
            <a:pPr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dirty="0" smtClean="0"/>
              <a:t>				</a:t>
            </a:r>
            <a:endParaRPr lang="en-US" dirty="0" smtClean="0"/>
          </a:p>
          <a:p>
            <a:pPr>
              <a:buNone/>
            </a:pPr>
            <a:endParaRPr lang="en-ID" dirty="0" smtClean="0"/>
          </a:p>
          <a:p>
            <a:pPr>
              <a:buNone/>
            </a:pPr>
            <a:r>
              <a:rPr lang="en-ID" dirty="0" err="1" smtClean="0"/>
              <a:t>Sehingga</a:t>
            </a:r>
            <a:r>
              <a:rPr lang="en-ID" dirty="0" smtClean="0"/>
              <a:t>, </a:t>
            </a:r>
            <a:r>
              <a:rPr lang="en-ID" dirty="0" err="1" smtClean="0"/>
              <a:t>diperoleh</a:t>
            </a:r>
            <a:r>
              <a:rPr lang="en-ID" dirty="0" smtClean="0"/>
              <a:t> pole </a:t>
            </a:r>
            <a:r>
              <a:rPr lang="en-ID" dirty="0" err="1" smtClean="0"/>
              <a:t>dominan</a:t>
            </a:r>
            <a:endParaRPr lang="en-US" dirty="0" smtClean="0"/>
          </a:p>
          <a:p>
            <a:pPr>
              <a:buNone/>
            </a:pPr>
            <a:r>
              <a:rPr lang="en-ID" dirty="0" smtClean="0"/>
              <a:t>				s</a:t>
            </a:r>
            <a:r>
              <a:rPr lang="en-ID" baseline="-25000" dirty="0" smtClean="0"/>
              <a:t>1,2 </a:t>
            </a:r>
            <a:r>
              <a:rPr lang="en-ID" dirty="0" smtClean="0"/>
              <a:t>= -5.714 + 5.993i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13" descr="D:\Bahan Kuliah\Semester 6\Sistem Mikroprosesor\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6702" y="4045843"/>
            <a:ext cx="2708448" cy="5452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8911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7838" y="0"/>
            <a:ext cx="11293746" cy="6857999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Dengan</a:t>
            </a:r>
            <a:r>
              <a:rPr lang="en-US" sz="1600" dirty="0" smtClean="0"/>
              <a:t> pole </a:t>
            </a:r>
            <a:r>
              <a:rPr lang="en-US" sz="1600" dirty="0" err="1" smtClean="0"/>
              <a:t>dominan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dimasukan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persamaan</a:t>
            </a:r>
            <a:r>
              <a:rPr lang="en-US" sz="1600" dirty="0" smtClean="0"/>
              <a:t> </a:t>
            </a:r>
            <a:r>
              <a:rPr lang="en-US" sz="1600" dirty="0" err="1" smtClean="0"/>
              <a:t>karakteristik</a:t>
            </a:r>
            <a:r>
              <a:rPr lang="en-US" sz="1600" dirty="0" smtClean="0"/>
              <a:t> loop </a:t>
            </a:r>
            <a:r>
              <a:rPr lang="en-US" sz="1600" dirty="0" err="1" smtClean="0"/>
              <a:t>terbuka</a:t>
            </a:r>
            <a:r>
              <a:rPr lang="en-US" sz="1600" dirty="0" smtClean="0"/>
              <a:t>: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Dimisalkan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Ki</a:t>
            </a:r>
            <a:r>
              <a:rPr lang="en-US" sz="1600" dirty="0" smtClean="0"/>
              <a:t>/</a:t>
            </a:r>
            <a:r>
              <a:rPr lang="en-US" sz="1600" dirty="0" err="1" smtClean="0"/>
              <a:t>Kp</a:t>
            </a:r>
            <a:r>
              <a:rPr lang="en-US" sz="1600" dirty="0" smtClean="0"/>
              <a:t> = 0.01. </a:t>
            </a:r>
            <a:r>
              <a:rPr lang="en-US" sz="1600" dirty="0" err="1" smtClean="0"/>
              <a:t>Sehingga</a:t>
            </a:r>
            <a:r>
              <a:rPr lang="en-US" sz="1600" dirty="0" smtClean="0"/>
              <a:t>, </a:t>
            </a:r>
            <a:r>
              <a:rPr lang="en-US" sz="1600" dirty="0" err="1" smtClean="0"/>
              <a:t>didapat</a:t>
            </a:r>
            <a:r>
              <a:rPr lang="en-US" sz="1600" dirty="0" smtClean="0"/>
              <a:t> </a:t>
            </a:r>
            <a:r>
              <a:rPr lang="en-US" sz="1600" dirty="0" err="1" smtClean="0"/>
              <a:t>fungsi</a:t>
            </a:r>
            <a:r>
              <a:rPr lang="en-US" sz="1600" dirty="0" smtClean="0"/>
              <a:t> transfer </a:t>
            </a:r>
            <a:r>
              <a:rPr lang="en-US" sz="1600" dirty="0" err="1" smtClean="0"/>
              <a:t>kompensator</a:t>
            </a:r>
            <a:r>
              <a:rPr lang="en-US" sz="1600" dirty="0" smtClean="0"/>
              <a:t>: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memasukan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err="1" smtClean="0"/>
              <a:t>persamaan</a:t>
            </a:r>
            <a:r>
              <a:rPr lang="en-US" sz="1600" dirty="0" smtClean="0"/>
              <a:t> </a:t>
            </a:r>
            <a:r>
              <a:rPr lang="en-US" sz="1600" dirty="0" err="1" smtClean="0"/>
              <a:t>karakteristik</a:t>
            </a:r>
            <a:r>
              <a:rPr lang="en-US" sz="1600" dirty="0" smtClean="0"/>
              <a:t>, </a:t>
            </a:r>
            <a:r>
              <a:rPr lang="en-US" sz="1600" dirty="0" err="1" smtClean="0"/>
              <a:t>maka</a:t>
            </a:r>
            <a:r>
              <a:rPr lang="en-US" sz="1600" dirty="0" smtClean="0"/>
              <a:t> </a:t>
            </a:r>
            <a:r>
              <a:rPr lang="en-US" sz="1600" dirty="0" err="1" smtClean="0"/>
              <a:t>didapat</a:t>
            </a:r>
            <a:r>
              <a:rPr lang="en-US" sz="1600" dirty="0" smtClean="0"/>
              <a:t>:</a:t>
            </a:r>
          </a:p>
          <a:p>
            <a:pPr algn="ctr">
              <a:buNone/>
            </a:pPr>
            <a:r>
              <a:rPr lang="en-US" sz="1600" b="1" dirty="0" smtClean="0"/>
              <a:t>	s</a:t>
            </a:r>
            <a:r>
              <a:rPr lang="en-US" sz="1600" b="1" baseline="30000" dirty="0" smtClean="0"/>
              <a:t>3 </a:t>
            </a:r>
            <a:r>
              <a:rPr lang="en-US" sz="1600" b="1" dirty="0" smtClean="0"/>
              <a:t>+ 9.888 s</a:t>
            </a:r>
            <a:r>
              <a:rPr lang="en-US" sz="1600" b="1" baseline="30000" dirty="0" smtClean="0"/>
              <a:t>2</a:t>
            </a:r>
            <a:r>
              <a:rPr lang="en-US" sz="1600" b="1" dirty="0" smtClean="0"/>
              <a:t>  + 1.141372 s + Kp96.6905 s + Kp0.966905 = 0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Diperoleh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konstanta</a:t>
            </a:r>
            <a:r>
              <a:rPr lang="en-US" sz="1600" dirty="0" smtClean="0"/>
              <a:t> </a:t>
            </a:r>
            <a:r>
              <a:rPr lang="en-US" sz="1600" dirty="0" err="1" smtClean="0"/>
              <a:t>pengendali</a:t>
            </a: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/>
              <a:t>Kp</a:t>
            </a:r>
            <a:r>
              <a:rPr lang="en-US" sz="1600" b="1" dirty="0" smtClean="0"/>
              <a:t> = 0.6		</a:t>
            </a:r>
            <a:r>
              <a:rPr lang="en-US" sz="1600" b="1" dirty="0" err="1" smtClean="0"/>
              <a:t>Ki</a:t>
            </a:r>
            <a:r>
              <a:rPr lang="en-US" sz="1600" b="1" dirty="0" smtClean="0"/>
              <a:t>= 0.006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Fungsi</a:t>
            </a:r>
            <a:r>
              <a:rPr lang="en-US" sz="1600" dirty="0" smtClean="0"/>
              <a:t> Transfer </a:t>
            </a:r>
            <a:r>
              <a:rPr lang="en-US" sz="1600" dirty="0" err="1" smtClean="0"/>
              <a:t>Kompensator</a:t>
            </a:r>
            <a:r>
              <a:rPr lang="en-US" sz="1600" dirty="0" smtClean="0"/>
              <a:t>: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transformasi</a:t>
            </a:r>
            <a:r>
              <a:rPr lang="en-US" sz="1600" dirty="0" smtClean="0"/>
              <a:t> bilinear </a:t>
            </a:r>
            <a:r>
              <a:rPr lang="en-US" sz="1600" dirty="0" err="1" smtClean="0"/>
              <a:t>diperoleh</a:t>
            </a:r>
            <a:r>
              <a:rPr lang="en-US" sz="1600" dirty="0" smtClean="0"/>
              <a:t>:</a:t>
            </a:r>
          </a:p>
          <a:p>
            <a:pPr>
              <a:buNone/>
            </a:pPr>
            <a:endParaRPr lang="en-US" sz="1600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43300" y="1676400"/>
            <a:ext cx="4998720" cy="781050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50" y="533400"/>
            <a:ext cx="3070860" cy="49530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95850" y="4724400"/>
            <a:ext cx="2590800" cy="647700"/>
          </a:xfrm>
          <a:prstGeom prst="rect">
            <a:avLst/>
          </a:prstGeom>
          <a:noFill/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62250" y="6057900"/>
            <a:ext cx="8395335" cy="495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282" y="25275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Diagram Blok </a:t>
            </a:r>
            <a:r>
              <a:rPr lang="en-US" sz="4800" dirty="0" err="1"/>
              <a:t>Fungsional</a:t>
            </a:r>
            <a:endParaRPr lang="en-US" sz="4800" dirty="0"/>
          </a:p>
        </p:txBody>
      </p:sp>
      <p:pic>
        <p:nvPicPr>
          <p:cNvPr id="1027" name="Picture 3" descr="D:\Bahan Kuliah\Semester 6\Sistem Mikroprosesor\Capture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5000" y="2367634"/>
            <a:ext cx="9821017" cy="30933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5731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97603"/>
            <a:ext cx="10364451" cy="1596177"/>
          </a:xfrm>
        </p:spPr>
        <p:txBody>
          <a:bodyPr>
            <a:normAutofit/>
          </a:bodyPr>
          <a:lstStyle/>
          <a:p>
            <a:r>
              <a:rPr lang="en-US" sz="6600" dirty="0" err="1"/>
              <a:t>Hasil</a:t>
            </a:r>
            <a:r>
              <a:rPr lang="en-US" sz="6600" dirty="0"/>
              <a:t> </a:t>
            </a:r>
            <a:r>
              <a:rPr lang="en-US" sz="6600" dirty="0" err="1" smtClean="0"/>
              <a:t>Pengujian</a:t>
            </a:r>
            <a:endParaRPr lang="en-US" sz="6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63656" y="1728553"/>
            <a:ext cx="4870169" cy="4485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cap="none" dirty="0">
              <a:solidFill>
                <a:schemeClr val="tx1">
                  <a:lumMod val="75000"/>
                  <a:lumOff val="2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11BB01BA-B1A8-4BC0-AD44-0A1DAD7534AA}"/>
              </a:ext>
            </a:extLst>
          </p:cNvPr>
          <p:cNvGraphicFramePr>
            <a:graphicFrameLocks/>
          </p:cNvGraphicFramePr>
          <p:nvPr/>
        </p:nvGraphicFramePr>
        <p:xfrm>
          <a:off x="629516" y="1894609"/>
          <a:ext cx="600075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 descr="D:\Bahan Kuliah\Semester 6\Sistem Mikroprosesor\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1996" y="1641186"/>
            <a:ext cx="2835276" cy="4612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6472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Kompensator</a:t>
            </a:r>
            <a:r>
              <a:rPr lang="en-US" sz="6600" dirty="0"/>
              <a:t> </a:t>
            </a:r>
            <a:r>
              <a:rPr lang="en-US" sz="6600" dirty="0" smtClean="0"/>
              <a:t>lead</a:t>
            </a:r>
            <a:endParaRPr lang="en-US" sz="6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2367092"/>
                <a:ext cx="10363826" cy="3424107"/>
              </a:xfrm>
            </p:spPr>
            <p:txBody>
              <a:bodyPr/>
              <a:lstStyle/>
              <a:p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Settling Time = 0,7 </a:t>
                </a:r>
                <a:r>
                  <a:rPr lang="en-US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sekon</a:t>
                </a:r>
                <a:endParaRPr lang="en-US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>
                  <a:tabLst>
                    <a:tab pos="1828800" algn="l"/>
                  </a:tabLst>
                </a:pPr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Overshoot	= 4 %</a:t>
                </a:r>
              </a:p>
              <a:p>
                <a:pPr>
                  <a:tabLst>
                    <a:tab pos="1828800" algn="l"/>
                  </a:tabLst>
                </a:pPr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Dengan </a:t>
                </a:r>
                <a:r>
                  <a:rPr lang="en-US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spesfikasi</a:t>
                </a:r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di </a:t>
                </a:r>
                <a:r>
                  <a:rPr lang="en-US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atasdiperoleh</a:t>
                </a:r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:</a:t>
                </a:r>
              </a:p>
              <a:p>
                <a:pPr lvl="1"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= 0,7156</a:t>
                </a:r>
              </a:p>
              <a:p>
                <a:pPr lvl="1"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= 7,9848 rad/s</a:t>
                </a:r>
              </a:p>
              <a:p>
                <a:pPr>
                  <a:tabLst>
                    <a:tab pos="1828800" algn="l"/>
                  </a:tabLst>
                </a:pPr>
                <a:r>
                  <a:rPr lang="en-US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Sehinggadiperolehpersamaan</a:t>
                </a:r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pole </a:t>
                </a:r>
                <a:r>
                  <a:rPr lang="en-US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dominan</a:t>
                </a:r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:</a:t>
                </a:r>
              </a:p>
              <a:p>
                <a:pPr marL="0" indent="0">
                  <a:buNone/>
                  <a:tabLst>
                    <a:tab pos="1828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𝟕𝟏𝟒𝟑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𝒋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𝟓𝟕𝟕𝟓</m:t>
                      </m:r>
                    </m:oMath>
                  </m:oMathPara>
                </a14:m>
                <a:endParaRPr lang="en-US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>
                  <a:tabLst>
                    <a:tab pos="1828800" algn="l"/>
                  </a:tabLst>
                </a:pPr>
                <a:endParaRPr lang="en-US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2367092"/>
                <a:ext cx="10363826" cy="3424107"/>
              </a:xfrm>
              <a:blipFill rotWithShape="0"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968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493486"/>
                <a:ext cx="10363826" cy="5297713"/>
              </a:xfrm>
            </p:spPr>
            <p:txBody>
              <a:bodyPr/>
              <a:lstStyle/>
              <a:p>
                <a:r>
                  <a:rPr lang="en-US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Dengan</a:t>
                </a:r>
                <a:r>
                  <a:rPr lang="en-US" cap="none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mengetahuibesarsudutpada</a:t>
                </a:r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pole yang </a:t>
                </a:r>
                <a:r>
                  <a:rPr lang="en-US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diinginkan</a:t>
                </a:r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cap="none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Adobe Gothic Std B" panose="020B0800000000000000" pitchFamily="34" charset="-128"/>
                            </a:rPr>
                          </m:ctrlPr>
                        </m:sSubPr>
                        <m:e>
                          <m:r>
                            <a:rPr lang="en-US" i="1" cap="none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∠</m:t>
                          </m:r>
                          <m:r>
                            <a:rPr lang="en-US" i="1" cap="none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 cap="non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Adobe Gothic Std B" panose="020B0800000000000000" pitchFamily="34" charset="-128"/>
                                </a:rPr>
                              </m:ctrlPr>
                            </m:dPr>
                            <m:e>
                              <m:r>
                                <a:rPr lang="en-US" i="1" cap="non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</a:rPr>
                                <m:t>𝑠</m:t>
                              </m:r>
                            </m:e>
                          </m:d>
                        </m:e>
                        <m:sub>
                          <m:r>
                            <a:rPr lang="en-US" b="0" i="1" cap="none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𝑠</m:t>
                          </m:r>
                          <m:r>
                            <a:rPr lang="en-US" b="0" i="1" cap="none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𝟕𝟏𝟒𝟑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𝟓𝟕𝟕𝟓</m:t>
                          </m:r>
                          <m:r>
                            <m:rPr>
                              <m:nor/>
                            </m:rPr>
                            <a:rPr lang="en-US" cap="non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dobe Gothic Std B" panose="020B0800000000000000" pitchFamily="34" charset="-128"/>
                              <a:ea typeface="Adobe Gothic Std B" panose="020B0800000000000000" pitchFamily="34" charset="-128"/>
                            </a:rPr>
                            <m:t> </m:t>
                          </m:r>
                        </m:sub>
                      </m:sSub>
                      <m:r>
                        <a:rPr lang="en-US" b="0" i="1" cap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=127,479 </m:t>
                      </m:r>
                      <m:r>
                        <a:rPr lang="en-US" b="0" i="1" cap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𝑑𝑒𝑟𝑎𝑗𝑎𝑡</m:t>
                      </m:r>
                      <m:r>
                        <a:rPr lang="en-US" b="0" i="1" cap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 </m:t>
                      </m:r>
                    </m:oMath>
                  </m:oMathPara>
                </a14:m>
                <a:endParaRPr lang="en-US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indent="0" algn="ctr">
                  <a:buNone/>
                </a:pPr>
                <a:r>
                  <a:rPr lang="en-US" cap="none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Sudut</a:t>
                </a:r>
                <a:r>
                  <a:rPr lang="en-US" cap="none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kompensasi</a:t>
                </a:r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= 180–127,479= 52,521 </a:t>
                </a:r>
                <a:r>
                  <a:rPr lang="en-US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derajat</a:t>
                </a:r>
                <a:endParaRPr lang="en-US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indent="0">
                  <a:buNone/>
                </a:pPr>
                <a:endParaRPr lang="en-US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indent="0">
                  <a:buNone/>
                </a:pPr>
                <a:r>
                  <a:rPr lang="en-US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Diperolehfungsi</a:t>
                </a:r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transfer </a:t>
                </a:r>
                <a:r>
                  <a:rPr lang="en-US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kompensator</a:t>
                </a:r>
                <a:endParaRPr lang="en-US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cap="none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Adobe Gothic Std B" panose="020B0800000000000000" pitchFamily="34" charset="-128"/>
                            </a:rPr>
                          </m:ctrlPr>
                        </m:sSubPr>
                        <m:e>
                          <m:r>
                            <a:rPr lang="en-US" b="0" i="1" cap="none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𝐺</m:t>
                          </m:r>
                        </m:e>
                        <m:sub>
                          <m:r>
                            <a:rPr lang="en-US" b="0" i="1" cap="none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cap="none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Adobe Gothic Std B" panose="020B0800000000000000" pitchFamily="34" charset="-128"/>
                            </a:rPr>
                          </m:ctrlPr>
                        </m:dPr>
                        <m:e>
                          <m:r>
                            <a:rPr lang="en-US" b="0" i="1" cap="none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𝑠</m:t>
                          </m:r>
                        </m:e>
                      </m:d>
                      <m:r>
                        <a:rPr lang="en-US" b="0" i="1" cap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=0,488644</m:t>
                      </m:r>
                      <m:f>
                        <m:fPr>
                          <m:ctrlPr>
                            <a:rPr lang="en-US" b="0" i="1" cap="none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Adobe Gothic Std B" panose="020B0800000000000000" pitchFamily="34" charset="-128"/>
                            </a:rPr>
                          </m:ctrlPr>
                        </m:fPr>
                        <m:num>
                          <m:r>
                            <a:rPr lang="en-US" b="0" i="1" cap="none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𝑠</m:t>
                          </m:r>
                          <m:r>
                            <a:rPr lang="en-US" b="0" i="1" cap="none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+5,5894</m:t>
                          </m:r>
                        </m:num>
                        <m:den>
                          <m:r>
                            <a:rPr lang="en-US" b="0" i="1" cap="none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𝑠</m:t>
                          </m:r>
                          <m:r>
                            <a:rPr lang="en-US" b="0" i="1" cap="none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+9,7712</m:t>
                          </m:r>
                        </m:den>
                      </m:f>
                    </m:oMath>
                  </m:oMathPara>
                </a14:m>
                <a:endParaRPr lang="en-US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Dengantransformasi</a:t>
                </a:r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bilinear, </a:t>
                </a:r>
                <a:r>
                  <a:rPr lang="en-US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makadiperoleh</a:t>
                </a:r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𝟗𝟗𝟖𝟔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𝟒𝟖𝟖𝟔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𝟒𝟖𝟖𝟔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b="1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endParaRPr lang="en-US" sz="3200" dirty="0"/>
              </a:p>
              <a:p>
                <a:endParaRPr lang="en-US" sz="3200" b="1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lvl="1">
                  <a:tabLst>
                    <a:tab pos="1828800" algn="l"/>
                  </a:tabLst>
                </a:pPr>
                <a:endParaRPr lang="en-US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493486"/>
                <a:ext cx="10363826" cy="5297713"/>
              </a:xfrm>
              <a:blipFill rotWithShape="0">
                <a:blip r:embed="rId2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566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70174"/>
            <a:ext cx="10364451" cy="1596177"/>
          </a:xfrm>
        </p:spPr>
        <p:txBody>
          <a:bodyPr>
            <a:normAutofit/>
          </a:bodyPr>
          <a:lstStyle/>
          <a:p>
            <a:r>
              <a:rPr lang="en-US" sz="6600" dirty="0" err="1"/>
              <a:t>Hasil</a:t>
            </a:r>
            <a:r>
              <a:rPr lang="en-US" sz="6600" dirty="0"/>
              <a:t> </a:t>
            </a:r>
            <a:r>
              <a:rPr lang="en-US" sz="6600" dirty="0" err="1"/>
              <a:t>Simulasi</a:t>
            </a:r>
            <a:endParaRPr lang="en-US" sz="6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78881" y="1556203"/>
            <a:ext cx="4870169" cy="4485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Kompensator</a:t>
            </a: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Lead</a:t>
            </a:r>
          </a:p>
          <a:p>
            <a:pPr lvl="1"/>
            <a:r>
              <a:rPr lang="en-US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RiseTime</a:t>
            </a: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0.2786</a:t>
            </a:r>
          </a:p>
          <a:p>
            <a:pPr lvl="1"/>
            <a:r>
              <a:rPr lang="en-US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SettlingTime</a:t>
            </a: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0.7603</a:t>
            </a:r>
          </a:p>
          <a:p>
            <a:pPr lvl="1"/>
            <a:r>
              <a:rPr lang="en-US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SettlingMin</a:t>
            </a: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0.7005</a:t>
            </a:r>
          </a:p>
          <a:p>
            <a:pPr lvl="1"/>
            <a:r>
              <a:rPr lang="en-US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SettlingMax</a:t>
            </a: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0.8056</a:t>
            </a:r>
          </a:p>
          <a:p>
            <a:pPr lvl="1"/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Overshoot: 4.0001</a:t>
            </a:r>
          </a:p>
          <a:p>
            <a:pPr lvl="1"/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Undershoot: 0</a:t>
            </a:r>
          </a:p>
          <a:p>
            <a:pPr lvl="1"/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Peak: 0.8056</a:t>
            </a:r>
          </a:p>
          <a:p>
            <a:pPr lvl="1"/>
            <a:r>
              <a:rPr lang="en-US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PeakTime</a:t>
            </a: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0.5768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584454"/>
            <a:ext cx="5353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75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70174"/>
            <a:ext cx="10364451" cy="1596177"/>
          </a:xfrm>
        </p:spPr>
        <p:txBody>
          <a:bodyPr>
            <a:normAutofit/>
          </a:bodyPr>
          <a:lstStyle/>
          <a:p>
            <a:r>
              <a:rPr lang="en-US" sz="6600" dirty="0" err="1"/>
              <a:t>Hasil</a:t>
            </a:r>
            <a:r>
              <a:rPr lang="en-US" sz="6600" dirty="0"/>
              <a:t> </a:t>
            </a:r>
            <a:r>
              <a:rPr lang="en-US" sz="6600" dirty="0" err="1"/>
              <a:t>Pengujian</a:t>
            </a:r>
            <a:endParaRPr lang="en-US" sz="66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11BB01BA-B1A8-4BC0-AD44-0A1DAD7534A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8130" y="1866351"/>
          <a:ext cx="7361183" cy="4055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061158" y="1866351"/>
                <a:ext cx="3874167" cy="3866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1000"/>
                  </a:spcBef>
                </a:pPr>
                <a:r>
                  <a:rPr lang="en-US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Settling time :</a:t>
                </a:r>
                <a:endParaRPr lang="en-US" i="1" dirty="0">
                  <a:latin typeface="Cambria Math" panose="02040503050406030204" pitchFamily="18" charset="0"/>
                  <a:ea typeface="Adobe Gothic Std B" panose="020B0800000000000000" pitchFamily="34" charset="-128"/>
                </a:endParaRP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𝑇𝑠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  <a:ea typeface="Adobe Gothic Std B" panose="020B0800000000000000" pitchFamily="34" charset="-128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491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−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8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754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𝑇𝑠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=0,737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𝑠</m:t>
                      </m:r>
                    </m:oMath>
                  </m:oMathPara>
                </a14:m>
                <a:endParaRPr lang="en-US" sz="14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r>
                  <a:rPr lang="en-US" sz="1600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Overshoot 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𝑂𝑆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  <a:ea typeface="Adobe Gothic Std B" panose="020B0800000000000000" pitchFamily="34" charset="-128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99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93,34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93,34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100 %</m:t>
                      </m:r>
                    </m:oMath>
                  </m:oMathPara>
                </a14:m>
                <a:endParaRPr lang="en-US" sz="20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𝑂𝑆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=6,064 %</m:t>
                      </m:r>
                    </m:oMath>
                  </m:oMathPara>
                </a14:m>
                <a:endParaRPr lang="en-US" sz="20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r>
                  <a:rPr lang="en-US" sz="1600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Error Steady State 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𝑒𝑠𝑠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  <a:ea typeface="Adobe Gothic Std B" panose="020B0800000000000000" pitchFamily="34" charset="-128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3,34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−90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90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100 %</m:t>
                      </m:r>
                    </m:oMath>
                  </m:oMathPara>
                </a14:m>
                <a:endParaRPr lang="en-US" sz="20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𝑒𝑠𝑠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3,71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 %</m:t>
                      </m:r>
                    </m:oMath>
                  </m:oMathPara>
                </a14:m>
                <a:endParaRPr lang="en-US" sz="20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lvl="1"/>
                <a:endParaRPr lang="en-US" sz="20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58" y="1866351"/>
                <a:ext cx="3874167" cy="3866379"/>
              </a:xfrm>
              <a:prstGeom prst="rect">
                <a:avLst/>
              </a:prstGeom>
              <a:blipFill rotWithShape="0">
                <a:blip r:embed="rId3"/>
                <a:stretch>
                  <a:fillRect l="-1258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885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7291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 err="1"/>
              <a:t>Pengendali</a:t>
            </a:r>
            <a:r>
              <a:rPr lang="en-US" sz="4800" dirty="0"/>
              <a:t> PID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915025" y="1637070"/>
                <a:ext cx="10363826" cy="467524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sz="28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Settling Time = 0,5 </a:t>
                </a:r>
                <a:r>
                  <a:rPr lang="en-US" sz="28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sekon</a:t>
                </a:r>
                <a:endParaRPr lang="en-US" sz="2800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>
                  <a:tabLst>
                    <a:tab pos="1828800" algn="l"/>
                  </a:tabLst>
                </a:pPr>
                <a:r>
                  <a:rPr lang="en-US" sz="28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Overshoot	= 6 %</a:t>
                </a:r>
              </a:p>
              <a:p>
                <a:pPr>
                  <a:tabLst>
                    <a:tab pos="1828800" algn="l"/>
                  </a:tabLst>
                </a:pPr>
                <a:r>
                  <a:rPr lang="en-US" sz="28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Dengan</a:t>
                </a:r>
                <a:r>
                  <a:rPr lang="en-US" sz="28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sz="28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spesfikasi</a:t>
                </a:r>
                <a:r>
                  <a:rPr lang="en-US" sz="28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di </a:t>
                </a:r>
                <a:r>
                  <a:rPr lang="en-US" sz="28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atas</a:t>
                </a:r>
                <a:r>
                  <a:rPr lang="en-US" sz="28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sz="28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diperoleh</a:t>
                </a:r>
                <a:r>
                  <a:rPr lang="en-US" sz="28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:</a:t>
                </a:r>
              </a:p>
              <a:p>
                <a:pPr lvl="1"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24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= 0,6673</a:t>
                </a:r>
              </a:p>
              <a:p>
                <a:pPr lvl="1"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= 11,992 rad/s</a:t>
                </a:r>
              </a:p>
              <a:p>
                <a:pPr>
                  <a:tabLst>
                    <a:tab pos="1828800" algn="l"/>
                  </a:tabLst>
                </a:pPr>
                <a:r>
                  <a:rPr lang="en-US" sz="28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Sehingga</a:t>
                </a:r>
                <a:r>
                  <a:rPr lang="en-US" sz="28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sz="28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diperoleh</a:t>
                </a:r>
                <a:r>
                  <a:rPr lang="en-US" sz="28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sz="28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persamaan</a:t>
                </a:r>
                <a:r>
                  <a:rPr lang="en-US" sz="28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pole </a:t>
                </a:r>
                <a:r>
                  <a:rPr lang="en-US" sz="28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dominan</a:t>
                </a:r>
                <a:r>
                  <a:rPr lang="en-US" sz="28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:</a:t>
                </a:r>
              </a:p>
              <a:p>
                <a:pPr marL="0" indent="0">
                  <a:lnSpc>
                    <a:spcPct val="200000"/>
                  </a:lnSpc>
                  <a:buNone/>
                  <a:tabLst>
                    <a:tab pos="1828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𝒋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𝟗𝟐𝟖𝟗</m:t>
                      </m:r>
                    </m:oMath>
                  </m:oMathPara>
                </a14:m>
                <a:endParaRPr lang="en-US" sz="3200" b="1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lvl="1">
                  <a:tabLst>
                    <a:tab pos="1828800" algn="l"/>
                  </a:tabLst>
                </a:pPr>
                <a:endParaRPr lang="en-US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5025" y="1637070"/>
                <a:ext cx="10363826" cy="4675240"/>
              </a:xfrm>
              <a:blipFill>
                <a:blip r:embed="rId2"/>
                <a:stretch>
                  <a:fillRect l="-706" t="-13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854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98206" y="324465"/>
                <a:ext cx="9792929" cy="6371303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Dengan pole </a:t>
                </a:r>
                <a:r>
                  <a:rPr lang="en-US" sz="24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dominan</a:t>
                </a:r>
                <a:r>
                  <a:rPr lang="en-US" sz="24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yang </a:t>
                </a:r>
                <a:r>
                  <a:rPr lang="en-US" sz="24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dimasukkan</a:t>
                </a:r>
                <a:r>
                  <a:rPr lang="en-US" sz="24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sz="24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pada</a:t>
                </a:r>
                <a:r>
                  <a:rPr lang="en-US" sz="24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sz="24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persamaan</a:t>
                </a:r>
                <a:r>
                  <a:rPr lang="en-US" sz="24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sz="24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karakteristik</a:t>
                </a:r>
                <a:r>
                  <a:rPr lang="en-US" sz="24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loop </a:t>
                </a:r>
                <a:r>
                  <a:rPr lang="en-US" sz="24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terbuka</a:t>
                </a:r>
                <a:endParaRPr lang="en-US" sz="2400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𝟗𝟐𝟖𝟗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Diperoleh</a:t>
                </a:r>
                <a:r>
                  <a:rPr lang="en-US" sz="24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sz="24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persamaan</a:t>
                </a:r>
                <a:r>
                  <a:rPr lang="en-US" sz="24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sz="24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berikut</a:t>
                </a:r>
                <a:r>
                  <a:rPr lang="en-US" sz="24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1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2.1566Kd-0.7705Kp+0.0707Ki+1=0 . . . (1)</a:t>
                </a:r>
              </a:p>
              <a:p>
                <a:pPr marL="0" indent="0">
                  <a:buNone/>
                </a:pPr>
                <a:r>
                  <a:rPr lang="en-US" sz="2000" b="1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-10.4713Kd-0.4488Kp+0.0228Ki=0 . . . (2)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sz="24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Ambil</a:t>
                </a:r>
                <a:r>
                  <a:rPr lang="en-US" sz="24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Ki=0.01, </a:t>
                </a:r>
                <a:r>
                  <a:rPr lang="en-US" sz="24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dengan</a:t>
                </a:r>
                <a:r>
                  <a:rPr lang="en-US" sz="24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sz="24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persamaan</a:t>
                </a:r>
                <a:r>
                  <a:rPr lang="en-US" sz="24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(1) </a:t>
                </a:r>
                <a:r>
                  <a:rPr lang="en-US" sz="24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dan</a:t>
                </a:r>
                <a:r>
                  <a:rPr lang="en-US" sz="24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(2) </a:t>
                </a:r>
                <a:r>
                  <a:rPr lang="en-US" sz="24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diperoleh</a:t>
                </a:r>
                <a:r>
                  <a:rPr lang="en-US" sz="24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,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=1,4852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0,06366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sz="24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Dengan</a:t>
                </a:r>
                <a:r>
                  <a:rPr lang="en-US" sz="24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sz="24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transformasi</a:t>
                </a:r>
                <a:r>
                  <a:rPr lang="en-US" sz="24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bilinear, </a:t>
                </a:r>
                <a:r>
                  <a:rPr lang="en-US" sz="24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maka</a:t>
                </a:r>
                <a:r>
                  <a:rPr lang="en-US" sz="24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US" sz="2400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diperoleh</a:t>
                </a:r>
                <a:r>
                  <a:rPr lang="en-US" sz="24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: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sz="26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sz="26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6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𝟏𝟐𝟖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6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6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𝟐𝟓𝟑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𝟒𝟒𝟖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6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6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𝟏𝟐𝟓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endParaRPr lang="en-US" sz="3200" dirty="0"/>
              </a:p>
              <a:p>
                <a:endParaRPr lang="en-US" sz="3200" b="1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lvl="1">
                  <a:tabLst>
                    <a:tab pos="1828800" algn="l"/>
                  </a:tabLst>
                </a:pPr>
                <a:endParaRPr lang="en-US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206" y="324465"/>
                <a:ext cx="9792929" cy="6371303"/>
              </a:xfrm>
              <a:blipFill>
                <a:blip r:embed="rId2"/>
                <a:stretch>
                  <a:fillRect l="-809" t="-6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492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832" y="270174"/>
            <a:ext cx="10364451" cy="1596177"/>
          </a:xfrm>
        </p:spPr>
        <p:txBody>
          <a:bodyPr>
            <a:normAutofit/>
          </a:bodyPr>
          <a:lstStyle/>
          <a:p>
            <a:r>
              <a:rPr lang="en-US" sz="6600" dirty="0" err="1"/>
              <a:t>Hasil</a:t>
            </a:r>
            <a:r>
              <a:rPr lang="en-US" sz="6600" dirty="0"/>
              <a:t> </a:t>
            </a:r>
            <a:r>
              <a:rPr lang="en-US" sz="6600" dirty="0" err="1"/>
              <a:t>Simulasi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66114" y="1683747"/>
            <a:ext cx="5258854" cy="4485999"/>
          </a:xfrm>
          <a:prstGeom prst="rect">
            <a:avLst/>
          </a:prstGeom>
        </p:spPr>
        <p:txBody>
          <a:bodyPr/>
          <a:lstStyle/>
          <a:p>
            <a:r>
              <a:rPr lang="en-US" sz="24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Pengendali</a:t>
            </a:r>
            <a:r>
              <a:rPr lang="en-US" sz="24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PID</a:t>
            </a:r>
          </a:p>
          <a:p>
            <a:pPr lvl="1"/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RiseTime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0.0839</a:t>
            </a:r>
          </a:p>
          <a:p>
            <a:pPr lvl="1"/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SettlingTime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0.9940</a:t>
            </a:r>
          </a:p>
          <a:p>
            <a:pPr lvl="1"/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SettlingMin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0.9130</a:t>
            </a:r>
          </a:p>
          <a:p>
            <a:pPr lvl="1"/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SettlingMax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1.0658</a:t>
            </a:r>
          </a:p>
          <a:p>
            <a:pPr lvl="1"/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Overshoot: 6.5829</a:t>
            </a:r>
          </a:p>
          <a:p>
            <a:pPr lvl="1"/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Undershoot: 0</a:t>
            </a:r>
          </a:p>
          <a:p>
            <a:pPr lvl="1"/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Peak: 1.0658</a:t>
            </a:r>
          </a:p>
          <a:p>
            <a:pPr lvl="1"/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PeakTime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0.1869</a:t>
            </a:r>
          </a:p>
          <a:p>
            <a:pPr marL="457200" lvl="1" indent="0">
              <a:buNone/>
            </a:pPr>
            <a:r>
              <a:rPr lang="en-US" sz="2000" b="1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Kinerja</a:t>
            </a:r>
            <a:r>
              <a:rPr lang="en-US" sz="2000" b="1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b="1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mendekati</a:t>
            </a:r>
            <a:r>
              <a:rPr lang="en-US" sz="2000" b="1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b="1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spesifikasi</a:t>
            </a:r>
            <a:r>
              <a:rPr lang="en-US" sz="2000" b="1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79" y="1866351"/>
            <a:ext cx="49339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44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832" y="270174"/>
            <a:ext cx="10364451" cy="1596177"/>
          </a:xfrm>
        </p:spPr>
        <p:txBody>
          <a:bodyPr>
            <a:normAutofit/>
          </a:bodyPr>
          <a:lstStyle/>
          <a:p>
            <a:r>
              <a:rPr lang="en-US" sz="6600" dirty="0" err="1"/>
              <a:t>Hasil</a:t>
            </a:r>
            <a:r>
              <a:rPr lang="en-US" sz="6600" dirty="0"/>
              <a:t> </a:t>
            </a:r>
            <a:r>
              <a:rPr lang="en-US" sz="6600" dirty="0" err="1"/>
              <a:t>pengujian</a:t>
            </a:r>
            <a:endParaRPr lang="en-US" sz="6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462116" y="2057399"/>
                <a:ext cx="3874167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1000"/>
                  </a:spcBef>
                </a:pPr>
                <a:r>
                  <a:rPr lang="en-US" sz="2400" b="1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Settling time :</a:t>
                </a:r>
                <a:endParaRPr lang="en-US" sz="28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𝑇𝑠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=0,580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𝑠</m:t>
                      </m:r>
                    </m:oMath>
                  </m:oMathPara>
                </a14:m>
                <a:endParaRPr lang="en-US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endParaRPr lang="en-US" sz="20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r>
                  <a:rPr lang="en-US" sz="2000" b="1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Overshoot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𝑂𝑆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=0.53 %</m:t>
                      </m:r>
                    </m:oMath>
                  </m:oMathPara>
                </a14:m>
                <a:endParaRPr lang="en-US" sz="28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lvl="1"/>
                <a:endParaRPr lang="en-US" sz="28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r>
                  <a:rPr lang="en-US" sz="2000" b="1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Error Steady State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𝑒𝑠𝑠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0</m:t>
                      </m:r>
                    </m:oMath>
                  </m:oMathPara>
                </a14:m>
                <a:endParaRPr lang="en-US" sz="28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lvl="1"/>
                <a:endParaRPr lang="en-US" sz="20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116" y="2057399"/>
                <a:ext cx="3874167" cy="3416320"/>
              </a:xfrm>
              <a:prstGeom prst="rect">
                <a:avLst/>
              </a:prstGeom>
              <a:blipFill>
                <a:blip r:embed="rId2"/>
                <a:stretch>
                  <a:fillRect l="-2358" t="-12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D6245897-379C-47DD-8E49-8D623EE5191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42103" y="2057399"/>
          <a:ext cx="5815781" cy="4077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921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96365"/>
            <a:ext cx="10363826" cy="531277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mendekati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endParaRPr lang="en-US" dirty="0" smtClean="0"/>
          </a:p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 transient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kompensator</a:t>
            </a:r>
            <a:r>
              <a:rPr lang="en-US" dirty="0"/>
              <a:t> lead </a:t>
            </a:r>
            <a:r>
              <a:rPr lang="en-US" dirty="0" err="1"/>
              <a:t>dan</a:t>
            </a:r>
            <a:r>
              <a:rPr lang="en-US" dirty="0"/>
              <a:t> PD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. </a:t>
            </a:r>
            <a:r>
              <a:rPr lang="en-US" dirty="0" err="1" smtClean="0"/>
              <a:t>Kompensator</a:t>
            </a:r>
            <a:r>
              <a:rPr lang="en-US" dirty="0" smtClean="0"/>
              <a:t> lead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/>
              <a:t>Pengendali</a:t>
            </a:r>
            <a:r>
              <a:rPr lang="en-US" dirty="0"/>
              <a:t> PD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transien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steady state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error steady state </a:t>
            </a:r>
            <a:r>
              <a:rPr lang="en-US" dirty="0" err="1"/>
              <a:t>dari</a:t>
            </a:r>
            <a:r>
              <a:rPr lang="en-US" dirty="0"/>
              <a:t> PD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pd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zero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memperbesar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Kp</a:t>
            </a:r>
            <a:r>
              <a:rPr lang="en-US" dirty="0"/>
              <a:t>,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Kp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kompensator</a:t>
            </a:r>
            <a:r>
              <a:rPr lang="en-US" dirty="0"/>
              <a:t> lead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pole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Kp</a:t>
            </a:r>
            <a:r>
              <a:rPr lang="en-US" dirty="0" smtClean="0"/>
              <a:t>.</a:t>
            </a:r>
          </a:p>
          <a:p>
            <a:r>
              <a:rPr lang="en-US" dirty="0"/>
              <a:t>PD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sensitif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noise,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kompensator</a:t>
            </a:r>
            <a:r>
              <a:rPr lang="en-US" dirty="0"/>
              <a:t> </a:t>
            </a:r>
            <a:r>
              <a:rPr lang="en-US" dirty="0" smtClean="0"/>
              <a:t>lead. Hal </a:t>
            </a:r>
            <a:r>
              <a:rPr lang="en-US" dirty="0" err="1" smtClean="0"/>
              <a:t>ini</a:t>
            </a:r>
            <a:r>
              <a:rPr lang="en-US" dirty="0" smtClean="0"/>
              <a:t> juga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Kompensator</a:t>
            </a:r>
            <a:r>
              <a:rPr lang="en-US" dirty="0" smtClean="0"/>
              <a:t> lead,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pole yang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di 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real </a:t>
            </a:r>
            <a:r>
              <a:rPr lang="en-US" dirty="0" err="1" smtClean="0"/>
              <a:t>negatif</a:t>
            </a:r>
            <a:r>
              <a:rPr lang="en-US" dirty="0" smtClean="0"/>
              <a:t>. Pole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root locus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53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29448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 err="1"/>
              <a:t>Spesifikasi</a:t>
            </a:r>
            <a:r>
              <a:rPr lang="en-US" sz="4800" dirty="0"/>
              <a:t> </a:t>
            </a:r>
            <a:r>
              <a:rPr lang="en-US" sz="4800" dirty="0" err="1"/>
              <a:t>Sistem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angular motor </a:t>
            </a:r>
            <a:r>
              <a:rPr lang="en-US" dirty="0" err="1"/>
              <a:t>dari</a:t>
            </a:r>
            <a:r>
              <a:rPr lang="en-US" dirty="0"/>
              <a:t> 0 </a:t>
            </a:r>
            <a:r>
              <a:rPr lang="en-US" dirty="0" err="1"/>
              <a:t>sampai</a:t>
            </a:r>
            <a:r>
              <a:rPr lang="en-US" dirty="0"/>
              <a:t> 180 </a:t>
            </a:r>
            <a:r>
              <a:rPr lang="en-US" dirty="0" err="1"/>
              <a:t>derajat</a:t>
            </a:r>
            <a:endParaRPr lang="en-US" dirty="0"/>
          </a:p>
          <a:p>
            <a:r>
              <a:rPr lang="en-US" dirty="0"/>
              <a:t>Set point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potensiometer</a:t>
            </a:r>
            <a:endParaRPr lang="en-US" dirty="0"/>
          </a:p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set point </a:t>
            </a:r>
            <a:r>
              <a:rPr lang="en-US" dirty="0" err="1"/>
              <a:t>dan</a:t>
            </a:r>
            <a:r>
              <a:rPr lang="en-US" dirty="0"/>
              <a:t> output </a:t>
            </a:r>
            <a:r>
              <a:rPr lang="en-US" dirty="0" err="1"/>
              <a:t>melalui</a:t>
            </a:r>
            <a:r>
              <a:rPr lang="en-US" dirty="0"/>
              <a:t> serial monitor </a:t>
            </a:r>
            <a:r>
              <a:rPr lang="en-US" dirty="0" err="1"/>
              <a:t>dan</a:t>
            </a:r>
            <a:r>
              <a:rPr lang="en-US" dirty="0"/>
              <a:t> serial Plotter</a:t>
            </a:r>
          </a:p>
          <a:p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suplai</a:t>
            </a:r>
            <a:r>
              <a:rPr lang="en-US" dirty="0"/>
              <a:t> 5V</a:t>
            </a:r>
          </a:p>
          <a:p>
            <a:r>
              <a:rPr lang="en-GB" dirty="0"/>
              <a:t>Rating torsi 1.8 </a:t>
            </a:r>
            <a:r>
              <a:rPr lang="en-GB" dirty="0" err="1"/>
              <a:t>kgf·cm</a:t>
            </a:r>
            <a:r>
              <a:rPr lang="en-GB" dirty="0"/>
              <a:t> </a:t>
            </a:r>
          </a:p>
          <a:p>
            <a:r>
              <a:rPr lang="en-US" dirty="0"/>
              <a:t>Temperature range: 0 ºC – 55 ºC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91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3788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Pengendali</a:t>
            </a:r>
            <a:r>
              <a:rPr lang="en-US" dirty="0" smtClean="0"/>
              <a:t> PI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error steady-state. </a:t>
            </a:r>
            <a:r>
              <a:rPr lang="en-US" dirty="0" err="1"/>
              <a:t>Pengendali</a:t>
            </a:r>
            <a:r>
              <a:rPr lang="en-US" dirty="0"/>
              <a:t> PI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transien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pole di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smtClean="0"/>
              <a:t>origin. Akan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pengendali</a:t>
            </a:r>
            <a:r>
              <a:rPr lang="en-US" dirty="0" smtClean="0"/>
              <a:t> pi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menaikkan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error steady state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input step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nol.</a:t>
            </a:r>
          </a:p>
          <a:p>
            <a:r>
              <a:rPr lang="en-US" dirty="0" err="1" smtClean="0"/>
              <a:t>Pengendali</a:t>
            </a:r>
            <a:r>
              <a:rPr lang="en-US" dirty="0" smtClean="0"/>
              <a:t> PID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dirty="0" err="1" smtClean="0"/>
              <a:t>respon</a:t>
            </a:r>
            <a:r>
              <a:rPr lang="en-US" dirty="0" smtClean="0"/>
              <a:t> </a:t>
            </a:r>
            <a:r>
              <a:rPr lang="en-US" dirty="0" err="1" smtClean="0"/>
              <a:t>transien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steady </a:t>
            </a:r>
            <a:r>
              <a:rPr lang="en-US" dirty="0" err="1" smtClean="0"/>
              <a:t>stete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r>
              <a:rPr lang="en-US" dirty="0" smtClean="0"/>
              <a:t>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perancangannya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pertimbangan</a:t>
            </a:r>
            <a:r>
              <a:rPr lang="en-US" dirty="0" smtClean="0"/>
              <a:t> trade off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parameter.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overshoot </a:t>
            </a:r>
            <a:r>
              <a:rPr lang="en-US" dirty="0" err="1" smtClean="0"/>
              <a:t>dan</a:t>
            </a:r>
            <a:r>
              <a:rPr lang="en-US" dirty="0" smtClean="0"/>
              <a:t> error steady state yang </a:t>
            </a:r>
            <a:r>
              <a:rPr lang="en-US" dirty="0" err="1" smtClean="0"/>
              <a:t>signifikan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dibayar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settling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77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071257"/>
            <a:ext cx="10363826" cy="4137880"/>
          </a:xfrm>
        </p:spPr>
        <p:txBody>
          <a:bodyPr>
            <a:noAutofit/>
          </a:bodyPr>
          <a:lstStyle/>
          <a:p>
            <a:pPr marL="0" lvl="1" algn="just">
              <a:spcBef>
                <a:spcPts val="1000"/>
              </a:spcBef>
            </a:pPr>
            <a:r>
              <a:rPr lang="en-US" sz="2000" dirty="0" err="1" smtClean="0"/>
              <a:t>Pemilihan</a:t>
            </a:r>
            <a:r>
              <a:rPr lang="en-US" sz="2000" dirty="0" smtClean="0"/>
              <a:t> </a:t>
            </a:r>
            <a:r>
              <a:rPr lang="en-US" sz="2000" dirty="0" err="1" smtClean="0"/>
              <a:t>Kompensator</a:t>
            </a:r>
            <a:r>
              <a:rPr lang="en-US" sz="2000" dirty="0" smtClean="0"/>
              <a:t> lead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+mj-lt"/>
                <a:ea typeface="Adobe Gothic Std B" panose="020B0800000000000000" pitchFamily="34" charset="-128"/>
              </a:rPr>
              <a:t>dibutuhkan</a:t>
            </a:r>
            <a:r>
              <a:rPr lang="en-US" sz="2000" dirty="0" smtClean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controller yang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mampu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memperbaiki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respon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transien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sistem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. </a:t>
            </a:r>
            <a:r>
              <a:rPr lang="en-US" sz="2000" dirty="0" err="1" smtClean="0">
                <a:latin typeface="+mj-lt"/>
                <a:ea typeface="Adobe Gothic Std B" panose="020B0800000000000000" pitchFamily="34" charset="-128"/>
              </a:rPr>
              <a:t>Secara</a:t>
            </a:r>
            <a:r>
              <a:rPr lang="en-US" sz="2000" dirty="0" smtClean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keseluruhan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penggunaan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kompensator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memberikan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hasil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yang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lebih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baik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karena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pada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pengendali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PD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lebih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rentan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terhadap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noise yang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membuat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sistem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menjadi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kurang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stabil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.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Pada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kompensator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lead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dilakukan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pole zero cancellation. Hal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ini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akan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 smtClean="0">
                <a:latin typeface="+mj-lt"/>
                <a:ea typeface="Adobe Gothic Std B" panose="020B0800000000000000" pitchFamily="34" charset="-128"/>
              </a:rPr>
              <a:t>menyebabkan</a:t>
            </a:r>
            <a:r>
              <a:rPr lang="en-US" sz="2000" dirty="0" smtClean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penurunan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orde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 smtClean="0">
                <a:latin typeface="+mj-lt"/>
                <a:ea typeface="Adobe Gothic Std B" panose="020B0800000000000000" pitchFamily="34" charset="-128"/>
              </a:rPr>
              <a:t>sistem</a:t>
            </a:r>
            <a:r>
              <a:rPr lang="en-US" sz="2000" dirty="0" smtClean="0">
                <a:latin typeface="+mj-lt"/>
                <a:ea typeface="Adobe Gothic Std B" panose="020B0800000000000000" pitchFamily="34" charset="-128"/>
              </a:rPr>
              <a:t> yang </a:t>
            </a:r>
            <a:r>
              <a:rPr lang="en-US" sz="2000" dirty="0" err="1" smtClean="0">
                <a:latin typeface="+mj-lt"/>
                <a:ea typeface="Adobe Gothic Std B" panose="020B0800000000000000" pitchFamily="34" charset="-128"/>
              </a:rPr>
              <a:t>membuat</a:t>
            </a:r>
            <a:r>
              <a:rPr lang="en-US" sz="2000" dirty="0" smtClean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sistem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semakin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+mj-lt"/>
                <a:ea typeface="Adobe Gothic Std B" panose="020B0800000000000000" pitchFamily="34" charset="-128"/>
              </a:rPr>
              <a:t>stabil</a:t>
            </a:r>
            <a:r>
              <a:rPr lang="en-US" sz="2000" dirty="0">
                <a:latin typeface="+mj-lt"/>
                <a:ea typeface="Adobe Gothic Std B" panose="020B0800000000000000" pitchFamily="34" charset="-128"/>
              </a:rPr>
              <a:t>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895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54060"/>
            <a:ext cx="10364451" cy="1123197"/>
          </a:xfrm>
        </p:spPr>
        <p:txBody>
          <a:bodyPr>
            <a:normAutofit/>
          </a:bodyPr>
          <a:lstStyle/>
          <a:p>
            <a:r>
              <a:rPr lang="en-US" sz="5400" dirty="0"/>
              <a:t>SOURCE </a:t>
            </a:r>
            <a:r>
              <a:rPr lang="en-US" sz="5400" dirty="0" err="1"/>
              <a:t>COde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05" y="1740125"/>
            <a:ext cx="6198351" cy="39059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10" y="1523999"/>
            <a:ext cx="4988419" cy="41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19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92" y="579211"/>
            <a:ext cx="4433207" cy="5431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276" y="783772"/>
            <a:ext cx="6971053" cy="522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78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85" y="1029834"/>
            <a:ext cx="5489308" cy="4659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545" y="1145154"/>
            <a:ext cx="5007883" cy="460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69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21" y="1079501"/>
            <a:ext cx="5801782" cy="4972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232" y="972006"/>
            <a:ext cx="5565625" cy="210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82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318" y="2090057"/>
            <a:ext cx="10364451" cy="2388865"/>
          </a:xfrm>
        </p:spPr>
        <p:txBody>
          <a:bodyPr>
            <a:noAutofit/>
          </a:bodyPr>
          <a:lstStyle/>
          <a:p>
            <a:r>
              <a:rPr lang="en-US" sz="199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10006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567" y="130795"/>
            <a:ext cx="745477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Diagram </a:t>
            </a:r>
            <a:r>
              <a:rPr lang="en-US" sz="4800" dirty="0" err="1"/>
              <a:t>Alir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68761" y="1297858"/>
            <a:ext cx="7319585" cy="487910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polling</a:t>
            </a:r>
          </a:p>
          <a:p>
            <a:r>
              <a:rPr lang="en-US" dirty="0" err="1"/>
              <a:t>Periode</a:t>
            </a:r>
            <a:r>
              <a:rPr lang="en-US" dirty="0"/>
              <a:t> Sampling = 20ms</a:t>
            </a:r>
          </a:p>
          <a:p>
            <a:r>
              <a:rPr lang="en-US" dirty="0" err="1"/>
              <a:t>Pembacaan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ADC 10-bit</a:t>
            </a:r>
          </a:p>
          <a:p>
            <a:r>
              <a:rPr lang="en-US" dirty="0"/>
              <a:t>Output PWM 8-bit</a:t>
            </a:r>
          </a:p>
          <a:p>
            <a:r>
              <a:rPr lang="en-US" dirty="0" err="1"/>
              <a:t>Kompensator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(P, PD </a:t>
            </a:r>
            <a:r>
              <a:rPr lang="en-US" dirty="0" err="1"/>
              <a:t>dan</a:t>
            </a:r>
            <a:r>
              <a:rPr lang="en-US" dirty="0"/>
              <a:t> PID)</a:t>
            </a:r>
          </a:p>
          <a:p>
            <a:r>
              <a:rPr lang="en-US" dirty="0" err="1"/>
              <a:t>Kompensator</a:t>
            </a:r>
            <a:r>
              <a:rPr lang="en-US" dirty="0"/>
              <a:t> </a:t>
            </a:r>
            <a:r>
              <a:rPr lang="en-US" dirty="0" err="1"/>
              <a:t>pasif</a:t>
            </a:r>
            <a:r>
              <a:rPr lang="en-US" dirty="0"/>
              <a:t> (lag, lead, </a:t>
            </a:r>
            <a:r>
              <a:rPr lang="en-US" dirty="0" err="1"/>
              <a:t>dan</a:t>
            </a:r>
            <a:r>
              <a:rPr lang="en-US" dirty="0"/>
              <a:t> lag-lead)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5" y="285539"/>
            <a:ext cx="3705992" cy="62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6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54284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 err="1"/>
              <a:t>Skematik</a:t>
            </a:r>
            <a:r>
              <a:rPr lang="en-US" sz="4800" dirty="0"/>
              <a:t> </a:t>
            </a:r>
            <a:r>
              <a:rPr lang="en-US" sz="4800" dirty="0" err="1"/>
              <a:t>Rangkaian</a:t>
            </a:r>
            <a:endParaRPr lang="en-US" sz="4800" dirty="0"/>
          </a:p>
        </p:txBody>
      </p:sp>
      <p:pic>
        <p:nvPicPr>
          <p:cNvPr id="2050" name="Picture 2" descr="C:\Users\Wida\Downloads\messageImage_1495085084830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7456" y="1456702"/>
            <a:ext cx="7177088" cy="4745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139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222" y="178834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 err="1"/>
              <a:t>Implementasi</a:t>
            </a:r>
            <a:r>
              <a:rPr lang="en-US" sz="4800" dirty="0"/>
              <a:t> </a:t>
            </a:r>
            <a:r>
              <a:rPr lang="en-US" sz="4800" dirty="0" err="1"/>
              <a:t>rangkaian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" r="-464"/>
          <a:stretch/>
        </p:blipFill>
        <p:spPr>
          <a:xfrm>
            <a:off x="788895" y="1775011"/>
            <a:ext cx="4911766" cy="36441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5" t="7843" r="15049"/>
          <a:stretch/>
        </p:blipFill>
        <p:spPr>
          <a:xfrm rot="5400000">
            <a:off x="6475434" y="1406226"/>
            <a:ext cx="4247924" cy="47199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633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183088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 err="1"/>
              <a:t>Penurunan</a:t>
            </a:r>
            <a:r>
              <a:rPr lang="en-US" sz="4800" dirty="0"/>
              <a:t> </a:t>
            </a:r>
            <a:r>
              <a:rPr lang="en-US" sz="4800" dirty="0" err="1"/>
              <a:t>Fungsi</a:t>
            </a:r>
            <a:r>
              <a:rPr lang="en-US" sz="4800" dirty="0"/>
              <a:t> transfer motor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3" y="1670405"/>
                <a:ext cx="10625083" cy="4875537"/>
              </a:xfrm>
            </p:spPr>
            <p:txBody>
              <a:bodyPr>
                <a:normAutofit/>
              </a:bodyPr>
              <a:lstStyle/>
              <a:p>
                <a:r>
                  <a:rPr lang="en-US" cap="none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Dari </a:t>
                </a:r>
                <a:r>
                  <a:rPr lang="en-US" cap="none" dirty="0" err="1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pengujianmenggunakan</a:t>
                </a:r>
                <a:r>
                  <a:rPr lang="en-US" cap="none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serial monitor </a:t>
                </a:r>
                <a:r>
                  <a:rPr lang="en-US" cap="none" dirty="0" err="1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diperoleh</a:t>
                </a:r>
                <a:r>
                  <a:rPr lang="en-US" cap="none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settling time :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cap="none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𝑇𝑠</m:t>
                      </m:r>
                      <m:r>
                        <a:rPr lang="en-US" sz="2400" i="1" cap="none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400" i="1" cap="none" smtClean="0">
                              <a:latin typeface="Cambria Math" charset="0"/>
                              <a:ea typeface="Adobe Gothic Std B" panose="020B0800000000000000" pitchFamily="34" charset="-128"/>
                            </a:rPr>
                          </m:ctrlPr>
                        </m:fPr>
                        <m:num>
                          <m:r>
                            <a:rPr lang="en-US" sz="2400" b="0" i="1" cap="none" smtClean="0"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9588−8779</m:t>
                          </m:r>
                        </m:num>
                        <m:den>
                          <m:r>
                            <a:rPr lang="en-US" sz="2400" b="0" i="1" cap="none" smtClean="0"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US" sz="2400" cap="none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cap="none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𝑇𝑠</m:t>
                      </m:r>
                      <m:r>
                        <a:rPr lang="en-US" sz="2400" i="1" cap="none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=0,809 </m:t>
                      </m:r>
                      <m:r>
                        <a:rPr lang="en-US" sz="2400" i="1" cap="none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𝑠</m:t>
                      </m:r>
                    </m:oMath>
                  </m:oMathPara>
                </a14:m>
                <a:endParaRPr lang="en-US" sz="1600" cap="none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r>
                  <a:rPr lang="en-US" cap="none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Overshoot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mtClean="0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𝑂𝑆</m:t>
                      </m:r>
                      <m:r>
                        <a:rPr lang="en-US" sz="2400" i="1" cap="none" smtClean="0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400" i="1" cap="none">
                              <a:latin typeface="Cambria Math" charset="0"/>
                              <a:ea typeface="Adobe Gothic Std B" panose="020B0800000000000000" pitchFamily="34" charset="-128"/>
                            </a:rPr>
                          </m:ctrlPr>
                        </m:fPr>
                        <m:num>
                          <m:r>
                            <a:rPr lang="en-US" sz="2400" b="0" i="1" cap="none" smtClean="0"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103,46−88,95</m:t>
                          </m:r>
                        </m:num>
                        <m:den>
                          <m:r>
                            <a:rPr lang="en-US" sz="2400" b="0" i="1" cap="none" smtClean="0"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88,95</m:t>
                          </m:r>
                        </m:den>
                      </m:f>
                      <m:r>
                        <a:rPr lang="en-US" sz="2400" b="0" i="1" cap="none" smtClean="0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𝑥</m:t>
                      </m:r>
                      <m:r>
                        <a:rPr lang="en-US" sz="2400" b="0" i="1" cap="none" smtClean="0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100 %</m:t>
                      </m:r>
                    </m:oMath>
                  </m:oMathPara>
                </a14:m>
                <a:endParaRPr lang="en-US" sz="2400" b="0" cap="none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cap="none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𝑂𝑆</m:t>
                      </m:r>
                      <m:r>
                        <a:rPr lang="en-US" sz="2400" i="1" cap="none"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=16,3125 %</m:t>
                      </m:r>
                    </m:oMath>
                  </m:oMathPara>
                </a14:m>
                <a:endParaRPr lang="en-US" sz="2400" cap="none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457200" lvl="1" indent="0">
                  <a:buNone/>
                </a:pPr>
                <a:endParaRPr lang="en-US" sz="2800" cap="none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3" y="1670405"/>
                <a:ext cx="10625083" cy="4875537"/>
              </a:xfrm>
              <a:blipFill rotWithShape="0">
                <a:blip r:embed="rId2"/>
                <a:stretch>
                  <a:fillRect l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85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371775"/>
            <a:ext cx="10364451" cy="731312"/>
          </a:xfrm>
        </p:spPr>
        <p:txBody>
          <a:bodyPr/>
          <a:lstStyle/>
          <a:p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loop </a:t>
            </a:r>
            <a:r>
              <a:rPr lang="en-US" dirty="0" err="1"/>
              <a:t>terbuka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103087"/>
                <a:ext cx="10363826" cy="542834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cap="none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Dari overshoot yang </a:t>
                </a:r>
                <a:r>
                  <a:rPr lang="en-US" cap="none" dirty="0" err="1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diperoleh</a:t>
                </a:r>
                <a:r>
                  <a:rPr lang="en-US" cap="none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di </a:t>
                </a:r>
                <a:r>
                  <a:rPr lang="en-US" cap="none" dirty="0" err="1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atas</a:t>
                </a:r>
                <a:r>
                  <a:rPr lang="en-US" cap="none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, </a:t>
                </a:r>
                <a:r>
                  <a:rPr lang="en-US" cap="none" dirty="0" err="1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makadapatdihitung</a:t>
                </a:r>
                <a:r>
                  <a:rPr lang="en-US" cap="none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damping ratio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=16,3125 %=0,163125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0,163125=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𝜋𝜁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=0,49988</m:t>
                      </m:r>
                    </m:oMath>
                  </m:oMathPara>
                </a14:m>
                <a:endParaRPr lang="en-US" cap="none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r>
                  <a:rPr lang="en-US" cap="none" dirty="0" err="1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Selanjutnyadari</a:t>
                </a:r>
                <a:r>
                  <a:rPr lang="en-US" cap="none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settling time </a:t>
                </a:r>
                <a:r>
                  <a:rPr lang="en-US" cap="none" dirty="0" err="1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dapatdihitungfrekuensi</a:t>
                </a:r>
                <a:r>
                  <a:rPr lang="en-US" cap="none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natural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𝑇𝑠</m:t>
                      </m:r>
                    </m:oMath>
                  </m:oMathPara>
                </a14:m>
                <a:endParaRPr lang="en-US" cap="none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=9,981</m:t>
                      </m:r>
                    </m:oMath>
                  </m:oMathPara>
                </a14:m>
                <a:endParaRPr lang="en-US" cap="none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r>
                  <a:rPr lang="en-US" cap="none" dirty="0" err="1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Persamaan</a:t>
                </a:r>
                <a:r>
                  <a:rPr lang="en-US" cap="none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pole </a:t>
                </a:r>
                <a:r>
                  <a:rPr lang="en-US" cap="none" dirty="0" err="1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dominan</a:t>
                </a:r>
                <a:r>
                  <a:rPr lang="en-US" cap="none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: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4,944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8,56654</m:t>
                    </m:r>
                  </m:oMath>
                </a14:m>
                <a:endParaRPr lang="en-US" cap="none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457200" lvl="1" indent="0">
                  <a:buNone/>
                </a:pPr>
                <a:endParaRPr lang="en-US" sz="2800" cap="none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103087"/>
                <a:ext cx="10363826" cy="5428342"/>
              </a:xfrm>
              <a:blipFill rotWithShape="0"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59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23657" y="4992914"/>
            <a:ext cx="3817257" cy="8418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304800"/>
                <a:ext cx="10363826" cy="6226629"/>
              </a:xfrm>
            </p:spPr>
            <p:txBody>
              <a:bodyPr/>
              <a:lstStyle/>
              <a:p>
                <a:r>
                  <a:rPr lang="en-US" cap="none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Berdasarkan </a:t>
                </a:r>
                <a:r>
                  <a:rPr lang="en-US" cap="none" dirty="0" err="1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persamaanfungsi</a:t>
                </a:r>
                <a:r>
                  <a:rPr lang="en-US" cap="none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transfer loop </a:t>
                </a:r>
                <a:r>
                  <a:rPr lang="en-US" cap="none" dirty="0" err="1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tertutup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96,690508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+9,888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+97,83188</m:t>
                          </m:r>
                        </m:den>
                      </m:f>
                    </m:oMath>
                  </m:oMathPara>
                </a14:m>
                <a:endParaRPr lang="en-US" cap="none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indent="0">
                  <a:buNone/>
                </a:pPr>
                <a:r>
                  <a:rPr lang="en-US" cap="none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Di </a:t>
                </a:r>
                <a:r>
                  <a:rPr lang="en-US" cap="none" dirty="0" err="1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mana</a:t>
                </a:r>
                <a:r>
                  <a:rPr lang="en-US" cap="none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K </a:t>
                </a:r>
                <a:r>
                  <a:rPr lang="en-US" cap="none" dirty="0" err="1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merupakan</a:t>
                </a:r>
                <a:r>
                  <a:rPr lang="en-US" cap="none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1 </a:t>
                </a:r>
                <a:r>
                  <a:rPr lang="en-US" cap="none" dirty="0" err="1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dikurangi</a:t>
                </a:r>
                <a:r>
                  <a:rPr lang="en-US" cap="none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error steady state </a:t>
                </a:r>
                <a:r>
                  <a:rPr lang="en-US" cap="none" dirty="0" err="1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sehingga</a:t>
                </a:r>
                <a:endParaRPr lang="en-US" cap="none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90−88,95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=0,98833</m:t>
                      </m:r>
                    </m:oMath>
                  </m:oMathPara>
                </a14:m>
                <a:endParaRPr lang="en-US" cap="none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r>
                  <a:rPr lang="en-US" cap="none" dirty="0" err="1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Denganpenurunanpersamaandari</a:t>
                </a:r>
                <a:endParaRPr lang="en-US" cap="none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cap="none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indent="0">
                  <a:buNone/>
                </a:pPr>
                <a:r>
                  <a:rPr lang="en-US" cap="none" dirty="0" err="1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Sehinggakoefisiendenumeratoradalah</a:t>
                </a:r>
                <a:r>
                  <a:rPr lang="en-US" cap="none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97,83188 - 96,690508 = 1,141372</a:t>
                </a:r>
              </a:p>
              <a:p>
                <a:r>
                  <a:rPr lang="en-US" cap="none" dirty="0" err="1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Jadipersamaan</a:t>
                </a:r>
                <a:r>
                  <a:rPr lang="en-US" cap="none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loop </a:t>
                </a:r>
                <a:r>
                  <a:rPr lang="en-US" cap="none" dirty="0" err="1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terbuka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96,690508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+9,888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+1,141372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304800"/>
                <a:ext cx="10363826" cy="6226629"/>
              </a:xfrm>
              <a:blipFill rotWithShape="0">
                <a:blip r:embed="rId2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39569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346</TotalTime>
  <Words>769</Words>
  <Application>Microsoft Macintosh PowerPoint</Application>
  <PresentationFormat>Widescreen</PresentationFormat>
  <Paragraphs>217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Adobe Gothic Std B</vt:lpstr>
      <vt:lpstr>Cambria Math</vt:lpstr>
      <vt:lpstr>Tw Cen MT</vt:lpstr>
      <vt:lpstr>Arial</vt:lpstr>
      <vt:lpstr>Droplet</vt:lpstr>
      <vt:lpstr>Tugas Besar Sistem Mikroprosesor</vt:lpstr>
      <vt:lpstr>Diagram Blok Fungsional</vt:lpstr>
      <vt:lpstr>Spesifikasi Sistem</vt:lpstr>
      <vt:lpstr>Diagram Alir</vt:lpstr>
      <vt:lpstr>Skematik Rangkaian</vt:lpstr>
      <vt:lpstr>Implementasi rangkaian</vt:lpstr>
      <vt:lpstr>Penurunan Fungsi transfer motor</vt:lpstr>
      <vt:lpstr>Penurunan persamaan loop terbuka</vt:lpstr>
      <vt:lpstr>PowerPoint Presentation</vt:lpstr>
      <vt:lpstr>Hasil Pengujian tanpa Pengendali</vt:lpstr>
      <vt:lpstr>Hasil Pengujian tanpa Pengendali (MATLAB)</vt:lpstr>
      <vt:lpstr>Mengapa Dibutuhkan Pengendali ?? (1)</vt:lpstr>
      <vt:lpstr>Mengapa Dibutuhkan Pengendali?? (2)</vt:lpstr>
      <vt:lpstr>Pengendali PD</vt:lpstr>
      <vt:lpstr>PowerPoint Presentation</vt:lpstr>
      <vt:lpstr>Hasil Simulasi</vt:lpstr>
      <vt:lpstr>Hasil Pengujian</vt:lpstr>
      <vt:lpstr>Pengendali PI</vt:lpstr>
      <vt:lpstr>PowerPoint Presentation</vt:lpstr>
      <vt:lpstr>Hasil Pengujian</vt:lpstr>
      <vt:lpstr>Kompensator lead</vt:lpstr>
      <vt:lpstr>PowerPoint Presentation</vt:lpstr>
      <vt:lpstr>Hasil Simulasi</vt:lpstr>
      <vt:lpstr>Hasil Pengujian</vt:lpstr>
      <vt:lpstr>Pengendali PID</vt:lpstr>
      <vt:lpstr>PowerPoint Presentation</vt:lpstr>
      <vt:lpstr>Hasil Simulasi</vt:lpstr>
      <vt:lpstr>Hasil pengujian</vt:lpstr>
      <vt:lpstr>CONCLUSION</vt:lpstr>
      <vt:lpstr>COnclusion</vt:lpstr>
      <vt:lpstr>COnclusion</vt:lpstr>
      <vt:lpstr>SOURCE COde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Sistem Mikroprosesor</dc:title>
  <dc:creator>Mariajogja Jogja</dc:creator>
  <cp:lastModifiedBy>Microsoft Office User</cp:lastModifiedBy>
  <cp:revision>71</cp:revision>
  <dcterms:created xsi:type="dcterms:W3CDTF">2017-05-18T17:28:21Z</dcterms:created>
  <dcterms:modified xsi:type="dcterms:W3CDTF">2017-05-19T15:44:21Z</dcterms:modified>
</cp:coreProperties>
</file>