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&amp;ehk=yrnTKib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C60-3F17-4CE8-87D5-7B3C10BD895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8383-22B8-4A66-8FD7-301CFABCF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22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C60-3F17-4CE8-87D5-7B3C10BD895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8383-22B8-4A66-8FD7-301CFABCF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C60-3F17-4CE8-87D5-7B3C10BD895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8383-22B8-4A66-8FD7-301CFABCF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0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C60-3F17-4CE8-87D5-7B3C10BD895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8383-22B8-4A66-8FD7-301CFABCF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C60-3F17-4CE8-87D5-7B3C10BD895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8383-22B8-4A66-8FD7-301CFABCF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68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C60-3F17-4CE8-87D5-7B3C10BD895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8383-22B8-4A66-8FD7-301CFABCF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3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C60-3F17-4CE8-87D5-7B3C10BD895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8383-22B8-4A66-8FD7-301CFABCF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C60-3F17-4CE8-87D5-7B3C10BD895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8383-22B8-4A66-8FD7-301CFABCF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C60-3F17-4CE8-87D5-7B3C10BD895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8383-22B8-4A66-8FD7-301CFABCF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02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C60-3F17-4CE8-87D5-7B3C10BD895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8383-22B8-4A66-8FD7-301CFABCF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8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C60-3F17-4CE8-87D5-7B3C10BD895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8383-22B8-4A66-8FD7-301CFABCF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47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AC60-3F17-4CE8-87D5-7B3C10BD895E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8383-22B8-4A66-8FD7-301CFABCF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85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&amp;ehk=yrnTKi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2939"/>
          </a:xfrm>
          <a:solidFill>
            <a:srgbClr val="FF0000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London Hype </a:t>
            </a:r>
            <a:r>
              <a:rPr lang="en-GB" sz="1800" dirty="0">
                <a:solidFill>
                  <a:schemeClr val="bg1"/>
                </a:solidFill>
              </a:rPr>
              <a:t>Sign up/in Contact Us News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84103"/>
            <a:ext cx="7646504" cy="1444487"/>
          </a:xfrm>
          <a:solidFill>
            <a:schemeClr val="bg1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http://images5.fanpop.com/image/photos/31700000/London-England-great-britain-31748867-1600-1200.jpg</a:t>
            </a:r>
            <a:endParaRPr lang="en-GB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8" name="Picture 7" descr="Description &lt;strong&gt;London&lt;/strong&gt; Big Ben Phone b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938"/>
            <a:ext cx="12191999" cy="57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6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London Hype Sign up/in Contact Us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Hype Sign up/in Contact Us News</dc:title>
  <dc:creator>Anne Hanford-Dodgson</dc:creator>
  <cp:lastModifiedBy>Anne Hanford-Dodgson</cp:lastModifiedBy>
  <cp:revision>1</cp:revision>
  <dcterms:created xsi:type="dcterms:W3CDTF">2017-03-14T19:02:13Z</dcterms:created>
  <dcterms:modified xsi:type="dcterms:W3CDTF">2017-03-14T19:02:46Z</dcterms:modified>
</cp:coreProperties>
</file>