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0267275" cy="42794238"/>
  <p:notesSz cx="6858000" cy="9144000"/>
  <p:defaultTextStyle>
    <a:defPPr>
      <a:defRPr lang="en-US"/>
    </a:defPPr>
    <a:lvl1pPr marL="0" algn="l" defTabSz="2036847" rtl="0" eaLnBrk="1" latinLnBrk="0" hangingPunct="1">
      <a:defRPr sz="8000" kern="1200">
        <a:solidFill>
          <a:schemeClr val="tx1"/>
        </a:solidFill>
        <a:latin typeface="+mn-lt"/>
        <a:ea typeface="+mn-ea"/>
        <a:cs typeface="+mn-cs"/>
      </a:defRPr>
    </a:lvl1pPr>
    <a:lvl2pPr marL="2036847" algn="l" defTabSz="2036847" rtl="0" eaLnBrk="1" latinLnBrk="0" hangingPunct="1">
      <a:defRPr sz="8000" kern="1200">
        <a:solidFill>
          <a:schemeClr val="tx1"/>
        </a:solidFill>
        <a:latin typeface="+mn-lt"/>
        <a:ea typeface="+mn-ea"/>
        <a:cs typeface="+mn-cs"/>
      </a:defRPr>
    </a:lvl2pPr>
    <a:lvl3pPr marL="4073693" algn="l" defTabSz="2036847" rtl="0" eaLnBrk="1" latinLnBrk="0" hangingPunct="1">
      <a:defRPr sz="8000" kern="1200">
        <a:solidFill>
          <a:schemeClr val="tx1"/>
        </a:solidFill>
        <a:latin typeface="+mn-lt"/>
        <a:ea typeface="+mn-ea"/>
        <a:cs typeface="+mn-cs"/>
      </a:defRPr>
    </a:lvl3pPr>
    <a:lvl4pPr marL="6110540" algn="l" defTabSz="2036847" rtl="0" eaLnBrk="1" latinLnBrk="0" hangingPunct="1">
      <a:defRPr sz="8000" kern="1200">
        <a:solidFill>
          <a:schemeClr val="tx1"/>
        </a:solidFill>
        <a:latin typeface="+mn-lt"/>
        <a:ea typeface="+mn-ea"/>
        <a:cs typeface="+mn-cs"/>
      </a:defRPr>
    </a:lvl4pPr>
    <a:lvl5pPr marL="8147386" algn="l" defTabSz="2036847" rtl="0" eaLnBrk="1" latinLnBrk="0" hangingPunct="1">
      <a:defRPr sz="8000" kern="1200">
        <a:solidFill>
          <a:schemeClr val="tx1"/>
        </a:solidFill>
        <a:latin typeface="+mn-lt"/>
        <a:ea typeface="+mn-ea"/>
        <a:cs typeface="+mn-cs"/>
      </a:defRPr>
    </a:lvl5pPr>
    <a:lvl6pPr marL="10184233" algn="l" defTabSz="2036847" rtl="0" eaLnBrk="1" latinLnBrk="0" hangingPunct="1">
      <a:defRPr sz="8000" kern="1200">
        <a:solidFill>
          <a:schemeClr val="tx1"/>
        </a:solidFill>
        <a:latin typeface="+mn-lt"/>
        <a:ea typeface="+mn-ea"/>
        <a:cs typeface="+mn-cs"/>
      </a:defRPr>
    </a:lvl6pPr>
    <a:lvl7pPr marL="12221080" algn="l" defTabSz="2036847" rtl="0" eaLnBrk="1" latinLnBrk="0" hangingPunct="1">
      <a:defRPr sz="8000" kern="1200">
        <a:solidFill>
          <a:schemeClr val="tx1"/>
        </a:solidFill>
        <a:latin typeface="+mn-lt"/>
        <a:ea typeface="+mn-ea"/>
        <a:cs typeface="+mn-cs"/>
      </a:defRPr>
    </a:lvl7pPr>
    <a:lvl8pPr marL="14257926" algn="l" defTabSz="2036847" rtl="0" eaLnBrk="1" latinLnBrk="0" hangingPunct="1">
      <a:defRPr sz="8000" kern="1200">
        <a:solidFill>
          <a:schemeClr val="tx1"/>
        </a:solidFill>
        <a:latin typeface="+mn-lt"/>
        <a:ea typeface="+mn-ea"/>
        <a:cs typeface="+mn-cs"/>
      </a:defRPr>
    </a:lvl8pPr>
    <a:lvl9pPr marL="16294773" algn="l" defTabSz="2036847" rtl="0" eaLnBrk="1" latinLnBrk="0" hangingPunct="1">
      <a:defRPr sz="8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48" y="-8526"/>
      </p:cViewPr>
      <p:guideLst>
        <p:guide orient="horz" pos="13479"/>
        <p:guide pos="9533"/>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E79C62-23FF-704A-B283-66B2D41E5BA7}"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4417BE81-E835-5641-9EFB-7C837B2F3D17}">
      <dgm:prSet phldrT="[Text]"/>
      <dgm:spPr/>
      <dgm:t>
        <a:bodyPr/>
        <a:lstStyle/>
        <a:p>
          <a:pPr algn="just"/>
          <a:r>
            <a:rPr lang="en-SG" dirty="0"/>
            <a:t>The dimension reduction greatly enhances the result of SVM which reduces about 0.1 multi-class logarithmic loss. The SVM 1024 has a loss of 0.184 and 0.597 with respect to</a:t>
          </a:r>
          <a:r>
            <a:rPr lang="en-SG" dirty="0">
              <a:latin typeface="Calibri"/>
            </a:rPr>
            <a:t> </a:t>
          </a:r>
          <a:r>
            <a:rPr lang="en-SG" dirty="0"/>
            <a:t>training and testing data, while the SVM 256 has a loss of 0.250 and 0.505. Both SVM model overfit a lot, while the dimension reduction of BERT contextual embeddings efficiently mitigate overfitting, which bridges the performance gap between training data and testing data.</a:t>
          </a:r>
          <a:endParaRPr lang="en-US" dirty="0"/>
        </a:p>
      </dgm:t>
    </dgm:pt>
    <dgm:pt modelId="{C94167DA-89F1-E049-8DE7-F8B6856142B6}" type="parTrans" cxnId="{6F16EC91-F466-6F40-9B28-C9958FB3B084}">
      <dgm:prSet/>
      <dgm:spPr/>
      <dgm:t>
        <a:bodyPr/>
        <a:lstStyle/>
        <a:p>
          <a:endParaRPr lang="en-US"/>
        </a:p>
      </dgm:t>
    </dgm:pt>
    <dgm:pt modelId="{D8D2D273-015D-2541-A9DA-B910009ABBB2}" type="sibTrans" cxnId="{6F16EC91-F466-6F40-9B28-C9958FB3B084}">
      <dgm:prSet/>
      <dgm:spPr/>
      <dgm:t>
        <a:bodyPr/>
        <a:lstStyle/>
        <a:p>
          <a:endParaRPr lang="en-US"/>
        </a:p>
      </dgm:t>
    </dgm:pt>
    <dgm:pt modelId="{AE876F67-F580-2D4B-A819-F86186288031}">
      <dgm:prSet phldrT="[Text]"/>
      <dgm:spPr/>
      <dgm:t>
        <a:bodyPr/>
        <a:lstStyle/>
        <a:p>
          <a:pPr algn="just"/>
          <a:r>
            <a:rPr lang="en-SG" dirty="0"/>
            <a:t>The BIDAF model performs worse when trained with the augmented training set than the original training set, due to the distribution mismatching caused by data augmentation that, the portion of the neither data is larger in the training set than in the testing set.</a:t>
          </a:r>
          <a:endParaRPr lang="en-US" dirty="0"/>
        </a:p>
      </dgm:t>
    </dgm:pt>
    <dgm:pt modelId="{35F37533-585D-AE42-8B85-B660552234E3}" type="parTrans" cxnId="{59BD626F-BC3E-DC42-9629-70CF9F2C40B8}">
      <dgm:prSet/>
      <dgm:spPr/>
      <dgm:t>
        <a:bodyPr/>
        <a:lstStyle/>
        <a:p>
          <a:endParaRPr lang="en-US"/>
        </a:p>
      </dgm:t>
    </dgm:pt>
    <dgm:pt modelId="{398C4A20-7251-2145-96BD-7E0C14063507}" type="sibTrans" cxnId="{59BD626F-BC3E-DC42-9629-70CF9F2C40B8}">
      <dgm:prSet/>
      <dgm:spPr/>
      <dgm:t>
        <a:bodyPr/>
        <a:lstStyle/>
        <a:p>
          <a:endParaRPr lang="en-US"/>
        </a:p>
      </dgm:t>
    </dgm:pt>
    <dgm:pt modelId="{E263C62D-C5A2-4897-983F-A15DDB05D233}">
      <dgm:prSet phldrT="[Text]" phldr="0"/>
      <dgm:spPr/>
      <dgm:t>
        <a:bodyPr/>
        <a:lstStyle/>
        <a:p>
          <a:pPr algn="just"/>
          <a:r>
            <a:rPr lang="en-SG" dirty="0"/>
            <a:t>Both two fine-tuned BERT models achieve much more competitive results compared to Bert as Feature Extractor models.</a:t>
          </a:r>
        </a:p>
      </dgm:t>
    </dgm:pt>
    <dgm:pt modelId="{9E1F5F2D-41C9-4625-B9F6-BBA72101E756}" type="parTrans" cxnId="{EAB588FE-41F1-4E98-9352-B387AD46613C}">
      <dgm:prSet/>
      <dgm:spPr/>
      <dgm:t>
        <a:bodyPr/>
        <a:lstStyle/>
        <a:p>
          <a:endParaRPr lang="zh-CN" altLang="en-US"/>
        </a:p>
      </dgm:t>
    </dgm:pt>
    <dgm:pt modelId="{A9D8DC6B-221F-4508-853C-66C53B45E30A}" type="sibTrans" cxnId="{EAB588FE-41F1-4E98-9352-B387AD46613C}">
      <dgm:prSet/>
      <dgm:spPr/>
      <dgm:t>
        <a:bodyPr/>
        <a:lstStyle/>
        <a:p>
          <a:endParaRPr lang="zh-CN" altLang="en-US"/>
        </a:p>
      </dgm:t>
    </dgm:pt>
    <dgm:pt modelId="{73BFE2F3-1994-402B-922E-BF4C6A05100D}">
      <dgm:prSet phldrT="[Text]" phldr="0"/>
      <dgm:spPr/>
      <dgm:t>
        <a:bodyPr/>
        <a:lstStyle/>
        <a:p>
          <a:pPr algn="just"/>
          <a:r>
            <a:rPr lang="en-SG" dirty="0"/>
            <a:t>The ensemble learning with logistic regression greatly enhances the overall classification result.</a:t>
          </a:r>
        </a:p>
      </dgm:t>
    </dgm:pt>
    <dgm:pt modelId="{5206C319-2E61-4306-AF70-CF5FCC105A76}" type="parTrans" cxnId="{19002032-65E7-4CA6-8630-75F2FF5E8C56}">
      <dgm:prSet/>
      <dgm:spPr/>
      <dgm:t>
        <a:bodyPr/>
        <a:lstStyle/>
        <a:p>
          <a:endParaRPr lang="zh-CN" altLang="en-US"/>
        </a:p>
      </dgm:t>
    </dgm:pt>
    <dgm:pt modelId="{EB418FE9-C0EE-4235-93C3-EEF472A0C1F6}" type="sibTrans" cxnId="{19002032-65E7-4CA6-8630-75F2FF5E8C56}">
      <dgm:prSet/>
      <dgm:spPr/>
      <dgm:t>
        <a:bodyPr/>
        <a:lstStyle/>
        <a:p>
          <a:endParaRPr lang="zh-CN" altLang="en-US"/>
        </a:p>
      </dgm:t>
    </dgm:pt>
    <dgm:pt modelId="{5BA2610D-EA0B-4098-8090-26910501B10A}">
      <dgm:prSet phldrT="[Text]" phldr="0"/>
      <dgm:spPr>
        <a:solidFill>
          <a:srgbClr val="C00000"/>
        </a:solidFill>
      </dgm:spPr>
      <dgm:t>
        <a:bodyPr/>
        <a:lstStyle/>
        <a:p>
          <a:pPr rtl="0"/>
          <a:r>
            <a:rPr lang="en-SG" b="1" dirty="0">
              <a:latin typeface="Calibri"/>
            </a:rPr>
            <a:t>Performance of</a:t>
          </a:r>
          <a:r>
            <a:rPr lang="en-SG" b="1" i="0" u="none" strike="noStrike" cap="none" baseline="0" noProof="0" dirty="0">
              <a:solidFill>
                <a:srgbClr val="010000"/>
              </a:solidFill>
              <a:latin typeface="Calibri"/>
              <a:cs typeface="Calibri"/>
            </a:rPr>
            <a:t> </a:t>
          </a:r>
          <a:r>
            <a:rPr lang="en-SG" b="1" dirty="0">
              <a:latin typeface="Calibri"/>
            </a:rPr>
            <a:t>Dimension</a:t>
          </a:r>
          <a:r>
            <a:rPr lang="en-SG" b="1" i="0" u="none" strike="noStrike" cap="none" baseline="0" noProof="0" dirty="0">
              <a:solidFill>
                <a:srgbClr val="010000"/>
              </a:solidFill>
              <a:latin typeface="Calibri"/>
              <a:cs typeface="Calibri"/>
            </a:rPr>
            <a:t> </a:t>
          </a:r>
          <a:r>
            <a:rPr lang="en-SG" b="1" dirty="0">
              <a:latin typeface="Calibri"/>
            </a:rPr>
            <a:t>Reduction</a:t>
          </a:r>
        </a:p>
      </dgm:t>
    </dgm:pt>
    <dgm:pt modelId="{BE5E5656-A0AE-4043-95AA-086A2DFA5EF9}" type="parTrans" cxnId="{0ABA16C9-8142-4DFD-A4E0-BA03F5AC47E8}">
      <dgm:prSet/>
      <dgm:spPr/>
      <dgm:t>
        <a:bodyPr/>
        <a:lstStyle/>
        <a:p>
          <a:endParaRPr lang="zh-CN" altLang="en-US"/>
        </a:p>
      </dgm:t>
    </dgm:pt>
    <dgm:pt modelId="{90C16CC0-1462-45ED-8549-0A8D0FDFB70B}" type="sibTrans" cxnId="{0ABA16C9-8142-4DFD-A4E0-BA03F5AC47E8}">
      <dgm:prSet/>
      <dgm:spPr/>
      <dgm:t>
        <a:bodyPr/>
        <a:lstStyle/>
        <a:p>
          <a:endParaRPr lang="zh-CN" altLang="en-US"/>
        </a:p>
      </dgm:t>
    </dgm:pt>
    <dgm:pt modelId="{CEC6F504-4AEA-49FB-90C7-464DCDF06697}">
      <dgm:prSet phldrT="[Text]" phldr="0"/>
      <dgm:spPr>
        <a:solidFill>
          <a:srgbClr val="C00000"/>
        </a:solidFill>
      </dgm:spPr>
      <dgm:t>
        <a:bodyPr/>
        <a:lstStyle/>
        <a:p>
          <a:pPr rtl="0"/>
          <a:r>
            <a:rPr lang="en-SG" b="1" dirty="0">
              <a:latin typeface="Calibri"/>
            </a:rPr>
            <a:t>Performance of Data Augmentation</a:t>
          </a:r>
        </a:p>
      </dgm:t>
    </dgm:pt>
    <dgm:pt modelId="{C3CF99DC-2708-4142-AF20-2E409EF4F61C}" type="parTrans" cxnId="{8C915C58-F42E-4AEC-96A4-E7D2D08DC48A}">
      <dgm:prSet/>
      <dgm:spPr/>
      <dgm:t>
        <a:bodyPr/>
        <a:lstStyle/>
        <a:p>
          <a:endParaRPr lang="zh-CN" altLang="en-US"/>
        </a:p>
      </dgm:t>
    </dgm:pt>
    <dgm:pt modelId="{E2664FA1-C2D9-476A-8F21-530D98291078}" type="sibTrans" cxnId="{8C915C58-F42E-4AEC-96A4-E7D2D08DC48A}">
      <dgm:prSet/>
      <dgm:spPr/>
      <dgm:t>
        <a:bodyPr/>
        <a:lstStyle/>
        <a:p>
          <a:endParaRPr lang="zh-CN" altLang="en-US"/>
        </a:p>
      </dgm:t>
    </dgm:pt>
    <dgm:pt modelId="{95EEC759-5D83-4E1A-BEAE-70F55FC3DEDE}">
      <dgm:prSet phldrT="[Text]" phldr="0"/>
      <dgm:spPr>
        <a:solidFill>
          <a:srgbClr val="C00000"/>
        </a:solidFill>
      </dgm:spPr>
      <dgm:t>
        <a:bodyPr/>
        <a:lstStyle/>
        <a:p>
          <a:pPr rtl="0"/>
          <a:r>
            <a:rPr lang="en-SG" b="1" dirty="0">
              <a:latin typeface="Calibri"/>
            </a:rPr>
            <a:t>Efficacy of Fine-tuned Models</a:t>
          </a:r>
        </a:p>
      </dgm:t>
    </dgm:pt>
    <dgm:pt modelId="{42651F81-8F32-4E31-9BF5-B9911F63A6E5}" type="parTrans" cxnId="{AA6C154B-958C-4351-A5D1-EB8A372A79D4}">
      <dgm:prSet/>
      <dgm:spPr/>
      <dgm:t>
        <a:bodyPr/>
        <a:lstStyle/>
        <a:p>
          <a:endParaRPr lang="zh-CN" altLang="en-US"/>
        </a:p>
      </dgm:t>
    </dgm:pt>
    <dgm:pt modelId="{4362A656-42C7-462D-945F-69EF230B24B8}" type="sibTrans" cxnId="{AA6C154B-958C-4351-A5D1-EB8A372A79D4}">
      <dgm:prSet/>
      <dgm:spPr/>
      <dgm:t>
        <a:bodyPr/>
        <a:lstStyle/>
        <a:p>
          <a:endParaRPr lang="zh-CN" altLang="en-US"/>
        </a:p>
      </dgm:t>
    </dgm:pt>
    <dgm:pt modelId="{357E4AA3-8F8B-4FE8-B591-CEF6167DC295}">
      <dgm:prSet phldrT="[Text]" phldr="0"/>
      <dgm:spPr>
        <a:solidFill>
          <a:srgbClr val="C00000"/>
        </a:solidFill>
      </dgm:spPr>
      <dgm:t>
        <a:bodyPr/>
        <a:lstStyle/>
        <a:p>
          <a:pPr rtl="0"/>
          <a:r>
            <a:rPr lang="en-SG" b="1" dirty="0">
              <a:latin typeface="Calibri"/>
            </a:rPr>
            <a:t>Efficacy of Ensemble Learning</a:t>
          </a:r>
        </a:p>
      </dgm:t>
    </dgm:pt>
    <dgm:pt modelId="{D2C50306-D256-4BD9-B26D-3B53A3E18C47}" type="parTrans" cxnId="{23A2778B-3173-4B5A-A5E7-3C173A063BE0}">
      <dgm:prSet/>
      <dgm:spPr/>
      <dgm:t>
        <a:bodyPr/>
        <a:lstStyle/>
        <a:p>
          <a:endParaRPr lang="zh-CN" altLang="en-US"/>
        </a:p>
      </dgm:t>
    </dgm:pt>
    <dgm:pt modelId="{F07397BC-9C78-4A74-95EE-24FA7F895BBD}" type="sibTrans" cxnId="{23A2778B-3173-4B5A-A5E7-3C173A063BE0}">
      <dgm:prSet/>
      <dgm:spPr/>
      <dgm:t>
        <a:bodyPr/>
        <a:lstStyle/>
        <a:p>
          <a:endParaRPr lang="zh-CN" altLang="en-US"/>
        </a:p>
      </dgm:t>
    </dgm:pt>
    <dgm:pt modelId="{35BF8B8A-9AA9-4E29-B551-B03D8764B6EE}" type="pres">
      <dgm:prSet presAssocID="{AFE79C62-23FF-704A-B283-66B2D41E5BA7}" presName="linear" presStyleCnt="0">
        <dgm:presLayoutVars>
          <dgm:dir/>
          <dgm:animLvl val="lvl"/>
          <dgm:resizeHandles val="exact"/>
        </dgm:presLayoutVars>
      </dgm:prSet>
      <dgm:spPr/>
    </dgm:pt>
    <dgm:pt modelId="{332E7CA2-AFE1-4A92-9DD4-C6D24677BCB4}" type="pres">
      <dgm:prSet presAssocID="{5BA2610D-EA0B-4098-8090-26910501B10A}" presName="parentLin" presStyleCnt="0"/>
      <dgm:spPr/>
    </dgm:pt>
    <dgm:pt modelId="{0BFCDF21-BEBD-479D-89B2-678095A8CC02}" type="pres">
      <dgm:prSet presAssocID="{5BA2610D-EA0B-4098-8090-26910501B10A}" presName="parentLeftMargin" presStyleLbl="node1" presStyleIdx="0" presStyleCnt="4"/>
      <dgm:spPr/>
    </dgm:pt>
    <dgm:pt modelId="{C355C490-71F6-4C73-9F10-4BE2B163026C}" type="pres">
      <dgm:prSet presAssocID="{5BA2610D-EA0B-4098-8090-26910501B10A}" presName="parentText" presStyleLbl="node1" presStyleIdx="0" presStyleCnt="4">
        <dgm:presLayoutVars>
          <dgm:chMax val="0"/>
          <dgm:bulletEnabled val="1"/>
        </dgm:presLayoutVars>
      </dgm:prSet>
      <dgm:spPr/>
    </dgm:pt>
    <dgm:pt modelId="{14A82718-504E-4A6F-B42E-4F53AD14F2D9}" type="pres">
      <dgm:prSet presAssocID="{5BA2610D-EA0B-4098-8090-26910501B10A}" presName="negativeSpace" presStyleCnt="0"/>
      <dgm:spPr/>
    </dgm:pt>
    <dgm:pt modelId="{AB41D235-D19D-41B2-9AAA-DE46738700CC}" type="pres">
      <dgm:prSet presAssocID="{5BA2610D-EA0B-4098-8090-26910501B10A}" presName="childText" presStyleLbl="conFgAcc1" presStyleIdx="0" presStyleCnt="4" custLinFactNeighborX="-238">
        <dgm:presLayoutVars>
          <dgm:bulletEnabled val="1"/>
        </dgm:presLayoutVars>
      </dgm:prSet>
      <dgm:spPr/>
    </dgm:pt>
    <dgm:pt modelId="{185DC850-2A61-4F48-9D90-8103C5F5B9DB}" type="pres">
      <dgm:prSet presAssocID="{90C16CC0-1462-45ED-8549-0A8D0FDFB70B}" presName="spaceBetweenRectangles" presStyleCnt="0"/>
      <dgm:spPr/>
    </dgm:pt>
    <dgm:pt modelId="{3CFBE27D-ED6E-4104-94DD-0D830B914885}" type="pres">
      <dgm:prSet presAssocID="{CEC6F504-4AEA-49FB-90C7-464DCDF06697}" presName="parentLin" presStyleCnt="0"/>
      <dgm:spPr/>
    </dgm:pt>
    <dgm:pt modelId="{9E22F52F-A215-45FE-93F7-50B0B182FEF8}" type="pres">
      <dgm:prSet presAssocID="{CEC6F504-4AEA-49FB-90C7-464DCDF06697}" presName="parentLeftMargin" presStyleLbl="node1" presStyleIdx="0" presStyleCnt="4"/>
      <dgm:spPr/>
    </dgm:pt>
    <dgm:pt modelId="{93A98EAB-5930-4CCD-AC0F-8B1248DEC763}" type="pres">
      <dgm:prSet presAssocID="{CEC6F504-4AEA-49FB-90C7-464DCDF06697}" presName="parentText" presStyleLbl="node1" presStyleIdx="1" presStyleCnt="4">
        <dgm:presLayoutVars>
          <dgm:chMax val="0"/>
          <dgm:bulletEnabled val="1"/>
        </dgm:presLayoutVars>
      </dgm:prSet>
      <dgm:spPr/>
    </dgm:pt>
    <dgm:pt modelId="{FEBC59F1-BC55-4177-A762-C8BBF406CBD5}" type="pres">
      <dgm:prSet presAssocID="{CEC6F504-4AEA-49FB-90C7-464DCDF06697}" presName="negativeSpace" presStyleCnt="0"/>
      <dgm:spPr/>
    </dgm:pt>
    <dgm:pt modelId="{D0D21A96-D58B-44C8-80E7-D5AD96A09098}" type="pres">
      <dgm:prSet presAssocID="{CEC6F504-4AEA-49FB-90C7-464DCDF06697}" presName="childText" presStyleLbl="conFgAcc1" presStyleIdx="1" presStyleCnt="4">
        <dgm:presLayoutVars>
          <dgm:bulletEnabled val="1"/>
        </dgm:presLayoutVars>
      </dgm:prSet>
      <dgm:spPr/>
    </dgm:pt>
    <dgm:pt modelId="{13DC03DE-7EF6-42C3-8DD7-70ED06ED86AE}" type="pres">
      <dgm:prSet presAssocID="{E2664FA1-C2D9-476A-8F21-530D98291078}" presName="spaceBetweenRectangles" presStyleCnt="0"/>
      <dgm:spPr/>
    </dgm:pt>
    <dgm:pt modelId="{3D6CD1DF-16F0-440A-A9D3-68C9B0538563}" type="pres">
      <dgm:prSet presAssocID="{95EEC759-5D83-4E1A-BEAE-70F55FC3DEDE}" presName="parentLin" presStyleCnt="0"/>
      <dgm:spPr/>
    </dgm:pt>
    <dgm:pt modelId="{42BB76CE-D8B3-4C79-98DA-8DA219957FBF}" type="pres">
      <dgm:prSet presAssocID="{95EEC759-5D83-4E1A-BEAE-70F55FC3DEDE}" presName="parentLeftMargin" presStyleLbl="node1" presStyleIdx="1" presStyleCnt="4"/>
      <dgm:spPr/>
    </dgm:pt>
    <dgm:pt modelId="{0C66CB47-84CA-4325-9FDA-F49A55632397}" type="pres">
      <dgm:prSet presAssocID="{95EEC759-5D83-4E1A-BEAE-70F55FC3DEDE}" presName="parentText" presStyleLbl="node1" presStyleIdx="2" presStyleCnt="4">
        <dgm:presLayoutVars>
          <dgm:chMax val="0"/>
          <dgm:bulletEnabled val="1"/>
        </dgm:presLayoutVars>
      </dgm:prSet>
      <dgm:spPr/>
    </dgm:pt>
    <dgm:pt modelId="{0635FD92-1AE5-4704-8A21-214EB9407673}" type="pres">
      <dgm:prSet presAssocID="{95EEC759-5D83-4E1A-BEAE-70F55FC3DEDE}" presName="negativeSpace" presStyleCnt="0"/>
      <dgm:spPr/>
    </dgm:pt>
    <dgm:pt modelId="{F33FEE84-C8D2-463A-8FBA-E5A0FFFDD693}" type="pres">
      <dgm:prSet presAssocID="{95EEC759-5D83-4E1A-BEAE-70F55FC3DEDE}" presName="childText" presStyleLbl="conFgAcc1" presStyleIdx="2" presStyleCnt="4">
        <dgm:presLayoutVars>
          <dgm:bulletEnabled val="1"/>
        </dgm:presLayoutVars>
      </dgm:prSet>
      <dgm:spPr/>
    </dgm:pt>
    <dgm:pt modelId="{EE5C205F-B4B0-42B9-BEA2-C0C14DB8FA2A}" type="pres">
      <dgm:prSet presAssocID="{4362A656-42C7-462D-945F-69EF230B24B8}" presName="spaceBetweenRectangles" presStyleCnt="0"/>
      <dgm:spPr/>
    </dgm:pt>
    <dgm:pt modelId="{EAA3976C-721D-4756-80FF-E764E0F581ED}" type="pres">
      <dgm:prSet presAssocID="{357E4AA3-8F8B-4FE8-B591-CEF6167DC295}" presName="parentLin" presStyleCnt="0"/>
      <dgm:spPr/>
    </dgm:pt>
    <dgm:pt modelId="{131604C1-D43E-41EA-B99A-B7EBD032C2FD}" type="pres">
      <dgm:prSet presAssocID="{357E4AA3-8F8B-4FE8-B591-CEF6167DC295}" presName="parentLeftMargin" presStyleLbl="node1" presStyleIdx="2" presStyleCnt="4"/>
      <dgm:spPr/>
    </dgm:pt>
    <dgm:pt modelId="{302912B6-2DBB-43E6-A266-1FD09710450F}" type="pres">
      <dgm:prSet presAssocID="{357E4AA3-8F8B-4FE8-B591-CEF6167DC295}" presName="parentText" presStyleLbl="node1" presStyleIdx="3" presStyleCnt="4">
        <dgm:presLayoutVars>
          <dgm:chMax val="0"/>
          <dgm:bulletEnabled val="1"/>
        </dgm:presLayoutVars>
      </dgm:prSet>
      <dgm:spPr/>
    </dgm:pt>
    <dgm:pt modelId="{D17E1AE7-ABAC-4D97-A074-5D00D030BBD8}" type="pres">
      <dgm:prSet presAssocID="{357E4AA3-8F8B-4FE8-B591-CEF6167DC295}" presName="negativeSpace" presStyleCnt="0"/>
      <dgm:spPr/>
    </dgm:pt>
    <dgm:pt modelId="{B52C53C9-0F01-447B-A0C2-D4A1C179B488}" type="pres">
      <dgm:prSet presAssocID="{357E4AA3-8F8B-4FE8-B591-CEF6167DC295}" presName="childText" presStyleLbl="conFgAcc1" presStyleIdx="3" presStyleCnt="4">
        <dgm:presLayoutVars>
          <dgm:bulletEnabled val="1"/>
        </dgm:presLayoutVars>
      </dgm:prSet>
      <dgm:spPr/>
    </dgm:pt>
  </dgm:ptLst>
  <dgm:cxnLst>
    <dgm:cxn modelId="{D7EEF802-BCC1-4299-B35C-1A0B31903C8D}" type="presOf" srcId="{357E4AA3-8F8B-4FE8-B591-CEF6167DC295}" destId="{131604C1-D43E-41EA-B99A-B7EBD032C2FD}" srcOrd="0" destOrd="0" presId="urn:microsoft.com/office/officeart/2005/8/layout/list1"/>
    <dgm:cxn modelId="{19002032-65E7-4CA6-8630-75F2FF5E8C56}" srcId="{357E4AA3-8F8B-4FE8-B591-CEF6167DC295}" destId="{73BFE2F3-1994-402B-922E-BF4C6A05100D}" srcOrd="0" destOrd="0" parTransId="{5206C319-2E61-4306-AF70-CF5FCC105A76}" sibTransId="{EB418FE9-C0EE-4235-93C3-EEF472A0C1F6}"/>
    <dgm:cxn modelId="{E3DE723C-86DD-4CD6-99C2-8A1C812B7CE5}" type="presOf" srcId="{95EEC759-5D83-4E1A-BEAE-70F55FC3DEDE}" destId="{42BB76CE-D8B3-4C79-98DA-8DA219957FBF}" srcOrd="0" destOrd="0" presId="urn:microsoft.com/office/officeart/2005/8/layout/list1"/>
    <dgm:cxn modelId="{AA6C154B-958C-4351-A5D1-EB8A372A79D4}" srcId="{AFE79C62-23FF-704A-B283-66B2D41E5BA7}" destId="{95EEC759-5D83-4E1A-BEAE-70F55FC3DEDE}" srcOrd="2" destOrd="0" parTransId="{42651F81-8F32-4E31-9BF5-B9911F63A6E5}" sibTransId="{4362A656-42C7-462D-945F-69EF230B24B8}"/>
    <dgm:cxn modelId="{59BD626F-BC3E-DC42-9629-70CF9F2C40B8}" srcId="{CEC6F504-4AEA-49FB-90C7-464DCDF06697}" destId="{AE876F67-F580-2D4B-A819-F86186288031}" srcOrd="0" destOrd="0" parTransId="{35F37533-585D-AE42-8B85-B660552234E3}" sibTransId="{398C4A20-7251-2145-96BD-7E0C14063507}"/>
    <dgm:cxn modelId="{42890775-2CE4-4FFA-BF41-F949D6B7D0A6}" type="presOf" srcId="{CEC6F504-4AEA-49FB-90C7-464DCDF06697}" destId="{93A98EAB-5930-4CCD-AC0F-8B1248DEC763}" srcOrd="1" destOrd="0" presId="urn:microsoft.com/office/officeart/2005/8/layout/list1"/>
    <dgm:cxn modelId="{8C915C58-F42E-4AEC-96A4-E7D2D08DC48A}" srcId="{AFE79C62-23FF-704A-B283-66B2D41E5BA7}" destId="{CEC6F504-4AEA-49FB-90C7-464DCDF06697}" srcOrd="1" destOrd="0" parTransId="{C3CF99DC-2708-4142-AF20-2E409EF4F61C}" sibTransId="{E2664FA1-C2D9-476A-8F21-530D98291078}"/>
    <dgm:cxn modelId="{23A2778B-3173-4B5A-A5E7-3C173A063BE0}" srcId="{AFE79C62-23FF-704A-B283-66B2D41E5BA7}" destId="{357E4AA3-8F8B-4FE8-B591-CEF6167DC295}" srcOrd="3" destOrd="0" parTransId="{D2C50306-D256-4BD9-B26D-3B53A3E18C47}" sibTransId="{F07397BC-9C78-4A74-95EE-24FA7F895BBD}"/>
    <dgm:cxn modelId="{6F16EC91-F466-6F40-9B28-C9958FB3B084}" srcId="{5BA2610D-EA0B-4098-8090-26910501B10A}" destId="{4417BE81-E835-5641-9EFB-7C837B2F3D17}" srcOrd="0" destOrd="0" parTransId="{C94167DA-89F1-E049-8DE7-F8B6856142B6}" sibTransId="{D8D2D273-015D-2541-A9DA-B910009ABBB2}"/>
    <dgm:cxn modelId="{755CA79F-A9D3-40F5-AAF4-F3A8833724D7}" type="presOf" srcId="{AFE79C62-23FF-704A-B283-66B2D41E5BA7}" destId="{35BF8B8A-9AA9-4E29-B551-B03D8764B6EE}" srcOrd="0" destOrd="0" presId="urn:microsoft.com/office/officeart/2005/8/layout/list1"/>
    <dgm:cxn modelId="{7C09F6A5-D2F8-4F88-91C2-02370B053ADF}" type="presOf" srcId="{4417BE81-E835-5641-9EFB-7C837B2F3D17}" destId="{AB41D235-D19D-41B2-9AAA-DE46738700CC}" srcOrd="0" destOrd="0" presId="urn:microsoft.com/office/officeart/2005/8/layout/list1"/>
    <dgm:cxn modelId="{A9BA0EA8-BD46-464B-8F58-6183C1828D60}" type="presOf" srcId="{CEC6F504-4AEA-49FB-90C7-464DCDF06697}" destId="{9E22F52F-A215-45FE-93F7-50B0B182FEF8}" srcOrd="0" destOrd="0" presId="urn:microsoft.com/office/officeart/2005/8/layout/list1"/>
    <dgm:cxn modelId="{DCC667AC-F7AF-458A-8011-6755799F0EB9}" type="presOf" srcId="{73BFE2F3-1994-402B-922E-BF4C6A05100D}" destId="{B52C53C9-0F01-447B-A0C2-D4A1C179B488}" srcOrd="0" destOrd="0" presId="urn:microsoft.com/office/officeart/2005/8/layout/list1"/>
    <dgm:cxn modelId="{D35AFBB1-8BA3-4978-B17A-B83791096ADE}" type="presOf" srcId="{357E4AA3-8F8B-4FE8-B591-CEF6167DC295}" destId="{302912B6-2DBB-43E6-A266-1FD09710450F}" srcOrd="1" destOrd="0" presId="urn:microsoft.com/office/officeart/2005/8/layout/list1"/>
    <dgm:cxn modelId="{5D89ECB8-6078-44FB-8FCD-1733B70D6ED4}" type="presOf" srcId="{5BA2610D-EA0B-4098-8090-26910501B10A}" destId="{C355C490-71F6-4C73-9F10-4BE2B163026C}" srcOrd="1" destOrd="0" presId="urn:microsoft.com/office/officeart/2005/8/layout/list1"/>
    <dgm:cxn modelId="{72732CB9-D626-4982-B400-4A3A7FF599B7}" type="presOf" srcId="{5BA2610D-EA0B-4098-8090-26910501B10A}" destId="{0BFCDF21-BEBD-479D-89B2-678095A8CC02}" srcOrd="0" destOrd="0" presId="urn:microsoft.com/office/officeart/2005/8/layout/list1"/>
    <dgm:cxn modelId="{9F9FCDC4-C8B5-4EE8-BE03-35B8F4135B0A}" type="presOf" srcId="{AE876F67-F580-2D4B-A819-F86186288031}" destId="{D0D21A96-D58B-44C8-80E7-D5AD96A09098}" srcOrd="0" destOrd="0" presId="urn:microsoft.com/office/officeart/2005/8/layout/list1"/>
    <dgm:cxn modelId="{0ABA16C9-8142-4DFD-A4E0-BA03F5AC47E8}" srcId="{AFE79C62-23FF-704A-B283-66B2D41E5BA7}" destId="{5BA2610D-EA0B-4098-8090-26910501B10A}" srcOrd="0" destOrd="0" parTransId="{BE5E5656-A0AE-4043-95AA-086A2DFA5EF9}" sibTransId="{90C16CC0-1462-45ED-8549-0A8D0FDFB70B}"/>
    <dgm:cxn modelId="{656ADBD9-5BE5-45C7-8D42-5BB75914D08D}" type="presOf" srcId="{95EEC759-5D83-4E1A-BEAE-70F55FC3DEDE}" destId="{0C66CB47-84CA-4325-9FDA-F49A55632397}" srcOrd="1" destOrd="0" presId="urn:microsoft.com/office/officeart/2005/8/layout/list1"/>
    <dgm:cxn modelId="{4FBDA0E1-D537-44E3-9165-B4694F93461F}" type="presOf" srcId="{E263C62D-C5A2-4897-983F-A15DDB05D233}" destId="{F33FEE84-C8D2-463A-8FBA-E5A0FFFDD693}" srcOrd="0" destOrd="0" presId="urn:microsoft.com/office/officeart/2005/8/layout/list1"/>
    <dgm:cxn modelId="{EAB588FE-41F1-4E98-9352-B387AD46613C}" srcId="{95EEC759-5D83-4E1A-BEAE-70F55FC3DEDE}" destId="{E263C62D-C5A2-4897-983F-A15DDB05D233}" srcOrd="0" destOrd="0" parTransId="{9E1F5F2D-41C9-4625-B9F6-BBA72101E756}" sibTransId="{A9D8DC6B-221F-4508-853C-66C53B45E30A}"/>
    <dgm:cxn modelId="{26E5B593-3527-4A30-A869-0A6A2E4B849C}" type="presParOf" srcId="{35BF8B8A-9AA9-4E29-B551-B03D8764B6EE}" destId="{332E7CA2-AFE1-4A92-9DD4-C6D24677BCB4}" srcOrd="0" destOrd="0" presId="urn:microsoft.com/office/officeart/2005/8/layout/list1"/>
    <dgm:cxn modelId="{6C86EA88-00BA-42A9-BCC0-3BA828251052}" type="presParOf" srcId="{332E7CA2-AFE1-4A92-9DD4-C6D24677BCB4}" destId="{0BFCDF21-BEBD-479D-89B2-678095A8CC02}" srcOrd="0" destOrd="0" presId="urn:microsoft.com/office/officeart/2005/8/layout/list1"/>
    <dgm:cxn modelId="{846BB122-A81E-48E2-9E97-51CFFF1708FB}" type="presParOf" srcId="{332E7CA2-AFE1-4A92-9DD4-C6D24677BCB4}" destId="{C355C490-71F6-4C73-9F10-4BE2B163026C}" srcOrd="1" destOrd="0" presId="urn:microsoft.com/office/officeart/2005/8/layout/list1"/>
    <dgm:cxn modelId="{A9EC44CE-CC74-4A2B-8488-3F9C52037E5F}" type="presParOf" srcId="{35BF8B8A-9AA9-4E29-B551-B03D8764B6EE}" destId="{14A82718-504E-4A6F-B42E-4F53AD14F2D9}" srcOrd="1" destOrd="0" presId="urn:microsoft.com/office/officeart/2005/8/layout/list1"/>
    <dgm:cxn modelId="{50BCCCA3-99C4-4CD0-8AF8-84B82736C5E7}" type="presParOf" srcId="{35BF8B8A-9AA9-4E29-B551-B03D8764B6EE}" destId="{AB41D235-D19D-41B2-9AAA-DE46738700CC}" srcOrd="2" destOrd="0" presId="urn:microsoft.com/office/officeart/2005/8/layout/list1"/>
    <dgm:cxn modelId="{09F95814-016D-4DDC-979E-E144761C133C}" type="presParOf" srcId="{35BF8B8A-9AA9-4E29-B551-B03D8764B6EE}" destId="{185DC850-2A61-4F48-9D90-8103C5F5B9DB}" srcOrd="3" destOrd="0" presId="urn:microsoft.com/office/officeart/2005/8/layout/list1"/>
    <dgm:cxn modelId="{03AE677D-2724-405A-8E99-951BB78568C9}" type="presParOf" srcId="{35BF8B8A-9AA9-4E29-B551-B03D8764B6EE}" destId="{3CFBE27D-ED6E-4104-94DD-0D830B914885}" srcOrd="4" destOrd="0" presId="urn:microsoft.com/office/officeart/2005/8/layout/list1"/>
    <dgm:cxn modelId="{E1072710-6ED1-437E-9EA4-5DCDCD3A9951}" type="presParOf" srcId="{3CFBE27D-ED6E-4104-94DD-0D830B914885}" destId="{9E22F52F-A215-45FE-93F7-50B0B182FEF8}" srcOrd="0" destOrd="0" presId="urn:microsoft.com/office/officeart/2005/8/layout/list1"/>
    <dgm:cxn modelId="{FC8DB883-116D-412F-B99F-417D2C665D9E}" type="presParOf" srcId="{3CFBE27D-ED6E-4104-94DD-0D830B914885}" destId="{93A98EAB-5930-4CCD-AC0F-8B1248DEC763}" srcOrd="1" destOrd="0" presId="urn:microsoft.com/office/officeart/2005/8/layout/list1"/>
    <dgm:cxn modelId="{0C1F4FCC-CCE9-4AE7-B7BF-0392DB8EB82F}" type="presParOf" srcId="{35BF8B8A-9AA9-4E29-B551-B03D8764B6EE}" destId="{FEBC59F1-BC55-4177-A762-C8BBF406CBD5}" srcOrd="5" destOrd="0" presId="urn:microsoft.com/office/officeart/2005/8/layout/list1"/>
    <dgm:cxn modelId="{12441B85-9700-4816-934B-A01C098EB922}" type="presParOf" srcId="{35BF8B8A-9AA9-4E29-B551-B03D8764B6EE}" destId="{D0D21A96-D58B-44C8-80E7-D5AD96A09098}" srcOrd="6" destOrd="0" presId="urn:microsoft.com/office/officeart/2005/8/layout/list1"/>
    <dgm:cxn modelId="{6E4B94EF-D475-4EB3-98D0-788A7248706D}" type="presParOf" srcId="{35BF8B8A-9AA9-4E29-B551-B03D8764B6EE}" destId="{13DC03DE-7EF6-42C3-8DD7-70ED06ED86AE}" srcOrd="7" destOrd="0" presId="urn:microsoft.com/office/officeart/2005/8/layout/list1"/>
    <dgm:cxn modelId="{CD6E36C8-61DC-4E25-903E-48E13189A37F}" type="presParOf" srcId="{35BF8B8A-9AA9-4E29-B551-B03D8764B6EE}" destId="{3D6CD1DF-16F0-440A-A9D3-68C9B0538563}" srcOrd="8" destOrd="0" presId="urn:microsoft.com/office/officeart/2005/8/layout/list1"/>
    <dgm:cxn modelId="{5FC1AFFE-B47A-48AE-B4AC-6A4115411A93}" type="presParOf" srcId="{3D6CD1DF-16F0-440A-A9D3-68C9B0538563}" destId="{42BB76CE-D8B3-4C79-98DA-8DA219957FBF}" srcOrd="0" destOrd="0" presId="urn:microsoft.com/office/officeart/2005/8/layout/list1"/>
    <dgm:cxn modelId="{AA690032-944B-4F89-82AF-4AFC75B59879}" type="presParOf" srcId="{3D6CD1DF-16F0-440A-A9D3-68C9B0538563}" destId="{0C66CB47-84CA-4325-9FDA-F49A55632397}" srcOrd="1" destOrd="0" presId="urn:microsoft.com/office/officeart/2005/8/layout/list1"/>
    <dgm:cxn modelId="{27200A48-F197-4C50-B11B-985279AA533C}" type="presParOf" srcId="{35BF8B8A-9AA9-4E29-B551-B03D8764B6EE}" destId="{0635FD92-1AE5-4704-8A21-214EB9407673}" srcOrd="9" destOrd="0" presId="urn:microsoft.com/office/officeart/2005/8/layout/list1"/>
    <dgm:cxn modelId="{B9255C2F-72FC-4070-9911-5F4AC630CA00}" type="presParOf" srcId="{35BF8B8A-9AA9-4E29-B551-B03D8764B6EE}" destId="{F33FEE84-C8D2-463A-8FBA-E5A0FFFDD693}" srcOrd="10" destOrd="0" presId="urn:microsoft.com/office/officeart/2005/8/layout/list1"/>
    <dgm:cxn modelId="{3F3BEA88-D855-440E-B4EC-54B8B7322A3B}" type="presParOf" srcId="{35BF8B8A-9AA9-4E29-B551-B03D8764B6EE}" destId="{EE5C205F-B4B0-42B9-BEA2-C0C14DB8FA2A}" srcOrd="11" destOrd="0" presId="urn:microsoft.com/office/officeart/2005/8/layout/list1"/>
    <dgm:cxn modelId="{2CAF0943-FCE1-41C1-842D-D0840EBB9582}" type="presParOf" srcId="{35BF8B8A-9AA9-4E29-B551-B03D8764B6EE}" destId="{EAA3976C-721D-4756-80FF-E764E0F581ED}" srcOrd="12" destOrd="0" presId="urn:microsoft.com/office/officeart/2005/8/layout/list1"/>
    <dgm:cxn modelId="{84CD9F8A-3641-4C64-B999-52747F42AB29}" type="presParOf" srcId="{EAA3976C-721D-4756-80FF-E764E0F581ED}" destId="{131604C1-D43E-41EA-B99A-B7EBD032C2FD}" srcOrd="0" destOrd="0" presId="urn:microsoft.com/office/officeart/2005/8/layout/list1"/>
    <dgm:cxn modelId="{1E9B9EE4-F1F1-405F-AF88-950B8975D5B5}" type="presParOf" srcId="{EAA3976C-721D-4756-80FF-E764E0F581ED}" destId="{302912B6-2DBB-43E6-A266-1FD09710450F}" srcOrd="1" destOrd="0" presId="urn:microsoft.com/office/officeart/2005/8/layout/list1"/>
    <dgm:cxn modelId="{B5998A8A-F987-49D4-B26E-D0580DE607E2}" type="presParOf" srcId="{35BF8B8A-9AA9-4E29-B551-B03D8764B6EE}" destId="{D17E1AE7-ABAC-4D97-A074-5D00D030BBD8}" srcOrd="13" destOrd="0" presId="urn:microsoft.com/office/officeart/2005/8/layout/list1"/>
    <dgm:cxn modelId="{5DA6381E-C1F6-49A8-8939-1ED681556AD0}" type="presParOf" srcId="{35BF8B8A-9AA9-4E29-B551-B03D8764B6EE}" destId="{B52C53C9-0F01-447B-A0C2-D4A1C179B48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497666-EEDF-4F42-BDC6-605C865AA750}" type="doc">
      <dgm:prSet loTypeId="urn:microsoft.com/office/officeart/2005/8/layout/list1" loCatId="" qsTypeId="urn:microsoft.com/office/officeart/2005/8/quickstyle/simple1" qsCatId="simple" csTypeId="urn:microsoft.com/office/officeart/2005/8/colors/accent2_2" csCatId="accent2" phldr="1"/>
      <dgm:spPr/>
      <dgm:t>
        <a:bodyPr/>
        <a:lstStyle/>
        <a:p>
          <a:endParaRPr lang="en-US"/>
        </a:p>
      </dgm:t>
    </dgm:pt>
    <dgm:pt modelId="{78683C31-25A8-EB41-8635-32C3000D9C3C}">
      <dgm:prSet/>
      <dgm:spPr/>
      <dgm:t>
        <a:bodyPr/>
        <a:lstStyle/>
        <a:p>
          <a:pPr algn="just" rtl="0"/>
          <a:r>
            <a:rPr lang="en-US" dirty="0"/>
            <a:t> </a:t>
          </a:r>
          <a:r>
            <a:rPr lang="en-US" dirty="0">
              <a:latin typeface="Calibri"/>
            </a:rPr>
            <a:t>The</a:t>
          </a:r>
          <a:r>
            <a:rPr lang="en-US" dirty="0"/>
            <a:t> contextual embeddings and the mention vectors prepared are passed to the subsequent classifier</a:t>
          </a:r>
          <a:endParaRPr lang="en-US" altLang="zh-CN" dirty="0">
            <a:latin typeface="Calibri"/>
          </a:endParaRPr>
        </a:p>
      </dgm:t>
    </dgm:pt>
    <dgm:pt modelId="{33196AFD-C699-EE42-9797-A4149B990953}" type="parTrans" cxnId="{399A8C91-3F77-134E-9CA5-2EFB7784A522}">
      <dgm:prSet/>
      <dgm:spPr/>
      <dgm:t>
        <a:bodyPr/>
        <a:lstStyle/>
        <a:p>
          <a:endParaRPr lang="en-US"/>
        </a:p>
      </dgm:t>
    </dgm:pt>
    <dgm:pt modelId="{D9EB70BB-C3FC-8F41-810F-11F8BCD2B874}" type="sibTrans" cxnId="{399A8C91-3F77-134E-9CA5-2EFB7784A522}">
      <dgm:prSet/>
      <dgm:spPr/>
      <dgm:t>
        <a:bodyPr/>
        <a:lstStyle/>
        <a:p>
          <a:endParaRPr lang="en-US"/>
        </a:p>
      </dgm:t>
    </dgm:pt>
    <dgm:pt modelId="{2F1C46E7-37F2-4647-977F-CABAA5E3B3CF}">
      <dgm:prSet phldrT="[Text]" phldr="0"/>
      <dgm:spPr>
        <a:solidFill>
          <a:srgbClr val="C00000"/>
        </a:solidFill>
      </dgm:spPr>
      <dgm:t>
        <a:bodyPr/>
        <a:lstStyle/>
        <a:p>
          <a:pPr rtl="0"/>
          <a:r>
            <a:rPr lang="en-US" b="1" dirty="0"/>
            <a:t>Fine-tuned BERT</a:t>
          </a:r>
          <a:endParaRPr lang="zh-CN" altLang="en-US" b="1" i="0" u="none" strike="noStrike" cap="none" baseline="0" noProof="0" dirty="0">
            <a:latin typeface="Calibri"/>
            <a:cs typeface="Calibri"/>
          </a:endParaRPr>
        </a:p>
      </dgm:t>
    </dgm:pt>
    <dgm:pt modelId="{DF013CA2-C1C9-49F5-BA0D-8CAF143C35A1}" type="parTrans" cxnId="{A5E2E30D-50F1-400B-A565-C41E6741B36A}">
      <dgm:prSet/>
      <dgm:spPr/>
      <dgm:t>
        <a:bodyPr/>
        <a:lstStyle/>
        <a:p>
          <a:endParaRPr lang="zh-CN" altLang="en-US"/>
        </a:p>
      </dgm:t>
    </dgm:pt>
    <dgm:pt modelId="{AE0C8019-9541-4947-A285-75547135EB5E}" type="sibTrans" cxnId="{A5E2E30D-50F1-400B-A565-C41E6741B36A}">
      <dgm:prSet/>
      <dgm:spPr/>
      <dgm:t>
        <a:bodyPr/>
        <a:lstStyle/>
        <a:p>
          <a:endParaRPr lang="zh-CN" altLang="en-US"/>
        </a:p>
      </dgm:t>
    </dgm:pt>
    <dgm:pt modelId="{B155DBA7-346B-4AB5-A77A-25A27A6973B2}">
      <dgm:prSet phldrT="[Text]" phldr="0"/>
      <dgm:spPr/>
      <dgm:t>
        <a:bodyPr/>
        <a:lstStyle/>
        <a:p>
          <a:pPr algn="just"/>
          <a:r>
            <a:rPr lang="en-US" dirty="0">
              <a:latin typeface="Calibri"/>
            </a:rPr>
            <a:t> </a:t>
          </a:r>
          <a:r>
            <a:rPr lang="en-US" dirty="0"/>
            <a:t>SVM (support vector machine) and BIDAF (bi-directional attention flow layer) as classifiers</a:t>
          </a:r>
        </a:p>
      </dgm:t>
    </dgm:pt>
    <dgm:pt modelId="{5652420F-7714-4D85-BD64-0D7E2BCB5880}" type="parTrans" cxnId="{5C2F22AD-5E4F-4126-B0B9-8144A19BA342}">
      <dgm:prSet/>
      <dgm:spPr/>
      <dgm:t>
        <a:bodyPr/>
        <a:lstStyle/>
        <a:p>
          <a:endParaRPr lang="zh-CN" altLang="en-US"/>
        </a:p>
      </dgm:t>
    </dgm:pt>
    <dgm:pt modelId="{F595FC42-516A-4D33-9693-D0F66FF9A9CF}" type="sibTrans" cxnId="{5C2F22AD-5E4F-4126-B0B9-8144A19BA342}">
      <dgm:prSet/>
      <dgm:spPr/>
      <dgm:t>
        <a:bodyPr/>
        <a:lstStyle/>
        <a:p>
          <a:endParaRPr lang="zh-CN" altLang="en-US"/>
        </a:p>
      </dgm:t>
    </dgm:pt>
    <dgm:pt modelId="{1B2BB1D8-D778-4704-B813-D40D1145C08C}">
      <dgm:prSet phldrT="[Text]" phldr="0"/>
      <dgm:spPr/>
      <dgm:t>
        <a:bodyPr/>
        <a:lstStyle/>
        <a:p>
          <a:pPr algn="l" rtl="0"/>
          <a:endParaRPr lang="en-US" altLang="zh-CN" dirty="0">
            <a:latin typeface="Calibri"/>
          </a:endParaRPr>
        </a:p>
      </dgm:t>
    </dgm:pt>
    <dgm:pt modelId="{09941341-72C6-42C9-A955-958479D2DA87}" type="parTrans" cxnId="{8B9E3A26-6AFF-40CF-A249-D23B3FE1264E}">
      <dgm:prSet/>
      <dgm:spPr/>
      <dgm:t>
        <a:bodyPr/>
        <a:lstStyle/>
        <a:p>
          <a:endParaRPr lang="zh-CN" altLang="en-US"/>
        </a:p>
      </dgm:t>
    </dgm:pt>
    <dgm:pt modelId="{3962ACE1-430C-438A-8F84-13A803764084}" type="sibTrans" cxnId="{8B9E3A26-6AFF-40CF-A249-D23B3FE1264E}">
      <dgm:prSet/>
      <dgm:spPr/>
      <dgm:t>
        <a:bodyPr/>
        <a:lstStyle/>
        <a:p>
          <a:endParaRPr lang="zh-CN" altLang="en-US"/>
        </a:p>
      </dgm:t>
    </dgm:pt>
    <dgm:pt modelId="{F8B7DCBA-7A85-4690-B79B-C80FAFE8E5C0}">
      <dgm:prSet phldrT="[Text]" phldr="0"/>
      <dgm:spPr/>
      <dgm:t>
        <a:bodyPr/>
        <a:lstStyle/>
        <a:p>
          <a:pPr algn="just" rtl="0"/>
          <a:r>
            <a:rPr lang="en-US" b="0" i="0" u="none" strike="noStrike" cap="none" baseline="0" noProof="0" dirty="0">
              <a:latin typeface="Calibri"/>
            </a:rPr>
            <a:t>With</a:t>
          </a:r>
          <a:r>
            <a:rPr lang="en-US" b="0" i="0" u="none" strike="noStrike" cap="none" baseline="0" noProof="0" dirty="0"/>
            <a:t> two different kinds of top layers</a:t>
          </a:r>
          <a:r>
            <a:rPr lang="en-US" b="0" i="0" u="none" strike="noStrike" cap="none" baseline="0" noProof="0" dirty="0">
              <a:latin typeface="Calibri"/>
            </a:rPr>
            <a:t> (MLP-top and Positional-top)</a:t>
          </a:r>
          <a:r>
            <a:rPr lang="en-US" b="0" i="0" u="none" strike="noStrike" cap="none" baseline="0" noProof="0" dirty="0"/>
            <a:t> to fine-tune BERT model on GAP task</a:t>
          </a:r>
          <a:r>
            <a:rPr lang="en-US" b="0" i="0" u="none" strike="noStrike" cap="none" baseline="0" noProof="0" dirty="0">
              <a:latin typeface="Calibri"/>
            </a:rPr>
            <a:t>. </a:t>
          </a:r>
          <a:endParaRPr lang="zh-CN" altLang="en-US" b="1" i="0" u="none" strike="noStrike" cap="none" baseline="0" noProof="0" dirty="0">
            <a:latin typeface="Calibri"/>
          </a:endParaRPr>
        </a:p>
      </dgm:t>
    </dgm:pt>
    <dgm:pt modelId="{FCF9C2EC-B4CE-4AC1-883E-725B956D9D9B}" type="parTrans" cxnId="{42742B20-683D-41F7-BF86-91B1A658DDF8}">
      <dgm:prSet/>
      <dgm:spPr/>
      <dgm:t>
        <a:bodyPr/>
        <a:lstStyle/>
        <a:p>
          <a:endParaRPr lang="zh-CN" altLang="en-US"/>
        </a:p>
      </dgm:t>
    </dgm:pt>
    <dgm:pt modelId="{D99FBD9D-9D2F-4291-B8DF-CD445051ABAD}" type="sibTrans" cxnId="{42742B20-683D-41F7-BF86-91B1A658DDF8}">
      <dgm:prSet/>
      <dgm:spPr/>
      <dgm:t>
        <a:bodyPr/>
        <a:lstStyle/>
        <a:p>
          <a:endParaRPr lang="zh-CN" altLang="en-US"/>
        </a:p>
      </dgm:t>
    </dgm:pt>
    <dgm:pt modelId="{9F931DE0-221D-49E2-B47B-5FE9D2C6035B}">
      <dgm:prSet phldrT="[Text]" phldr="0"/>
      <dgm:spPr/>
      <dgm:t>
        <a:bodyPr/>
        <a:lstStyle/>
        <a:p>
          <a:pPr algn="just" rtl="0"/>
          <a:r>
            <a:rPr lang="en-US" b="0" i="0" u="none" strike="noStrike" cap="none" baseline="0" noProof="0" dirty="0">
              <a:latin typeface="Calibri"/>
            </a:rPr>
            <a:t> </a:t>
          </a:r>
          <a:r>
            <a:rPr lang="en-US" b="0" i="0" u="none" strike="noStrike" cap="none" baseline="0" noProof="0" dirty="0"/>
            <a:t>MLP-top extracts and aggregates vectors for all mentions by concatenation, which are then fed into a multiple layer neural network</a:t>
          </a:r>
          <a:r>
            <a:rPr lang="en-US" b="0" i="0" u="none" strike="noStrike" cap="none" baseline="0" noProof="0" dirty="0">
              <a:latin typeface="Calibri"/>
              <a:cs typeface="Calibri"/>
            </a:rPr>
            <a:t>.</a:t>
          </a:r>
        </a:p>
      </dgm:t>
    </dgm:pt>
    <dgm:pt modelId="{3F8183A6-C67F-48A9-9458-07845EACA93E}" type="parTrans" cxnId="{A46C6938-D9BE-4B45-9FE2-67996C87EBFA}">
      <dgm:prSet/>
      <dgm:spPr/>
      <dgm:t>
        <a:bodyPr/>
        <a:lstStyle/>
        <a:p>
          <a:endParaRPr lang="zh-CN" altLang="en-US"/>
        </a:p>
      </dgm:t>
    </dgm:pt>
    <dgm:pt modelId="{10EA30A5-86FE-4DDB-9D99-096DB2CBF069}" type="sibTrans" cxnId="{A46C6938-D9BE-4B45-9FE2-67996C87EBFA}">
      <dgm:prSet/>
      <dgm:spPr/>
      <dgm:t>
        <a:bodyPr/>
        <a:lstStyle/>
        <a:p>
          <a:endParaRPr lang="zh-CN" altLang="en-US"/>
        </a:p>
      </dgm:t>
    </dgm:pt>
    <dgm:pt modelId="{CF14E51B-1597-409B-B34E-867B9DBD4E33}">
      <dgm:prSet phldrT="[Text]" phldr="0"/>
      <dgm:spPr/>
      <dgm:t>
        <a:bodyPr/>
        <a:lstStyle/>
        <a:p>
          <a:pPr algn="just" rtl="0"/>
          <a:r>
            <a:rPr lang="en-US" b="0" i="0" u="none" strike="noStrike" cap="none" baseline="0" noProof="0" dirty="0">
              <a:latin typeface="Calibri"/>
            </a:rPr>
            <a:t>Positional-top</a:t>
          </a:r>
          <a:r>
            <a:rPr lang="en-US" b="0" i="0" u="none" strike="noStrike" cap="none" baseline="0" noProof="0" dirty="0"/>
            <a:t> layer first </a:t>
          </a:r>
          <a:r>
            <a:rPr lang="en-US" b="0" i="0" u="none" strike="noStrike" cap="none" baseline="0" noProof="0" dirty="0">
              <a:latin typeface="Calibri"/>
            </a:rPr>
            <a:t>maps</a:t>
          </a:r>
          <a:r>
            <a:rPr lang="en-US" b="0" i="0" u="none" strike="noStrike" cap="none" baseline="0" noProof="0" dirty="0"/>
            <a:t> the output of BERT into a scalar by a linear layer whose output size is 1. Then </a:t>
          </a:r>
          <a:r>
            <a:rPr lang="en-US" b="0" i="0" u="none" strike="noStrike" cap="none" baseline="0" noProof="0" dirty="0">
              <a:latin typeface="Calibri"/>
            </a:rPr>
            <a:t>extract</a:t>
          </a:r>
          <a:r>
            <a:rPr lang="en-US" b="0" i="0" u="none" strike="noStrike" cap="none" baseline="0" noProof="0" dirty="0"/>
            <a:t> the value corresponding to the mention index and feed it into a </a:t>
          </a:r>
          <a:r>
            <a:rPr lang="en-US" b="0" i="0" u="none" strike="noStrike" cap="none" baseline="0" noProof="0" dirty="0" err="1"/>
            <a:t>softmax</a:t>
          </a:r>
          <a:r>
            <a:rPr lang="en-US" b="0" i="0" u="none" strike="noStrike" cap="none" baseline="0" noProof="0" dirty="0"/>
            <a:t> layer for a 3-class-probability-output.</a:t>
          </a:r>
          <a:endParaRPr lang="en-US" b="0" i="0" u="none" strike="noStrike" cap="none" baseline="0" noProof="0" dirty="0">
            <a:latin typeface="Calibri"/>
            <a:cs typeface="Calibri"/>
          </a:endParaRPr>
        </a:p>
      </dgm:t>
    </dgm:pt>
    <dgm:pt modelId="{90D0E8A4-4F50-449D-BC74-BAABFCEEFAE9}" type="parTrans" cxnId="{80727C23-5D0E-4AB6-89B2-16BAF561B08A}">
      <dgm:prSet/>
      <dgm:spPr/>
      <dgm:t>
        <a:bodyPr/>
        <a:lstStyle/>
        <a:p>
          <a:endParaRPr lang="zh-CN" altLang="en-US"/>
        </a:p>
      </dgm:t>
    </dgm:pt>
    <dgm:pt modelId="{E4FE500E-363D-46E9-88C1-1E5E4CE434D0}" type="sibTrans" cxnId="{80727C23-5D0E-4AB6-89B2-16BAF561B08A}">
      <dgm:prSet/>
      <dgm:spPr/>
      <dgm:t>
        <a:bodyPr/>
        <a:lstStyle/>
        <a:p>
          <a:endParaRPr lang="zh-CN" altLang="en-US"/>
        </a:p>
      </dgm:t>
    </dgm:pt>
    <dgm:pt modelId="{91D90ADE-1140-475F-AD91-3A239EC0479F}">
      <dgm:prSet phldrT="[Text]" phldr="0"/>
      <dgm:spPr>
        <a:solidFill>
          <a:srgbClr val="C00000"/>
        </a:solidFill>
      </dgm:spPr>
      <dgm:t>
        <a:bodyPr/>
        <a:lstStyle/>
        <a:p>
          <a:pPr rtl="0"/>
          <a:r>
            <a:rPr lang="en-US" b="1" i="0" u="none" strike="noStrike" cap="none" baseline="0" noProof="0" dirty="0"/>
            <a:t>BERT as Feature Extractor</a:t>
          </a:r>
          <a:endParaRPr lang="en-US" b="1" dirty="0"/>
        </a:p>
      </dgm:t>
    </dgm:pt>
    <dgm:pt modelId="{E072669C-4C7A-4142-8B1C-0DAD88BBECA7}" type="parTrans" cxnId="{5FFFBD70-D16D-41F7-805A-81454B47A275}">
      <dgm:prSet/>
      <dgm:spPr/>
      <dgm:t>
        <a:bodyPr/>
        <a:lstStyle/>
        <a:p>
          <a:endParaRPr lang="zh-CN" altLang="en-US"/>
        </a:p>
      </dgm:t>
    </dgm:pt>
    <dgm:pt modelId="{A4CB8621-9A3F-4725-B268-037D8796FDCE}" type="sibTrans" cxnId="{5FFFBD70-D16D-41F7-805A-81454B47A275}">
      <dgm:prSet/>
      <dgm:spPr/>
      <dgm:t>
        <a:bodyPr/>
        <a:lstStyle/>
        <a:p>
          <a:endParaRPr lang="zh-CN" altLang="en-US"/>
        </a:p>
      </dgm:t>
    </dgm:pt>
    <dgm:pt modelId="{CB74CF3D-8987-E646-BA60-89CD61BDCDA8}" type="pres">
      <dgm:prSet presAssocID="{CC497666-EEDF-4F42-BDC6-605C865AA750}" presName="linear" presStyleCnt="0">
        <dgm:presLayoutVars>
          <dgm:dir/>
          <dgm:animLvl val="lvl"/>
          <dgm:resizeHandles val="exact"/>
        </dgm:presLayoutVars>
      </dgm:prSet>
      <dgm:spPr/>
    </dgm:pt>
    <dgm:pt modelId="{E7B776FC-5788-4CE3-9B12-122E7B6362B9}" type="pres">
      <dgm:prSet presAssocID="{2F1C46E7-37F2-4647-977F-CABAA5E3B3CF}" presName="parentLin" presStyleCnt="0"/>
      <dgm:spPr/>
    </dgm:pt>
    <dgm:pt modelId="{31412375-B1D3-45F6-9650-B490E6B07D6C}" type="pres">
      <dgm:prSet presAssocID="{2F1C46E7-37F2-4647-977F-CABAA5E3B3CF}" presName="parentLeftMargin" presStyleLbl="node1" presStyleIdx="0" presStyleCnt="2"/>
      <dgm:spPr/>
    </dgm:pt>
    <dgm:pt modelId="{41BD711A-D2CC-48D5-A4E6-E625057CCD73}" type="pres">
      <dgm:prSet presAssocID="{2F1C46E7-37F2-4647-977F-CABAA5E3B3CF}" presName="parentText" presStyleLbl="node1" presStyleIdx="0" presStyleCnt="2">
        <dgm:presLayoutVars>
          <dgm:chMax val="0"/>
          <dgm:bulletEnabled val="1"/>
        </dgm:presLayoutVars>
      </dgm:prSet>
      <dgm:spPr/>
    </dgm:pt>
    <dgm:pt modelId="{A6B94CAB-A0E0-48CE-9341-16A366475F86}" type="pres">
      <dgm:prSet presAssocID="{2F1C46E7-37F2-4647-977F-CABAA5E3B3CF}" presName="negativeSpace" presStyleCnt="0"/>
      <dgm:spPr/>
    </dgm:pt>
    <dgm:pt modelId="{E96FFEF5-308B-4E6A-BBE8-8A1FEB18AE54}" type="pres">
      <dgm:prSet presAssocID="{2F1C46E7-37F2-4647-977F-CABAA5E3B3CF}" presName="childText" presStyleLbl="conFgAcc1" presStyleIdx="0" presStyleCnt="2">
        <dgm:presLayoutVars>
          <dgm:bulletEnabled val="1"/>
        </dgm:presLayoutVars>
      </dgm:prSet>
      <dgm:spPr/>
    </dgm:pt>
    <dgm:pt modelId="{7F287C2D-779B-4C0D-9D78-322B2D1B452E}" type="pres">
      <dgm:prSet presAssocID="{AE0C8019-9541-4947-A285-75547135EB5E}" presName="spaceBetweenRectangles" presStyleCnt="0"/>
      <dgm:spPr/>
    </dgm:pt>
    <dgm:pt modelId="{5678A26F-9F19-49F2-AB2E-6568B4251F5A}" type="pres">
      <dgm:prSet presAssocID="{91D90ADE-1140-475F-AD91-3A239EC0479F}" presName="parentLin" presStyleCnt="0"/>
      <dgm:spPr/>
    </dgm:pt>
    <dgm:pt modelId="{F99D4545-572E-470D-965B-C2C60B4F23C8}" type="pres">
      <dgm:prSet presAssocID="{91D90ADE-1140-475F-AD91-3A239EC0479F}" presName="parentLeftMargin" presStyleLbl="node1" presStyleIdx="0" presStyleCnt="2"/>
      <dgm:spPr/>
    </dgm:pt>
    <dgm:pt modelId="{68E4ABDE-508B-4A0C-B214-0F48B05E4012}" type="pres">
      <dgm:prSet presAssocID="{91D90ADE-1140-475F-AD91-3A239EC0479F}" presName="parentText" presStyleLbl="node1" presStyleIdx="1" presStyleCnt="2">
        <dgm:presLayoutVars>
          <dgm:chMax val="0"/>
          <dgm:bulletEnabled val="1"/>
        </dgm:presLayoutVars>
      </dgm:prSet>
      <dgm:spPr/>
    </dgm:pt>
    <dgm:pt modelId="{6C058E15-0386-4802-97DD-7CBE0413ABE5}" type="pres">
      <dgm:prSet presAssocID="{91D90ADE-1140-475F-AD91-3A239EC0479F}" presName="negativeSpace" presStyleCnt="0"/>
      <dgm:spPr/>
    </dgm:pt>
    <dgm:pt modelId="{431686D5-430D-4A50-9728-5136C0FC5626}" type="pres">
      <dgm:prSet presAssocID="{91D90ADE-1140-475F-AD91-3A239EC0479F}" presName="childText" presStyleLbl="conFgAcc1" presStyleIdx="1" presStyleCnt="2">
        <dgm:presLayoutVars>
          <dgm:bulletEnabled val="1"/>
        </dgm:presLayoutVars>
      </dgm:prSet>
      <dgm:spPr/>
    </dgm:pt>
  </dgm:ptLst>
  <dgm:cxnLst>
    <dgm:cxn modelId="{A5E2E30D-50F1-400B-A565-C41E6741B36A}" srcId="{CC497666-EEDF-4F42-BDC6-605C865AA750}" destId="{2F1C46E7-37F2-4647-977F-CABAA5E3B3CF}" srcOrd="0" destOrd="0" parTransId="{DF013CA2-C1C9-49F5-BA0D-8CAF143C35A1}" sibTransId="{AE0C8019-9541-4947-A285-75547135EB5E}"/>
    <dgm:cxn modelId="{42742B20-683D-41F7-BF86-91B1A658DDF8}" srcId="{2F1C46E7-37F2-4647-977F-CABAA5E3B3CF}" destId="{F8B7DCBA-7A85-4690-B79B-C80FAFE8E5C0}" srcOrd="0" destOrd="0" parTransId="{FCF9C2EC-B4CE-4AC1-883E-725B956D9D9B}" sibTransId="{D99FBD9D-9D2F-4291-B8DF-CD445051ABAD}"/>
    <dgm:cxn modelId="{80727C23-5D0E-4AB6-89B2-16BAF561B08A}" srcId="{2F1C46E7-37F2-4647-977F-CABAA5E3B3CF}" destId="{CF14E51B-1597-409B-B34E-867B9DBD4E33}" srcOrd="2" destOrd="0" parTransId="{90D0E8A4-4F50-449D-BC74-BAABFCEEFAE9}" sibTransId="{E4FE500E-363D-46E9-88C1-1E5E4CE434D0}"/>
    <dgm:cxn modelId="{8B9E3A26-6AFF-40CF-A249-D23B3FE1264E}" srcId="{91D90ADE-1140-475F-AD91-3A239EC0479F}" destId="{1B2BB1D8-D778-4704-B813-D40D1145C08C}" srcOrd="2" destOrd="0" parTransId="{09941341-72C6-42C9-A955-958479D2DA87}" sibTransId="{3962ACE1-430C-438A-8F84-13A803764084}"/>
    <dgm:cxn modelId="{A46C6938-D9BE-4B45-9FE2-67996C87EBFA}" srcId="{2F1C46E7-37F2-4647-977F-CABAA5E3B3CF}" destId="{9F931DE0-221D-49E2-B47B-5FE9D2C6035B}" srcOrd="1" destOrd="0" parTransId="{3F8183A6-C67F-48A9-9458-07845EACA93E}" sibTransId="{10EA30A5-86FE-4DDB-9D99-096DB2CBF069}"/>
    <dgm:cxn modelId="{F534C75C-B3F2-4A35-9549-643298A56D7C}" type="presOf" srcId="{CF14E51B-1597-409B-B34E-867B9DBD4E33}" destId="{E96FFEF5-308B-4E6A-BBE8-8A1FEB18AE54}" srcOrd="0" destOrd="2" presId="urn:microsoft.com/office/officeart/2005/8/layout/list1"/>
    <dgm:cxn modelId="{A98DB45D-ED70-442E-94ED-24145ECECB96}" type="presOf" srcId="{91D90ADE-1140-475F-AD91-3A239EC0479F}" destId="{68E4ABDE-508B-4A0C-B214-0F48B05E4012}" srcOrd="1" destOrd="0" presId="urn:microsoft.com/office/officeart/2005/8/layout/list1"/>
    <dgm:cxn modelId="{5833DF4D-656E-0046-83E2-B61E8A9A3348}" type="presOf" srcId="{CC497666-EEDF-4F42-BDC6-605C865AA750}" destId="{CB74CF3D-8987-E646-BA60-89CD61BDCDA8}" srcOrd="0" destOrd="0" presId="urn:microsoft.com/office/officeart/2005/8/layout/list1"/>
    <dgm:cxn modelId="{5FFFBD70-D16D-41F7-805A-81454B47A275}" srcId="{CC497666-EEDF-4F42-BDC6-605C865AA750}" destId="{91D90ADE-1140-475F-AD91-3A239EC0479F}" srcOrd="1" destOrd="0" parTransId="{E072669C-4C7A-4142-8B1C-0DAD88BBECA7}" sibTransId="{A4CB8621-9A3F-4725-B268-037D8796FDCE}"/>
    <dgm:cxn modelId="{7D052758-D21D-4A24-BF5E-D37AF7DD2125}" type="presOf" srcId="{91D90ADE-1140-475F-AD91-3A239EC0479F}" destId="{F99D4545-572E-470D-965B-C2C60B4F23C8}" srcOrd="0" destOrd="0" presId="urn:microsoft.com/office/officeart/2005/8/layout/list1"/>
    <dgm:cxn modelId="{9F6B4079-14E9-4465-B805-BDCB477F6497}" type="presOf" srcId="{9F931DE0-221D-49E2-B47B-5FE9D2C6035B}" destId="{E96FFEF5-308B-4E6A-BBE8-8A1FEB18AE54}" srcOrd="0" destOrd="1" presId="urn:microsoft.com/office/officeart/2005/8/layout/list1"/>
    <dgm:cxn modelId="{B543A07E-8349-472A-8595-0471ED1D2D4C}" type="presOf" srcId="{B155DBA7-346B-4AB5-A77A-25A27A6973B2}" destId="{431686D5-430D-4A50-9728-5136C0FC5626}" srcOrd="0" destOrd="1" presId="urn:microsoft.com/office/officeart/2005/8/layout/list1"/>
    <dgm:cxn modelId="{399A8C91-3F77-134E-9CA5-2EFB7784A522}" srcId="{91D90ADE-1140-475F-AD91-3A239EC0479F}" destId="{78683C31-25A8-EB41-8635-32C3000D9C3C}" srcOrd="0" destOrd="0" parTransId="{33196AFD-C699-EE42-9797-A4149B990953}" sibTransId="{D9EB70BB-C3FC-8F41-810F-11F8BCD2B874}"/>
    <dgm:cxn modelId="{0E40B29A-93E4-46D5-8147-D5E4C3A07CE9}" type="presOf" srcId="{78683C31-25A8-EB41-8635-32C3000D9C3C}" destId="{431686D5-430D-4A50-9728-5136C0FC5626}" srcOrd="0" destOrd="0" presId="urn:microsoft.com/office/officeart/2005/8/layout/list1"/>
    <dgm:cxn modelId="{5C2F22AD-5E4F-4126-B0B9-8144A19BA342}" srcId="{91D90ADE-1140-475F-AD91-3A239EC0479F}" destId="{B155DBA7-346B-4AB5-A77A-25A27A6973B2}" srcOrd="1" destOrd="0" parTransId="{5652420F-7714-4D85-BD64-0D7E2BCB5880}" sibTransId="{F595FC42-516A-4D33-9693-D0F66FF9A9CF}"/>
    <dgm:cxn modelId="{6B2C72AF-AF51-4695-9D3A-1B051CFA3338}" type="presOf" srcId="{2F1C46E7-37F2-4647-977F-CABAA5E3B3CF}" destId="{41BD711A-D2CC-48D5-A4E6-E625057CCD73}" srcOrd="1" destOrd="0" presId="urn:microsoft.com/office/officeart/2005/8/layout/list1"/>
    <dgm:cxn modelId="{37366DD2-E468-4E3C-81E8-BBB2DF1890CB}" type="presOf" srcId="{F8B7DCBA-7A85-4690-B79B-C80FAFE8E5C0}" destId="{E96FFEF5-308B-4E6A-BBE8-8A1FEB18AE54}" srcOrd="0" destOrd="0" presId="urn:microsoft.com/office/officeart/2005/8/layout/list1"/>
    <dgm:cxn modelId="{9D802ADC-B5FE-4CCE-8485-3D8147AEFA38}" type="presOf" srcId="{2F1C46E7-37F2-4647-977F-CABAA5E3B3CF}" destId="{31412375-B1D3-45F6-9650-B490E6B07D6C}" srcOrd="0" destOrd="0" presId="urn:microsoft.com/office/officeart/2005/8/layout/list1"/>
    <dgm:cxn modelId="{CF3DBEE1-34A3-4208-892C-B74EE5ED5935}" type="presOf" srcId="{1B2BB1D8-D778-4704-B813-D40D1145C08C}" destId="{431686D5-430D-4A50-9728-5136C0FC5626}" srcOrd="0" destOrd="2" presId="urn:microsoft.com/office/officeart/2005/8/layout/list1"/>
    <dgm:cxn modelId="{349C6562-5321-4E9F-8B40-C411EAB8290C}" type="presParOf" srcId="{CB74CF3D-8987-E646-BA60-89CD61BDCDA8}" destId="{E7B776FC-5788-4CE3-9B12-122E7B6362B9}" srcOrd="0" destOrd="0" presId="urn:microsoft.com/office/officeart/2005/8/layout/list1"/>
    <dgm:cxn modelId="{F1FB7FDB-4874-46C4-9272-BCF9DD56BD20}" type="presParOf" srcId="{E7B776FC-5788-4CE3-9B12-122E7B6362B9}" destId="{31412375-B1D3-45F6-9650-B490E6B07D6C}" srcOrd="0" destOrd="0" presId="urn:microsoft.com/office/officeart/2005/8/layout/list1"/>
    <dgm:cxn modelId="{C5CB1004-9CEC-4220-9011-B30627BEF8BF}" type="presParOf" srcId="{E7B776FC-5788-4CE3-9B12-122E7B6362B9}" destId="{41BD711A-D2CC-48D5-A4E6-E625057CCD73}" srcOrd="1" destOrd="0" presId="urn:microsoft.com/office/officeart/2005/8/layout/list1"/>
    <dgm:cxn modelId="{DE19B9F3-43C2-475B-B35C-127516366431}" type="presParOf" srcId="{CB74CF3D-8987-E646-BA60-89CD61BDCDA8}" destId="{A6B94CAB-A0E0-48CE-9341-16A366475F86}" srcOrd="1" destOrd="0" presId="urn:microsoft.com/office/officeart/2005/8/layout/list1"/>
    <dgm:cxn modelId="{5B1E6B7B-83EB-4B03-8278-77F75906DA01}" type="presParOf" srcId="{CB74CF3D-8987-E646-BA60-89CD61BDCDA8}" destId="{E96FFEF5-308B-4E6A-BBE8-8A1FEB18AE54}" srcOrd="2" destOrd="0" presId="urn:microsoft.com/office/officeart/2005/8/layout/list1"/>
    <dgm:cxn modelId="{C1069F69-8160-458C-8D21-DCF112736D3C}" type="presParOf" srcId="{CB74CF3D-8987-E646-BA60-89CD61BDCDA8}" destId="{7F287C2D-779B-4C0D-9D78-322B2D1B452E}" srcOrd="3" destOrd="0" presId="urn:microsoft.com/office/officeart/2005/8/layout/list1"/>
    <dgm:cxn modelId="{9B6F0156-EC25-4011-935D-ED7BAC2FB119}" type="presParOf" srcId="{CB74CF3D-8987-E646-BA60-89CD61BDCDA8}" destId="{5678A26F-9F19-49F2-AB2E-6568B4251F5A}" srcOrd="4" destOrd="0" presId="urn:microsoft.com/office/officeart/2005/8/layout/list1"/>
    <dgm:cxn modelId="{D4199277-F8EE-418C-A94F-9951D3FBCFBE}" type="presParOf" srcId="{5678A26F-9F19-49F2-AB2E-6568B4251F5A}" destId="{F99D4545-572E-470D-965B-C2C60B4F23C8}" srcOrd="0" destOrd="0" presId="urn:microsoft.com/office/officeart/2005/8/layout/list1"/>
    <dgm:cxn modelId="{FA6D2BAB-4DA4-4331-A281-E9420A2CE8F7}" type="presParOf" srcId="{5678A26F-9F19-49F2-AB2E-6568B4251F5A}" destId="{68E4ABDE-508B-4A0C-B214-0F48B05E4012}" srcOrd="1" destOrd="0" presId="urn:microsoft.com/office/officeart/2005/8/layout/list1"/>
    <dgm:cxn modelId="{A9DC9152-595C-4D1F-B4EE-64438CA300A5}" type="presParOf" srcId="{CB74CF3D-8987-E646-BA60-89CD61BDCDA8}" destId="{6C058E15-0386-4802-97DD-7CBE0413ABE5}" srcOrd="5" destOrd="0" presId="urn:microsoft.com/office/officeart/2005/8/layout/list1"/>
    <dgm:cxn modelId="{E4402A06-24A9-42A5-A946-7F93586FC954}" type="presParOf" srcId="{CB74CF3D-8987-E646-BA60-89CD61BDCDA8}" destId="{431686D5-430D-4A50-9728-5136C0FC5626}" srcOrd="6"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1D235-D19D-41B2-9AAA-DE46738700CC}">
      <dsp:nvSpPr>
        <dsp:cNvPr id="0" name=""/>
        <dsp:cNvSpPr/>
      </dsp:nvSpPr>
      <dsp:spPr>
        <a:xfrm>
          <a:off x="0" y="646445"/>
          <a:ext cx="16674458" cy="3969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4123" tIns="728980" rIns="1294123" bIns="248920" numCol="1" spcCol="1270" anchor="t" anchorCtr="0">
          <a:noAutofit/>
        </a:bodyPr>
        <a:lstStyle/>
        <a:p>
          <a:pPr marL="285750" lvl="1" indent="-285750" algn="just" defTabSz="1555750">
            <a:lnSpc>
              <a:spcPct val="90000"/>
            </a:lnSpc>
            <a:spcBef>
              <a:spcPct val="0"/>
            </a:spcBef>
            <a:spcAft>
              <a:spcPct val="15000"/>
            </a:spcAft>
            <a:buChar char="•"/>
          </a:pPr>
          <a:r>
            <a:rPr lang="en-SG" sz="3500" kern="1200" dirty="0"/>
            <a:t>The dimension reduction greatly enhances the result of SVM which reduces about 0.1 multi-class logarithmic loss. The SVM 1024 has a loss of 0.184 and 0.597 with respect to</a:t>
          </a:r>
          <a:r>
            <a:rPr lang="en-SG" sz="3500" kern="1200" dirty="0">
              <a:latin typeface="Calibri"/>
            </a:rPr>
            <a:t> </a:t>
          </a:r>
          <a:r>
            <a:rPr lang="en-SG" sz="3500" kern="1200" dirty="0"/>
            <a:t>training and testing data, while the SVM 256 has a loss of 0.250 and 0.505. Both SVM model overfit a lot, while the dimension reduction of BERT contextual embeddings efficiently mitigate overfitting, which bridges the performance gap between training data and testing data.</a:t>
          </a:r>
          <a:endParaRPr lang="en-US" sz="3500" kern="1200" dirty="0"/>
        </a:p>
      </dsp:txBody>
      <dsp:txXfrm>
        <a:off x="0" y="646445"/>
        <a:ext cx="16674458" cy="3969000"/>
      </dsp:txXfrm>
    </dsp:sp>
    <dsp:sp modelId="{C355C490-71F6-4C73-9F10-4BE2B163026C}">
      <dsp:nvSpPr>
        <dsp:cNvPr id="0" name=""/>
        <dsp:cNvSpPr/>
      </dsp:nvSpPr>
      <dsp:spPr>
        <a:xfrm>
          <a:off x="833722" y="129845"/>
          <a:ext cx="11672120" cy="1033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178" tIns="0" rIns="441178" bIns="0" numCol="1" spcCol="1270" anchor="ctr" anchorCtr="0">
          <a:noAutofit/>
        </a:bodyPr>
        <a:lstStyle/>
        <a:p>
          <a:pPr marL="0" lvl="0" indent="0" algn="l" defTabSz="1555750" rtl="0">
            <a:lnSpc>
              <a:spcPct val="90000"/>
            </a:lnSpc>
            <a:spcBef>
              <a:spcPct val="0"/>
            </a:spcBef>
            <a:spcAft>
              <a:spcPct val="35000"/>
            </a:spcAft>
            <a:buNone/>
          </a:pPr>
          <a:r>
            <a:rPr lang="en-SG" sz="3500" b="1" kern="1200" dirty="0">
              <a:latin typeface="Calibri"/>
            </a:rPr>
            <a:t>Performance of</a:t>
          </a:r>
          <a:r>
            <a:rPr lang="en-SG" sz="3500" b="1" i="0" u="none" strike="noStrike" kern="1200" cap="none" baseline="0" noProof="0" dirty="0">
              <a:solidFill>
                <a:srgbClr val="010000"/>
              </a:solidFill>
              <a:latin typeface="Calibri"/>
              <a:cs typeface="Calibri"/>
            </a:rPr>
            <a:t> </a:t>
          </a:r>
          <a:r>
            <a:rPr lang="en-SG" sz="3500" b="1" kern="1200" dirty="0">
              <a:latin typeface="Calibri"/>
            </a:rPr>
            <a:t>Dimension</a:t>
          </a:r>
          <a:r>
            <a:rPr lang="en-SG" sz="3500" b="1" i="0" u="none" strike="noStrike" kern="1200" cap="none" baseline="0" noProof="0" dirty="0">
              <a:solidFill>
                <a:srgbClr val="010000"/>
              </a:solidFill>
              <a:latin typeface="Calibri"/>
              <a:cs typeface="Calibri"/>
            </a:rPr>
            <a:t> </a:t>
          </a:r>
          <a:r>
            <a:rPr lang="en-SG" sz="3500" b="1" kern="1200" dirty="0">
              <a:latin typeface="Calibri"/>
            </a:rPr>
            <a:t>Reduction</a:t>
          </a:r>
        </a:p>
      </dsp:txBody>
      <dsp:txXfrm>
        <a:off x="884159" y="180282"/>
        <a:ext cx="11571246" cy="932326"/>
      </dsp:txXfrm>
    </dsp:sp>
    <dsp:sp modelId="{D0D21A96-D58B-44C8-80E7-D5AD96A09098}">
      <dsp:nvSpPr>
        <dsp:cNvPr id="0" name=""/>
        <dsp:cNvSpPr/>
      </dsp:nvSpPr>
      <dsp:spPr>
        <a:xfrm>
          <a:off x="0" y="5321046"/>
          <a:ext cx="16674458" cy="297675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4123" tIns="728980" rIns="1294123" bIns="248920" numCol="1" spcCol="1270" anchor="t" anchorCtr="0">
          <a:noAutofit/>
        </a:bodyPr>
        <a:lstStyle/>
        <a:p>
          <a:pPr marL="285750" lvl="1" indent="-285750" algn="just" defTabSz="1555750">
            <a:lnSpc>
              <a:spcPct val="90000"/>
            </a:lnSpc>
            <a:spcBef>
              <a:spcPct val="0"/>
            </a:spcBef>
            <a:spcAft>
              <a:spcPct val="15000"/>
            </a:spcAft>
            <a:buChar char="•"/>
          </a:pPr>
          <a:r>
            <a:rPr lang="en-SG" sz="3500" kern="1200" dirty="0"/>
            <a:t>The BIDAF model performs worse when trained with the augmented training set than the original training set, due to the distribution mismatching caused by data augmentation that, the portion of the neither data is larger in the training set than in the testing set.</a:t>
          </a:r>
          <a:endParaRPr lang="en-US" sz="3500" kern="1200" dirty="0"/>
        </a:p>
      </dsp:txBody>
      <dsp:txXfrm>
        <a:off x="0" y="5321046"/>
        <a:ext cx="16674458" cy="2976750"/>
      </dsp:txXfrm>
    </dsp:sp>
    <dsp:sp modelId="{93A98EAB-5930-4CCD-AC0F-8B1248DEC763}">
      <dsp:nvSpPr>
        <dsp:cNvPr id="0" name=""/>
        <dsp:cNvSpPr/>
      </dsp:nvSpPr>
      <dsp:spPr>
        <a:xfrm>
          <a:off x="833722" y="4804446"/>
          <a:ext cx="11672120" cy="1033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178" tIns="0" rIns="441178" bIns="0" numCol="1" spcCol="1270" anchor="ctr" anchorCtr="0">
          <a:noAutofit/>
        </a:bodyPr>
        <a:lstStyle/>
        <a:p>
          <a:pPr marL="0" lvl="0" indent="0" algn="l" defTabSz="1555750" rtl="0">
            <a:lnSpc>
              <a:spcPct val="90000"/>
            </a:lnSpc>
            <a:spcBef>
              <a:spcPct val="0"/>
            </a:spcBef>
            <a:spcAft>
              <a:spcPct val="35000"/>
            </a:spcAft>
            <a:buNone/>
          </a:pPr>
          <a:r>
            <a:rPr lang="en-SG" sz="3500" b="1" kern="1200" dirty="0">
              <a:latin typeface="Calibri"/>
            </a:rPr>
            <a:t>Performance of Data Augmentation</a:t>
          </a:r>
        </a:p>
      </dsp:txBody>
      <dsp:txXfrm>
        <a:off x="884159" y="4854883"/>
        <a:ext cx="11571246" cy="932326"/>
      </dsp:txXfrm>
    </dsp:sp>
    <dsp:sp modelId="{F33FEE84-C8D2-463A-8FBA-E5A0FFFDD693}">
      <dsp:nvSpPr>
        <dsp:cNvPr id="0" name=""/>
        <dsp:cNvSpPr/>
      </dsp:nvSpPr>
      <dsp:spPr>
        <a:xfrm>
          <a:off x="0" y="9003396"/>
          <a:ext cx="16674458" cy="19845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4123" tIns="728980" rIns="1294123" bIns="248920" numCol="1" spcCol="1270" anchor="t" anchorCtr="0">
          <a:noAutofit/>
        </a:bodyPr>
        <a:lstStyle/>
        <a:p>
          <a:pPr marL="285750" lvl="1" indent="-285750" algn="just" defTabSz="1555750">
            <a:lnSpc>
              <a:spcPct val="90000"/>
            </a:lnSpc>
            <a:spcBef>
              <a:spcPct val="0"/>
            </a:spcBef>
            <a:spcAft>
              <a:spcPct val="15000"/>
            </a:spcAft>
            <a:buChar char="•"/>
          </a:pPr>
          <a:r>
            <a:rPr lang="en-SG" sz="3500" kern="1200" dirty="0"/>
            <a:t>Both two fine-tuned BERT models achieve much more competitive results compared to Bert as Feature Extractor models.</a:t>
          </a:r>
        </a:p>
      </dsp:txBody>
      <dsp:txXfrm>
        <a:off x="0" y="9003396"/>
        <a:ext cx="16674458" cy="1984500"/>
      </dsp:txXfrm>
    </dsp:sp>
    <dsp:sp modelId="{0C66CB47-84CA-4325-9FDA-F49A55632397}">
      <dsp:nvSpPr>
        <dsp:cNvPr id="0" name=""/>
        <dsp:cNvSpPr/>
      </dsp:nvSpPr>
      <dsp:spPr>
        <a:xfrm>
          <a:off x="833722" y="8486796"/>
          <a:ext cx="11672120" cy="1033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178" tIns="0" rIns="441178" bIns="0" numCol="1" spcCol="1270" anchor="ctr" anchorCtr="0">
          <a:noAutofit/>
        </a:bodyPr>
        <a:lstStyle/>
        <a:p>
          <a:pPr marL="0" lvl="0" indent="0" algn="l" defTabSz="1555750" rtl="0">
            <a:lnSpc>
              <a:spcPct val="90000"/>
            </a:lnSpc>
            <a:spcBef>
              <a:spcPct val="0"/>
            </a:spcBef>
            <a:spcAft>
              <a:spcPct val="35000"/>
            </a:spcAft>
            <a:buNone/>
          </a:pPr>
          <a:r>
            <a:rPr lang="en-SG" sz="3500" b="1" kern="1200" dirty="0">
              <a:latin typeface="Calibri"/>
            </a:rPr>
            <a:t>Efficacy of Fine-tuned Models</a:t>
          </a:r>
        </a:p>
      </dsp:txBody>
      <dsp:txXfrm>
        <a:off x="884159" y="8537233"/>
        <a:ext cx="11571246" cy="932326"/>
      </dsp:txXfrm>
    </dsp:sp>
    <dsp:sp modelId="{B52C53C9-0F01-447B-A0C2-D4A1C179B488}">
      <dsp:nvSpPr>
        <dsp:cNvPr id="0" name=""/>
        <dsp:cNvSpPr/>
      </dsp:nvSpPr>
      <dsp:spPr>
        <a:xfrm>
          <a:off x="0" y="11693496"/>
          <a:ext cx="16674458" cy="19845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4123" tIns="728980" rIns="1294123" bIns="248920" numCol="1" spcCol="1270" anchor="t" anchorCtr="0">
          <a:noAutofit/>
        </a:bodyPr>
        <a:lstStyle/>
        <a:p>
          <a:pPr marL="285750" lvl="1" indent="-285750" algn="just" defTabSz="1555750">
            <a:lnSpc>
              <a:spcPct val="90000"/>
            </a:lnSpc>
            <a:spcBef>
              <a:spcPct val="0"/>
            </a:spcBef>
            <a:spcAft>
              <a:spcPct val="15000"/>
            </a:spcAft>
            <a:buChar char="•"/>
          </a:pPr>
          <a:r>
            <a:rPr lang="en-SG" sz="3500" kern="1200" dirty="0"/>
            <a:t>The ensemble learning with logistic regression greatly enhances the overall classification result.</a:t>
          </a:r>
        </a:p>
      </dsp:txBody>
      <dsp:txXfrm>
        <a:off x="0" y="11693496"/>
        <a:ext cx="16674458" cy="1984500"/>
      </dsp:txXfrm>
    </dsp:sp>
    <dsp:sp modelId="{302912B6-2DBB-43E6-A266-1FD09710450F}">
      <dsp:nvSpPr>
        <dsp:cNvPr id="0" name=""/>
        <dsp:cNvSpPr/>
      </dsp:nvSpPr>
      <dsp:spPr>
        <a:xfrm>
          <a:off x="833722" y="11176896"/>
          <a:ext cx="11672120" cy="1033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178" tIns="0" rIns="441178" bIns="0" numCol="1" spcCol="1270" anchor="ctr" anchorCtr="0">
          <a:noAutofit/>
        </a:bodyPr>
        <a:lstStyle/>
        <a:p>
          <a:pPr marL="0" lvl="0" indent="0" algn="l" defTabSz="1555750" rtl="0">
            <a:lnSpc>
              <a:spcPct val="90000"/>
            </a:lnSpc>
            <a:spcBef>
              <a:spcPct val="0"/>
            </a:spcBef>
            <a:spcAft>
              <a:spcPct val="35000"/>
            </a:spcAft>
            <a:buNone/>
          </a:pPr>
          <a:r>
            <a:rPr lang="en-SG" sz="3500" b="1" kern="1200" dirty="0">
              <a:latin typeface="Calibri"/>
            </a:rPr>
            <a:t>Efficacy of Ensemble Learning</a:t>
          </a:r>
        </a:p>
      </dsp:txBody>
      <dsp:txXfrm>
        <a:off x="884159" y="11227333"/>
        <a:ext cx="11571246" cy="9323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6FFEF5-308B-4E6A-BBE8-8A1FEB18AE54}">
      <dsp:nvSpPr>
        <dsp:cNvPr id="0" name=""/>
        <dsp:cNvSpPr/>
      </dsp:nvSpPr>
      <dsp:spPr>
        <a:xfrm>
          <a:off x="0" y="512535"/>
          <a:ext cx="10594114" cy="6237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2221" tIns="687324" rIns="822221" bIns="234696" numCol="1" spcCol="1270" anchor="t" anchorCtr="0">
          <a:noAutofit/>
        </a:bodyPr>
        <a:lstStyle/>
        <a:p>
          <a:pPr marL="285750" lvl="1" indent="-285750" algn="just" defTabSz="1466850" rtl="0">
            <a:lnSpc>
              <a:spcPct val="90000"/>
            </a:lnSpc>
            <a:spcBef>
              <a:spcPct val="0"/>
            </a:spcBef>
            <a:spcAft>
              <a:spcPct val="15000"/>
            </a:spcAft>
            <a:buChar char="•"/>
          </a:pPr>
          <a:r>
            <a:rPr lang="en-US" sz="3300" b="0" i="0" u="none" strike="noStrike" kern="1200" cap="none" baseline="0" noProof="0" dirty="0">
              <a:latin typeface="Calibri"/>
            </a:rPr>
            <a:t>With</a:t>
          </a:r>
          <a:r>
            <a:rPr lang="en-US" sz="3300" b="0" i="0" u="none" strike="noStrike" kern="1200" cap="none" baseline="0" noProof="0" dirty="0"/>
            <a:t> two different kinds of top layers</a:t>
          </a:r>
          <a:r>
            <a:rPr lang="en-US" sz="3300" b="0" i="0" u="none" strike="noStrike" kern="1200" cap="none" baseline="0" noProof="0" dirty="0">
              <a:latin typeface="Calibri"/>
            </a:rPr>
            <a:t> (MLP-top and Positional-top)</a:t>
          </a:r>
          <a:r>
            <a:rPr lang="en-US" sz="3300" b="0" i="0" u="none" strike="noStrike" kern="1200" cap="none" baseline="0" noProof="0" dirty="0"/>
            <a:t> to fine-tune BERT model on GAP task</a:t>
          </a:r>
          <a:r>
            <a:rPr lang="en-US" sz="3300" b="0" i="0" u="none" strike="noStrike" kern="1200" cap="none" baseline="0" noProof="0" dirty="0">
              <a:latin typeface="Calibri"/>
            </a:rPr>
            <a:t>. </a:t>
          </a:r>
          <a:endParaRPr lang="zh-CN" altLang="en-US" sz="3300" b="1" i="0" u="none" strike="noStrike" kern="1200" cap="none" baseline="0" noProof="0" dirty="0">
            <a:latin typeface="Calibri"/>
          </a:endParaRPr>
        </a:p>
        <a:p>
          <a:pPr marL="285750" lvl="1" indent="-285750" algn="just" defTabSz="1466850" rtl="0">
            <a:lnSpc>
              <a:spcPct val="90000"/>
            </a:lnSpc>
            <a:spcBef>
              <a:spcPct val="0"/>
            </a:spcBef>
            <a:spcAft>
              <a:spcPct val="15000"/>
            </a:spcAft>
            <a:buChar char="•"/>
          </a:pPr>
          <a:r>
            <a:rPr lang="en-US" sz="3300" b="0" i="0" u="none" strike="noStrike" kern="1200" cap="none" baseline="0" noProof="0" dirty="0">
              <a:latin typeface="Calibri"/>
            </a:rPr>
            <a:t> </a:t>
          </a:r>
          <a:r>
            <a:rPr lang="en-US" sz="3300" b="0" i="0" u="none" strike="noStrike" kern="1200" cap="none" baseline="0" noProof="0" dirty="0"/>
            <a:t>MLP-top extracts and aggregates vectors for all mentions by concatenation, which are then fed into a multiple layer neural network</a:t>
          </a:r>
          <a:r>
            <a:rPr lang="en-US" sz="3300" b="0" i="0" u="none" strike="noStrike" kern="1200" cap="none" baseline="0" noProof="0" dirty="0">
              <a:latin typeface="Calibri"/>
              <a:cs typeface="Calibri"/>
            </a:rPr>
            <a:t>.</a:t>
          </a:r>
        </a:p>
        <a:p>
          <a:pPr marL="285750" lvl="1" indent="-285750" algn="just" defTabSz="1466850" rtl="0">
            <a:lnSpc>
              <a:spcPct val="90000"/>
            </a:lnSpc>
            <a:spcBef>
              <a:spcPct val="0"/>
            </a:spcBef>
            <a:spcAft>
              <a:spcPct val="15000"/>
            </a:spcAft>
            <a:buChar char="•"/>
          </a:pPr>
          <a:r>
            <a:rPr lang="en-US" sz="3300" b="0" i="0" u="none" strike="noStrike" kern="1200" cap="none" baseline="0" noProof="0" dirty="0">
              <a:latin typeface="Calibri"/>
            </a:rPr>
            <a:t>Positional-top</a:t>
          </a:r>
          <a:r>
            <a:rPr lang="en-US" sz="3300" b="0" i="0" u="none" strike="noStrike" kern="1200" cap="none" baseline="0" noProof="0" dirty="0"/>
            <a:t> layer first </a:t>
          </a:r>
          <a:r>
            <a:rPr lang="en-US" sz="3300" b="0" i="0" u="none" strike="noStrike" kern="1200" cap="none" baseline="0" noProof="0" dirty="0">
              <a:latin typeface="Calibri"/>
            </a:rPr>
            <a:t>maps</a:t>
          </a:r>
          <a:r>
            <a:rPr lang="en-US" sz="3300" b="0" i="0" u="none" strike="noStrike" kern="1200" cap="none" baseline="0" noProof="0" dirty="0"/>
            <a:t> the output of BERT into a scalar by a linear layer whose output size is 1. Then </a:t>
          </a:r>
          <a:r>
            <a:rPr lang="en-US" sz="3300" b="0" i="0" u="none" strike="noStrike" kern="1200" cap="none" baseline="0" noProof="0" dirty="0">
              <a:latin typeface="Calibri"/>
            </a:rPr>
            <a:t>extract</a:t>
          </a:r>
          <a:r>
            <a:rPr lang="en-US" sz="3300" b="0" i="0" u="none" strike="noStrike" kern="1200" cap="none" baseline="0" noProof="0" dirty="0"/>
            <a:t> the value corresponding to the mention index and feed it into a </a:t>
          </a:r>
          <a:r>
            <a:rPr lang="en-US" sz="3300" b="0" i="0" u="none" strike="noStrike" kern="1200" cap="none" baseline="0" noProof="0" dirty="0" err="1"/>
            <a:t>softmax</a:t>
          </a:r>
          <a:r>
            <a:rPr lang="en-US" sz="3300" b="0" i="0" u="none" strike="noStrike" kern="1200" cap="none" baseline="0" noProof="0" dirty="0"/>
            <a:t> layer for a 3-class-probability-output.</a:t>
          </a:r>
          <a:endParaRPr lang="en-US" sz="3300" b="0" i="0" u="none" strike="noStrike" kern="1200" cap="none" baseline="0" noProof="0" dirty="0">
            <a:latin typeface="Calibri"/>
            <a:cs typeface="Calibri"/>
          </a:endParaRPr>
        </a:p>
      </dsp:txBody>
      <dsp:txXfrm>
        <a:off x="0" y="512535"/>
        <a:ext cx="10594114" cy="6237000"/>
      </dsp:txXfrm>
    </dsp:sp>
    <dsp:sp modelId="{41BD711A-D2CC-48D5-A4E6-E625057CCD73}">
      <dsp:nvSpPr>
        <dsp:cNvPr id="0" name=""/>
        <dsp:cNvSpPr/>
      </dsp:nvSpPr>
      <dsp:spPr>
        <a:xfrm>
          <a:off x="529705" y="25455"/>
          <a:ext cx="7415879" cy="97416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303" tIns="0" rIns="280303" bIns="0" numCol="1" spcCol="1270" anchor="ctr" anchorCtr="0">
          <a:noAutofit/>
        </a:bodyPr>
        <a:lstStyle/>
        <a:p>
          <a:pPr marL="0" lvl="0" indent="0" algn="l" defTabSz="1466850" rtl="0">
            <a:lnSpc>
              <a:spcPct val="90000"/>
            </a:lnSpc>
            <a:spcBef>
              <a:spcPct val="0"/>
            </a:spcBef>
            <a:spcAft>
              <a:spcPct val="35000"/>
            </a:spcAft>
            <a:buNone/>
          </a:pPr>
          <a:r>
            <a:rPr lang="en-US" sz="3300" b="1" kern="1200" dirty="0"/>
            <a:t>Fine-tuned BERT</a:t>
          </a:r>
          <a:endParaRPr lang="zh-CN" altLang="en-US" sz="3300" b="1" i="0" u="none" strike="noStrike" kern="1200" cap="none" baseline="0" noProof="0" dirty="0">
            <a:latin typeface="Calibri"/>
            <a:cs typeface="Calibri"/>
          </a:endParaRPr>
        </a:p>
      </dsp:txBody>
      <dsp:txXfrm>
        <a:off x="577260" y="73010"/>
        <a:ext cx="7320769" cy="879050"/>
      </dsp:txXfrm>
    </dsp:sp>
    <dsp:sp modelId="{431686D5-430D-4A50-9728-5136C0FC5626}">
      <dsp:nvSpPr>
        <dsp:cNvPr id="0" name=""/>
        <dsp:cNvSpPr/>
      </dsp:nvSpPr>
      <dsp:spPr>
        <a:xfrm>
          <a:off x="0" y="7414815"/>
          <a:ext cx="10594114" cy="384615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2221" tIns="687324" rIns="822221" bIns="234696" numCol="1" spcCol="1270" anchor="t" anchorCtr="0">
          <a:noAutofit/>
        </a:bodyPr>
        <a:lstStyle/>
        <a:p>
          <a:pPr marL="285750" lvl="1" indent="-285750" algn="just" defTabSz="1466850" rtl="0">
            <a:lnSpc>
              <a:spcPct val="90000"/>
            </a:lnSpc>
            <a:spcBef>
              <a:spcPct val="0"/>
            </a:spcBef>
            <a:spcAft>
              <a:spcPct val="15000"/>
            </a:spcAft>
            <a:buChar char="•"/>
          </a:pPr>
          <a:r>
            <a:rPr lang="en-US" sz="3300" kern="1200" dirty="0"/>
            <a:t> </a:t>
          </a:r>
          <a:r>
            <a:rPr lang="en-US" sz="3300" kern="1200" dirty="0">
              <a:latin typeface="Calibri"/>
            </a:rPr>
            <a:t>The</a:t>
          </a:r>
          <a:r>
            <a:rPr lang="en-US" sz="3300" kern="1200" dirty="0"/>
            <a:t> contextual embeddings and the mention vectors prepared are passed to the subsequent classifier</a:t>
          </a:r>
          <a:endParaRPr lang="en-US" altLang="zh-CN" sz="3300" kern="1200" dirty="0">
            <a:latin typeface="Calibri"/>
          </a:endParaRPr>
        </a:p>
        <a:p>
          <a:pPr marL="285750" lvl="1" indent="-285750" algn="just" defTabSz="1466850">
            <a:lnSpc>
              <a:spcPct val="90000"/>
            </a:lnSpc>
            <a:spcBef>
              <a:spcPct val="0"/>
            </a:spcBef>
            <a:spcAft>
              <a:spcPct val="15000"/>
            </a:spcAft>
            <a:buChar char="•"/>
          </a:pPr>
          <a:r>
            <a:rPr lang="en-US" sz="3300" kern="1200" dirty="0">
              <a:latin typeface="Calibri"/>
            </a:rPr>
            <a:t> </a:t>
          </a:r>
          <a:r>
            <a:rPr lang="en-US" sz="3300" kern="1200" dirty="0"/>
            <a:t>SVM (support vector machine) and BIDAF (bi-directional attention flow layer) as classifiers</a:t>
          </a:r>
        </a:p>
        <a:p>
          <a:pPr marL="285750" lvl="1" indent="-285750" algn="l" defTabSz="1466850" rtl="0">
            <a:lnSpc>
              <a:spcPct val="90000"/>
            </a:lnSpc>
            <a:spcBef>
              <a:spcPct val="0"/>
            </a:spcBef>
            <a:spcAft>
              <a:spcPct val="15000"/>
            </a:spcAft>
            <a:buChar char="•"/>
          </a:pPr>
          <a:endParaRPr lang="en-US" altLang="zh-CN" sz="3300" kern="1200" dirty="0">
            <a:latin typeface="Calibri"/>
          </a:endParaRPr>
        </a:p>
      </dsp:txBody>
      <dsp:txXfrm>
        <a:off x="0" y="7414815"/>
        <a:ext cx="10594114" cy="3846150"/>
      </dsp:txXfrm>
    </dsp:sp>
    <dsp:sp modelId="{68E4ABDE-508B-4A0C-B214-0F48B05E4012}">
      <dsp:nvSpPr>
        <dsp:cNvPr id="0" name=""/>
        <dsp:cNvSpPr/>
      </dsp:nvSpPr>
      <dsp:spPr>
        <a:xfrm>
          <a:off x="529705" y="6927735"/>
          <a:ext cx="7415879" cy="97416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303" tIns="0" rIns="280303" bIns="0" numCol="1" spcCol="1270" anchor="ctr" anchorCtr="0">
          <a:noAutofit/>
        </a:bodyPr>
        <a:lstStyle/>
        <a:p>
          <a:pPr marL="0" lvl="0" indent="0" algn="l" defTabSz="1466850" rtl="0">
            <a:lnSpc>
              <a:spcPct val="90000"/>
            </a:lnSpc>
            <a:spcBef>
              <a:spcPct val="0"/>
            </a:spcBef>
            <a:spcAft>
              <a:spcPct val="35000"/>
            </a:spcAft>
            <a:buNone/>
          </a:pPr>
          <a:r>
            <a:rPr lang="en-US" sz="3300" b="1" i="0" u="none" strike="noStrike" kern="1200" cap="none" baseline="0" noProof="0" dirty="0"/>
            <a:t>BERT as Feature Extractor</a:t>
          </a:r>
          <a:endParaRPr lang="en-US" sz="3300" b="1" kern="1200" dirty="0"/>
        </a:p>
      </dsp:txBody>
      <dsp:txXfrm>
        <a:off x="577260" y="6975290"/>
        <a:ext cx="7320769" cy="87905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49CBF0-34E8-4087-A2A3-CB7332886D13}" type="datetimeFigureOut">
              <a:rPr lang="en-US" smtClean="0"/>
              <a:t>7/20/2019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3B92CE-882A-49B2-A228-E93F49DAF2C7}" type="slidenum">
              <a:rPr lang="en-US" smtClean="0"/>
              <a:t>‹#›</a:t>
            </a:fld>
            <a:endParaRPr lang="en-US"/>
          </a:p>
        </p:txBody>
      </p:sp>
    </p:spTree>
    <p:extLst>
      <p:ext uri="{BB962C8B-B14F-4D97-AF65-F5344CB8AC3E}">
        <p14:creationId xmlns:p14="http://schemas.microsoft.com/office/powerpoint/2010/main" val="2463621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D81680-446B-4F40-8B70-2F9AAABE0645}" type="datetimeFigureOut">
              <a:rPr lang="en-US" smtClean="0"/>
              <a:t>7/20/2019</a:t>
            </a:fld>
            <a:endParaRPr lang="en-US"/>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5825B9-20AD-4524-8163-4396ED8C0F3E}" type="slidenum">
              <a:rPr lang="en-US" smtClean="0"/>
              <a:t>‹#›</a:t>
            </a:fld>
            <a:endParaRPr lang="en-US"/>
          </a:p>
        </p:txBody>
      </p:sp>
    </p:spTree>
    <p:extLst>
      <p:ext uri="{BB962C8B-B14F-4D97-AF65-F5344CB8AC3E}">
        <p14:creationId xmlns:p14="http://schemas.microsoft.com/office/powerpoint/2010/main" val="988446907"/>
      </p:ext>
    </p:extLst>
  </p:cSld>
  <p:clrMap bg1="lt1" tx1="dk1" bg2="lt2" tx2="dk2" accent1="accent1" accent2="accent2" accent3="accent3" accent4="accent4" accent5="accent5" accent6="accent6" hlink="hlink" folHlink="folHlink"/>
  <p:notesStyle>
    <a:lvl1pPr marL="0" algn="l" defTabSz="905165" rtl="0" eaLnBrk="1" latinLnBrk="0" hangingPunct="1">
      <a:defRPr sz="1200" kern="1200">
        <a:solidFill>
          <a:schemeClr val="tx1"/>
        </a:solidFill>
        <a:latin typeface="+mn-lt"/>
        <a:ea typeface="+mn-ea"/>
        <a:cs typeface="+mn-cs"/>
      </a:defRPr>
    </a:lvl1pPr>
    <a:lvl2pPr marL="452582" algn="l" defTabSz="905165" rtl="0" eaLnBrk="1" latinLnBrk="0" hangingPunct="1">
      <a:defRPr sz="1200" kern="1200">
        <a:solidFill>
          <a:schemeClr val="tx1"/>
        </a:solidFill>
        <a:latin typeface="+mn-lt"/>
        <a:ea typeface="+mn-ea"/>
        <a:cs typeface="+mn-cs"/>
      </a:defRPr>
    </a:lvl2pPr>
    <a:lvl3pPr marL="905165" algn="l" defTabSz="905165" rtl="0" eaLnBrk="1" latinLnBrk="0" hangingPunct="1">
      <a:defRPr sz="1200" kern="1200">
        <a:solidFill>
          <a:schemeClr val="tx1"/>
        </a:solidFill>
        <a:latin typeface="+mn-lt"/>
        <a:ea typeface="+mn-ea"/>
        <a:cs typeface="+mn-cs"/>
      </a:defRPr>
    </a:lvl3pPr>
    <a:lvl4pPr marL="1357747" algn="l" defTabSz="905165" rtl="0" eaLnBrk="1" latinLnBrk="0" hangingPunct="1">
      <a:defRPr sz="1200" kern="1200">
        <a:solidFill>
          <a:schemeClr val="tx1"/>
        </a:solidFill>
        <a:latin typeface="+mn-lt"/>
        <a:ea typeface="+mn-ea"/>
        <a:cs typeface="+mn-cs"/>
      </a:defRPr>
    </a:lvl4pPr>
    <a:lvl5pPr marL="1810329" algn="l" defTabSz="905165" rtl="0" eaLnBrk="1" latinLnBrk="0" hangingPunct="1">
      <a:defRPr sz="1200" kern="1200">
        <a:solidFill>
          <a:schemeClr val="tx1"/>
        </a:solidFill>
        <a:latin typeface="+mn-lt"/>
        <a:ea typeface="+mn-ea"/>
        <a:cs typeface="+mn-cs"/>
      </a:defRPr>
    </a:lvl5pPr>
    <a:lvl6pPr marL="2262911" algn="l" defTabSz="905165" rtl="0" eaLnBrk="1" latinLnBrk="0" hangingPunct="1">
      <a:defRPr sz="1200" kern="1200">
        <a:solidFill>
          <a:schemeClr val="tx1"/>
        </a:solidFill>
        <a:latin typeface="+mn-lt"/>
        <a:ea typeface="+mn-ea"/>
        <a:cs typeface="+mn-cs"/>
      </a:defRPr>
    </a:lvl6pPr>
    <a:lvl7pPr marL="2715494" algn="l" defTabSz="905165" rtl="0" eaLnBrk="1" latinLnBrk="0" hangingPunct="1">
      <a:defRPr sz="1200" kern="1200">
        <a:solidFill>
          <a:schemeClr val="tx1"/>
        </a:solidFill>
        <a:latin typeface="+mn-lt"/>
        <a:ea typeface="+mn-ea"/>
        <a:cs typeface="+mn-cs"/>
      </a:defRPr>
    </a:lvl7pPr>
    <a:lvl8pPr marL="3168076" algn="l" defTabSz="905165" rtl="0" eaLnBrk="1" latinLnBrk="0" hangingPunct="1">
      <a:defRPr sz="1200" kern="1200">
        <a:solidFill>
          <a:schemeClr val="tx1"/>
        </a:solidFill>
        <a:latin typeface="+mn-lt"/>
        <a:ea typeface="+mn-ea"/>
        <a:cs typeface="+mn-cs"/>
      </a:defRPr>
    </a:lvl8pPr>
    <a:lvl9pPr marL="3620658" algn="l" defTabSz="9051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C15825B9-20AD-4524-8163-4396ED8C0F3E}" type="slidenum">
              <a:rPr lang="en-US" smtClean="0"/>
              <a:t>1</a:t>
            </a:fld>
            <a:endParaRPr lang="en-US"/>
          </a:p>
        </p:txBody>
      </p:sp>
    </p:spTree>
    <p:extLst>
      <p:ext uri="{BB962C8B-B14F-4D97-AF65-F5344CB8AC3E}">
        <p14:creationId xmlns:p14="http://schemas.microsoft.com/office/powerpoint/2010/main" val="2662413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EARCH POSTER LAYOUT 1.1">
    <p:spTree>
      <p:nvGrpSpPr>
        <p:cNvPr id="1" name=""/>
        <p:cNvGrpSpPr/>
        <p:nvPr/>
      </p:nvGrpSpPr>
      <p:grpSpPr>
        <a:xfrm>
          <a:off x="0" y="0"/>
          <a:ext cx="0" cy="0"/>
          <a:chOff x="0" y="0"/>
          <a:chExt cx="0" cy="0"/>
        </a:xfrm>
      </p:grpSpPr>
      <p:sp>
        <p:nvSpPr>
          <p:cNvPr id="6" name="Title 8"/>
          <p:cNvSpPr>
            <a:spLocks noGrp="1"/>
          </p:cNvSpPr>
          <p:nvPr>
            <p:ph type="title"/>
          </p:nvPr>
        </p:nvSpPr>
        <p:spPr>
          <a:xfrm>
            <a:off x="1883404" y="2703096"/>
            <a:ext cx="19668668" cy="3223146"/>
          </a:xfrm>
          <a:prstGeom prst="rect">
            <a:avLst/>
          </a:prstGeom>
        </p:spPr>
        <p:txBody>
          <a:bodyPr lIns="90516" tIns="45258" rIns="90516" bIns="45258">
            <a:noAutofit/>
          </a:bodyPr>
          <a:lstStyle>
            <a:lvl1pPr algn="l">
              <a:defRPr sz="8000">
                <a:latin typeface="Gotham Bold"/>
                <a:cs typeface="Gotham Bold"/>
              </a:defRPr>
            </a:lvl1pPr>
          </a:lstStyle>
          <a:p>
            <a:r>
              <a:rPr lang="en-US"/>
              <a:t>Click to edit Master title style</a:t>
            </a:r>
          </a:p>
        </p:txBody>
      </p:sp>
      <p:sp>
        <p:nvSpPr>
          <p:cNvPr id="9" name="Content Placeholder 22"/>
          <p:cNvSpPr>
            <a:spLocks noGrp="1"/>
          </p:cNvSpPr>
          <p:nvPr>
            <p:ph sz="quarter" idx="14" hasCustomPrompt="1"/>
          </p:nvPr>
        </p:nvSpPr>
        <p:spPr>
          <a:xfrm>
            <a:off x="1883403" y="6945294"/>
            <a:ext cx="13170490" cy="30368125"/>
          </a:xfrm>
          <a:prstGeom prst="rect">
            <a:avLst/>
          </a:prstGeom>
        </p:spPr>
        <p:txBody>
          <a:bodyPr lIns="90516" tIns="45258" rIns="90516" bIns="45258">
            <a:normAutofit/>
          </a:bodyPr>
          <a:lstStyle>
            <a:lvl1pPr marL="0" indent="0">
              <a:buNone/>
              <a:defRPr sz="2400">
                <a:latin typeface="Gotham Book"/>
                <a:cs typeface="Gotham Book"/>
              </a:defRPr>
            </a:lvl1pPr>
            <a:lvl2pPr>
              <a:defRPr sz="2400">
                <a:latin typeface="Gotham Book"/>
                <a:cs typeface="Gotham Book"/>
              </a:defRPr>
            </a:lvl2pPr>
            <a:lvl3pPr>
              <a:defRPr sz="2400">
                <a:latin typeface="Gotham Book"/>
                <a:cs typeface="Gotham Book"/>
              </a:defRPr>
            </a:lvl3pPr>
            <a:lvl4pPr>
              <a:defRPr sz="2400">
                <a:latin typeface="Gotham Book"/>
                <a:cs typeface="Gotham Book"/>
              </a:defRPr>
            </a:lvl4pPr>
            <a:lvl5pPr>
              <a:defRPr sz="2400">
                <a:latin typeface="Gotham Book"/>
                <a:cs typeface="Gotham Book"/>
              </a:defRPr>
            </a:lvl5pPr>
          </a:lstStyle>
          <a:p>
            <a:pPr lvl="0"/>
            <a:endParaRPr/>
          </a:p>
          <a:p>
            <a:pPr lvl="0"/>
            <a:endParaRPr lang="en-US"/>
          </a:p>
        </p:txBody>
      </p:sp>
      <p:sp>
        <p:nvSpPr>
          <p:cNvPr id="15" name="Content Placeholder 22"/>
          <p:cNvSpPr>
            <a:spLocks noGrp="1"/>
          </p:cNvSpPr>
          <p:nvPr>
            <p:ph sz="quarter" idx="19" hasCustomPrompt="1"/>
          </p:nvPr>
        </p:nvSpPr>
        <p:spPr>
          <a:xfrm>
            <a:off x="15053892" y="6945295"/>
            <a:ext cx="13344195" cy="30368124"/>
          </a:xfrm>
          <a:prstGeom prst="rect">
            <a:avLst/>
          </a:prstGeom>
        </p:spPr>
        <p:txBody>
          <a:bodyPr lIns="90516" tIns="45258" rIns="90516" bIns="45258">
            <a:normAutofit/>
          </a:bodyPr>
          <a:lstStyle>
            <a:lvl1pPr marL="0" indent="0">
              <a:buNone/>
              <a:defRPr sz="2400">
                <a:latin typeface="Gotham Book"/>
                <a:cs typeface="Gotham Book"/>
              </a:defRPr>
            </a:lvl1pPr>
            <a:lvl2pPr>
              <a:defRPr sz="2400">
                <a:latin typeface="Gotham Book"/>
                <a:cs typeface="Gotham Book"/>
              </a:defRPr>
            </a:lvl2pPr>
            <a:lvl3pPr>
              <a:defRPr sz="2400">
                <a:latin typeface="Gotham Book"/>
                <a:cs typeface="Gotham Book"/>
              </a:defRPr>
            </a:lvl3pPr>
            <a:lvl4pPr>
              <a:defRPr sz="2400">
                <a:latin typeface="Gotham Book"/>
                <a:cs typeface="Gotham Book"/>
              </a:defRPr>
            </a:lvl4pPr>
            <a:lvl5pPr>
              <a:defRPr sz="2400">
                <a:latin typeface="Gotham Book"/>
                <a:cs typeface="Gotham Book"/>
              </a:defRPr>
            </a:lvl5pPr>
          </a:lstStyle>
          <a:p>
            <a:pPr lvl="0"/>
            <a:endParaRPr/>
          </a:p>
          <a:p>
            <a:pPr lvl="0"/>
            <a:endParaRPr lang="en-US"/>
          </a:p>
        </p:txBody>
      </p:sp>
      <p:sp>
        <p:nvSpPr>
          <p:cNvPr id="8" name="Picture Placeholder 2"/>
          <p:cNvSpPr>
            <a:spLocks noGrp="1"/>
          </p:cNvSpPr>
          <p:nvPr>
            <p:ph type="pic" sz="quarter" idx="25"/>
          </p:nvPr>
        </p:nvSpPr>
        <p:spPr>
          <a:xfrm>
            <a:off x="22346518" y="2703096"/>
            <a:ext cx="6051319" cy="3208742"/>
          </a:xfrm>
          <a:prstGeom prst="rect">
            <a:avLst/>
          </a:prstGeom>
        </p:spPr>
        <p:txBody>
          <a:bodyPr vert="horz" lIns="90516" tIns="45258" rIns="90516" bIns="45258"/>
          <a:lstStyle>
            <a:lvl1pPr>
              <a:defRPr sz="2400">
                <a:latin typeface="Gotham Book"/>
                <a:cs typeface="Gotham Book"/>
              </a:defRPr>
            </a:lvl1pPr>
          </a:lstStyle>
          <a:p>
            <a:endParaRPr lang="en-US"/>
          </a:p>
        </p:txBody>
      </p:sp>
      <p:sp>
        <p:nvSpPr>
          <p:cNvPr id="7" name="Text Placeholder 3"/>
          <p:cNvSpPr>
            <a:spLocks noGrp="1"/>
          </p:cNvSpPr>
          <p:nvPr>
            <p:ph type="body" sz="half" idx="34"/>
          </p:nvPr>
        </p:nvSpPr>
        <p:spPr>
          <a:xfrm>
            <a:off x="1883403" y="38075616"/>
            <a:ext cx="13170490" cy="2128905"/>
          </a:xfrm>
          <a:prstGeom prst="rect">
            <a:avLst/>
          </a:prstGeom>
        </p:spPr>
        <p:txBody>
          <a:bodyPr lIns="90516" tIns="45258" rIns="90516" bIns="45258">
            <a:noAutofit/>
          </a:bodyPr>
          <a:lstStyle>
            <a:lvl1pPr marL="0" indent="0">
              <a:buNone/>
              <a:defRPr sz="2400">
                <a:latin typeface="Gotham Book"/>
                <a:cs typeface="Gotham Book"/>
              </a:defRPr>
            </a:lvl1pPr>
            <a:lvl2pPr marL="2036847" indent="0">
              <a:buNone/>
              <a:defRPr sz="5300"/>
            </a:lvl2pPr>
            <a:lvl3pPr marL="4073693" indent="0">
              <a:buNone/>
              <a:defRPr sz="4500"/>
            </a:lvl3pPr>
            <a:lvl4pPr marL="6110540" indent="0">
              <a:buNone/>
              <a:defRPr sz="4100"/>
            </a:lvl4pPr>
            <a:lvl5pPr marL="8147386" indent="0">
              <a:buNone/>
              <a:defRPr sz="4100"/>
            </a:lvl5pPr>
            <a:lvl6pPr marL="10184233" indent="0">
              <a:buNone/>
              <a:defRPr sz="4100"/>
            </a:lvl6pPr>
            <a:lvl7pPr marL="12221080" indent="0">
              <a:buNone/>
              <a:defRPr sz="4100"/>
            </a:lvl7pPr>
            <a:lvl8pPr marL="14257926" indent="0">
              <a:buNone/>
              <a:defRPr sz="4100"/>
            </a:lvl8pPr>
            <a:lvl9pPr marL="16294773" indent="0">
              <a:buNone/>
              <a:defRPr sz="4100"/>
            </a:lvl9pPr>
          </a:lstStyle>
          <a:p>
            <a:pPr lvl="0"/>
            <a:endParaRPr lang="en-US"/>
          </a:p>
        </p:txBody>
      </p:sp>
      <p:sp>
        <p:nvSpPr>
          <p:cNvPr id="10" name="Text Placeholder 3"/>
          <p:cNvSpPr>
            <a:spLocks noGrp="1"/>
          </p:cNvSpPr>
          <p:nvPr>
            <p:ph type="body" sz="half" idx="35"/>
          </p:nvPr>
        </p:nvSpPr>
        <p:spPr>
          <a:xfrm>
            <a:off x="15053893" y="38075616"/>
            <a:ext cx="13344194" cy="2128905"/>
          </a:xfrm>
          <a:prstGeom prst="rect">
            <a:avLst/>
          </a:prstGeom>
        </p:spPr>
        <p:txBody>
          <a:bodyPr lIns="90516" tIns="45258" rIns="90516" bIns="45258">
            <a:noAutofit/>
          </a:bodyPr>
          <a:lstStyle>
            <a:lvl1pPr marL="0" indent="0">
              <a:buNone/>
              <a:defRPr sz="2400">
                <a:latin typeface="Gotham Book"/>
                <a:cs typeface="Gotham Book"/>
              </a:defRPr>
            </a:lvl1pPr>
            <a:lvl2pPr marL="2036847" indent="0">
              <a:buNone/>
              <a:defRPr sz="5300"/>
            </a:lvl2pPr>
            <a:lvl3pPr marL="4073693" indent="0">
              <a:buNone/>
              <a:defRPr sz="4500"/>
            </a:lvl3pPr>
            <a:lvl4pPr marL="6110540" indent="0">
              <a:buNone/>
              <a:defRPr sz="4100"/>
            </a:lvl4pPr>
            <a:lvl5pPr marL="8147386" indent="0">
              <a:buNone/>
              <a:defRPr sz="4100"/>
            </a:lvl5pPr>
            <a:lvl6pPr marL="10184233" indent="0">
              <a:buNone/>
              <a:defRPr sz="4100"/>
            </a:lvl6pPr>
            <a:lvl7pPr marL="12221080" indent="0">
              <a:buNone/>
              <a:defRPr sz="4100"/>
            </a:lvl7pPr>
            <a:lvl8pPr marL="14257926" indent="0">
              <a:buNone/>
              <a:defRPr sz="4100"/>
            </a:lvl8pPr>
            <a:lvl9pPr marL="16294773" indent="0">
              <a:buNone/>
              <a:defRPr sz="4100"/>
            </a:lvl9pPr>
          </a:lstStyle>
          <a:p>
            <a:pPr lvl="0"/>
            <a:endParaRPr lang="en-US"/>
          </a:p>
        </p:txBody>
      </p:sp>
    </p:spTree>
    <p:extLst>
      <p:ext uri="{BB962C8B-B14F-4D97-AF65-F5344CB8AC3E}">
        <p14:creationId xmlns:p14="http://schemas.microsoft.com/office/powerpoint/2010/main" val="4011063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SEARCH POSTER LAYOUT 1.2">
    <p:spTree>
      <p:nvGrpSpPr>
        <p:cNvPr id="1" name=""/>
        <p:cNvGrpSpPr/>
        <p:nvPr/>
      </p:nvGrpSpPr>
      <p:grpSpPr>
        <a:xfrm>
          <a:off x="0" y="0"/>
          <a:ext cx="0" cy="0"/>
          <a:chOff x="0" y="0"/>
          <a:chExt cx="0" cy="0"/>
        </a:xfrm>
      </p:grpSpPr>
      <p:sp>
        <p:nvSpPr>
          <p:cNvPr id="6" name="Title 8"/>
          <p:cNvSpPr>
            <a:spLocks noGrp="1"/>
          </p:cNvSpPr>
          <p:nvPr>
            <p:ph type="title"/>
          </p:nvPr>
        </p:nvSpPr>
        <p:spPr>
          <a:xfrm>
            <a:off x="1883404" y="2703096"/>
            <a:ext cx="19668668" cy="3223146"/>
          </a:xfrm>
          <a:prstGeom prst="rect">
            <a:avLst/>
          </a:prstGeom>
        </p:spPr>
        <p:txBody>
          <a:bodyPr lIns="90516" tIns="45258" rIns="90516" bIns="45258">
            <a:noAutofit/>
          </a:bodyPr>
          <a:lstStyle>
            <a:lvl1pPr algn="l">
              <a:defRPr sz="8000">
                <a:latin typeface="Gotham Bold"/>
                <a:cs typeface="Gotham Bold"/>
              </a:defRPr>
            </a:lvl1pPr>
          </a:lstStyle>
          <a:p>
            <a:r>
              <a:rPr lang="en-US"/>
              <a:t>Click to edit Master title style</a:t>
            </a:r>
          </a:p>
        </p:txBody>
      </p:sp>
      <p:sp>
        <p:nvSpPr>
          <p:cNvPr id="10" name="Content Placeholder 22"/>
          <p:cNvSpPr>
            <a:spLocks noGrp="1"/>
          </p:cNvSpPr>
          <p:nvPr>
            <p:ph sz="quarter" idx="21" hasCustomPrompt="1"/>
          </p:nvPr>
        </p:nvSpPr>
        <p:spPr>
          <a:xfrm>
            <a:off x="1884097" y="21968420"/>
            <a:ext cx="12860283" cy="15521980"/>
          </a:xfrm>
          <a:prstGeom prst="rect">
            <a:avLst/>
          </a:prstGeom>
        </p:spPr>
        <p:txBody>
          <a:bodyPr lIns="90516" tIns="45258" rIns="90516" bIns="45258">
            <a:normAutofit/>
          </a:bodyPr>
          <a:lstStyle>
            <a:lvl1pPr marL="0" indent="0">
              <a:buNone/>
              <a:defRPr sz="2400">
                <a:latin typeface="Gotham Book"/>
                <a:cs typeface="Gotham Book"/>
              </a:defRPr>
            </a:lvl1pPr>
            <a:lvl2pPr>
              <a:defRPr sz="2400">
                <a:latin typeface="Gotham Book"/>
                <a:cs typeface="Gotham Book"/>
              </a:defRPr>
            </a:lvl2pPr>
            <a:lvl3pPr>
              <a:defRPr sz="2400">
                <a:latin typeface="Gotham Book"/>
                <a:cs typeface="Gotham Book"/>
              </a:defRPr>
            </a:lvl3pPr>
            <a:lvl4pPr>
              <a:defRPr sz="2400">
                <a:latin typeface="Gotham Book"/>
                <a:cs typeface="Gotham Book"/>
              </a:defRPr>
            </a:lvl4pPr>
            <a:lvl5pPr>
              <a:defRPr sz="2400">
                <a:latin typeface="Gotham Book"/>
                <a:cs typeface="Gotham Book"/>
              </a:defRPr>
            </a:lvl5pPr>
          </a:lstStyle>
          <a:p>
            <a:pPr lvl="0"/>
            <a:endParaRPr/>
          </a:p>
          <a:p>
            <a:pPr lvl="0"/>
            <a:endParaRPr lang="en-US"/>
          </a:p>
        </p:txBody>
      </p:sp>
      <p:sp>
        <p:nvSpPr>
          <p:cNvPr id="14" name="Content Placeholder 22"/>
          <p:cNvSpPr>
            <a:spLocks noGrp="1"/>
          </p:cNvSpPr>
          <p:nvPr>
            <p:ph sz="quarter" idx="14" hasCustomPrompt="1"/>
          </p:nvPr>
        </p:nvSpPr>
        <p:spPr>
          <a:xfrm>
            <a:off x="1883404" y="6994290"/>
            <a:ext cx="12860283" cy="13048885"/>
          </a:xfrm>
          <a:prstGeom prst="rect">
            <a:avLst/>
          </a:prstGeom>
        </p:spPr>
        <p:txBody>
          <a:bodyPr lIns="90516" tIns="45258" rIns="90516" bIns="45258">
            <a:normAutofit/>
          </a:bodyPr>
          <a:lstStyle>
            <a:lvl1pPr marL="0" indent="0">
              <a:buNone/>
              <a:defRPr sz="2400">
                <a:latin typeface="Gotham Book"/>
                <a:cs typeface="Gotham Book"/>
              </a:defRPr>
            </a:lvl1pPr>
            <a:lvl2pPr>
              <a:defRPr sz="2400">
                <a:latin typeface="Gotham Book"/>
                <a:cs typeface="Gotham Book"/>
              </a:defRPr>
            </a:lvl2pPr>
            <a:lvl3pPr>
              <a:defRPr sz="2400">
                <a:latin typeface="Gotham Book"/>
                <a:cs typeface="Gotham Book"/>
              </a:defRPr>
            </a:lvl3pPr>
            <a:lvl4pPr>
              <a:defRPr sz="2400">
                <a:latin typeface="Gotham Book"/>
                <a:cs typeface="Gotham Book"/>
              </a:defRPr>
            </a:lvl4pPr>
            <a:lvl5pPr>
              <a:defRPr sz="2400">
                <a:latin typeface="Gotham Book"/>
                <a:cs typeface="Gotham Book"/>
              </a:defRPr>
            </a:lvl5pPr>
          </a:lstStyle>
          <a:p>
            <a:pPr lvl="0"/>
            <a:endParaRPr/>
          </a:p>
          <a:p>
            <a:pPr lvl="0"/>
            <a:endParaRPr lang="en-US"/>
          </a:p>
        </p:txBody>
      </p:sp>
      <p:sp>
        <p:nvSpPr>
          <p:cNvPr id="16" name="Text Placeholder 3"/>
          <p:cNvSpPr>
            <a:spLocks noGrp="1"/>
          </p:cNvSpPr>
          <p:nvPr>
            <p:ph type="body" sz="half" idx="24"/>
          </p:nvPr>
        </p:nvSpPr>
        <p:spPr>
          <a:xfrm>
            <a:off x="1883404" y="20043174"/>
            <a:ext cx="12860283" cy="839709"/>
          </a:xfrm>
          <a:prstGeom prst="rect">
            <a:avLst/>
          </a:prstGeom>
        </p:spPr>
        <p:txBody>
          <a:bodyPr lIns="90516" tIns="45258" rIns="90516" bIns="45258">
            <a:noAutofit/>
          </a:bodyPr>
          <a:lstStyle>
            <a:lvl1pPr marL="0" indent="0">
              <a:buNone/>
              <a:defRPr sz="2400">
                <a:latin typeface="Gotham Book"/>
                <a:cs typeface="Gotham Book"/>
              </a:defRPr>
            </a:lvl1pPr>
            <a:lvl2pPr marL="2036847" indent="0">
              <a:buNone/>
              <a:defRPr sz="5300"/>
            </a:lvl2pPr>
            <a:lvl3pPr marL="4073693" indent="0">
              <a:buNone/>
              <a:defRPr sz="4500"/>
            </a:lvl3pPr>
            <a:lvl4pPr marL="6110540" indent="0">
              <a:buNone/>
              <a:defRPr sz="4100"/>
            </a:lvl4pPr>
            <a:lvl5pPr marL="8147386" indent="0">
              <a:buNone/>
              <a:defRPr sz="4100"/>
            </a:lvl5pPr>
            <a:lvl6pPr marL="10184233" indent="0">
              <a:buNone/>
              <a:defRPr sz="4100"/>
            </a:lvl6pPr>
            <a:lvl7pPr marL="12221080" indent="0">
              <a:buNone/>
              <a:defRPr sz="4100"/>
            </a:lvl7pPr>
            <a:lvl8pPr marL="14257926" indent="0">
              <a:buNone/>
              <a:defRPr sz="4100"/>
            </a:lvl8pPr>
            <a:lvl9pPr marL="16294773" indent="0">
              <a:buNone/>
              <a:defRPr sz="4100"/>
            </a:lvl9pPr>
          </a:lstStyle>
          <a:p>
            <a:pPr lvl="0"/>
            <a:r>
              <a:rPr lang="en-US"/>
              <a:t>Click to edit Master text styles</a:t>
            </a:r>
          </a:p>
        </p:txBody>
      </p:sp>
      <p:sp>
        <p:nvSpPr>
          <p:cNvPr id="17" name="Content Placeholder 22"/>
          <p:cNvSpPr>
            <a:spLocks noGrp="1"/>
          </p:cNvSpPr>
          <p:nvPr>
            <p:ph sz="quarter" idx="25" hasCustomPrompt="1"/>
          </p:nvPr>
        </p:nvSpPr>
        <p:spPr>
          <a:xfrm>
            <a:off x="15537805" y="6994290"/>
            <a:ext cx="12860283" cy="13048885"/>
          </a:xfrm>
          <a:prstGeom prst="rect">
            <a:avLst/>
          </a:prstGeom>
        </p:spPr>
        <p:txBody>
          <a:bodyPr lIns="90516" tIns="45258" rIns="90516" bIns="45258">
            <a:normAutofit/>
          </a:bodyPr>
          <a:lstStyle>
            <a:lvl1pPr marL="0" indent="0">
              <a:buNone/>
              <a:defRPr sz="2400">
                <a:latin typeface="Gotham Book"/>
                <a:cs typeface="Gotham Book"/>
              </a:defRPr>
            </a:lvl1pPr>
            <a:lvl2pPr>
              <a:defRPr sz="2400">
                <a:latin typeface="Gotham Book"/>
                <a:cs typeface="Gotham Book"/>
              </a:defRPr>
            </a:lvl2pPr>
            <a:lvl3pPr>
              <a:defRPr sz="2400">
                <a:latin typeface="Gotham Book"/>
                <a:cs typeface="Gotham Book"/>
              </a:defRPr>
            </a:lvl3pPr>
            <a:lvl4pPr>
              <a:defRPr sz="2400">
                <a:latin typeface="Gotham Book"/>
                <a:cs typeface="Gotham Book"/>
              </a:defRPr>
            </a:lvl4pPr>
            <a:lvl5pPr>
              <a:defRPr sz="2400">
                <a:latin typeface="Gotham Book"/>
                <a:cs typeface="Gotham Book"/>
              </a:defRPr>
            </a:lvl5pPr>
          </a:lstStyle>
          <a:p>
            <a:pPr lvl="0"/>
            <a:endParaRPr/>
          </a:p>
          <a:p>
            <a:pPr lvl="0"/>
            <a:endParaRPr lang="en-US"/>
          </a:p>
        </p:txBody>
      </p:sp>
      <p:sp>
        <p:nvSpPr>
          <p:cNvPr id="18" name="Text Placeholder 3"/>
          <p:cNvSpPr>
            <a:spLocks noGrp="1"/>
          </p:cNvSpPr>
          <p:nvPr>
            <p:ph type="body" sz="half" idx="26"/>
          </p:nvPr>
        </p:nvSpPr>
        <p:spPr>
          <a:xfrm>
            <a:off x="15537805" y="20043174"/>
            <a:ext cx="12860283" cy="839709"/>
          </a:xfrm>
          <a:prstGeom prst="rect">
            <a:avLst/>
          </a:prstGeom>
        </p:spPr>
        <p:txBody>
          <a:bodyPr lIns="90516" tIns="45258" rIns="90516" bIns="45258">
            <a:noAutofit/>
          </a:bodyPr>
          <a:lstStyle>
            <a:lvl1pPr marL="0" indent="0">
              <a:buNone/>
              <a:defRPr sz="2400">
                <a:latin typeface="Gotham Book"/>
                <a:cs typeface="Gotham Book"/>
              </a:defRPr>
            </a:lvl1pPr>
            <a:lvl2pPr marL="2036847" indent="0">
              <a:buNone/>
              <a:defRPr sz="5300"/>
            </a:lvl2pPr>
            <a:lvl3pPr marL="4073693" indent="0">
              <a:buNone/>
              <a:defRPr sz="4500"/>
            </a:lvl3pPr>
            <a:lvl4pPr marL="6110540" indent="0">
              <a:buNone/>
              <a:defRPr sz="4100"/>
            </a:lvl4pPr>
            <a:lvl5pPr marL="8147386" indent="0">
              <a:buNone/>
              <a:defRPr sz="4100"/>
            </a:lvl5pPr>
            <a:lvl6pPr marL="10184233" indent="0">
              <a:buNone/>
              <a:defRPr sz="4100"/>
            </a:lvl6pPr>
            <a:lvl7pPr marL="12221080" indent="0">
              <a:buNone/>
              <a:defRPr sz="4100"/>
            </a:lvl7pPr>
            <a:lvl8pPr marL="14257926" indent="0">
              <a:buNone/>
              <a:defRPr sz="4100"/>
            </a:lvl8pPr>
            <a:lvl9pPr marL="16294773" indent="0">
              <a:buNone/>
              <a:defRPr sz="4100"/>
            </a:lvl9pPr>
          </a:lstStyle>
          <a:p>
            <a:pPr lvl="0"/>
            <a:r>
              <a:rPr lang="en-US"/>
              <a:t>Click to edit Master text styles</a:t>
            </a:r>
          </a:p>
        </p:txBody>
      </p:sp>
      <p:sp>
        <p:nvSpPr>
          <p:cNvPr id="20" name="Content Placeholder 22"/>
          <p:cNvSpPr>
            <a:spLocks noGrp="1"/>
          </p:cNvSpPr>
          <p:nvPr>
            <p:ph sz="quarter" idx="28" hasCustomPrompt="1"/>
          </p:nvPr>
        </p:nvSpPr>
        <p:spPr>
          <a:xfrm>
            <a:off x="15537805" y="21968420"/>
            <a:ext cx="12860283" cy="15521980"/>
          </a:xfrm>
          <a:prstGeom prst="rect">
            <a:avLst/>
          </a:prstGeom>
        </p:spPr>
        <p:txBody>
          <a:bodyPr lIns="90516" tIns="45258" rIns="90516" bIns="45258">
            <a:normAutofit/>
          </a:bodyPr>
          <a:lstStyle>
            <a:lvl1pPr marL="0" indent="0">
              <a:buNone/>
              <a:defRPr sz="2400">
                <a:latin typeface="Gotham Book"/>
                <a:cs typeface="Gotham Book"/>
              </a:defRPr>
            </a:lvl1pPr>
            <a:lvl2pPr>
              <a:defRPr sz="2400">
                <a:latin typeface="Gotham Book"/>
                <a:cs typeface="Gotham Book"/>
              </a:defRPr>
            </a:lvl2pPr>
            <a:lvl3pPr>
              <a:defRPr sz="2400">
                <a:latin typeface="Gotham Book"/>
                <a:cs typeface="Gotham Book"/>
              </a:defRPr>
            </a:lvl3pPr>
            <a:lvl4pPr>
              <a:defRPr sz="2400">
                <a:latin typeface="Gotham Book"/>
                <a:cs typeface="Gotham Book"/>
              </a:defRPr>
            </a:lvl4pPr>
            <a:lvl5pPr>
              <a:defRPr sz="2400">
                <a:latin typeface="Gotham Book"/>
                <a:cs typeface="Gotham Book"/>
              </a:defRPr>
            </a:lvl5pPr>
          </a:lstStyle>
          <a:p>
            <a:pPr lvl="0"/>
            <a:endParaRPr/>
          </a:p>
          <a:p>
            <a:pPr lvl="0"/>
            <a:endParaRPr lang="en-US"/>
          </a:p>
        </p:txBody>
      </p:sp>
      <p:sp>
        <p:nvSpPr>
          <p:cNvPr id="12" name="Picture Placeholder 2"/>
          <p:cNvSpPr>
            <a:spLocks noGrp="1"/>
          </p:cNvSpPr>
          <p:nvPr>
            <p:ph type="pic" sz="quarter" idx="30"/>
          </p:nvPr>
        </p:nvSpPr>
        <p:spPr>
          <a:xfrm>
            <a:off x="22346518" y="2703096"/>
            <a:ext cx="6051319" cy="3208742"/>
          </a:xfrm>
          <a:prstGeom prst="rect">
            <a:avLst/>
          </a:prstGeom>
        </p:spPr>
        <p:txBody>
          <a:bodyPr vert="horz" lIns="90516" tIns="45258" rIns="90516" bIns="45258"/>
          <a:lstStyle>
            <a:lvl1pPr>
              <a:defRPr sz="2400">
                <a:latin typeface="Gotham Book"/>
                <a:cs typeface="Gotham Book"/>
              </a:defRPr>
            </a:lvl1pPr>
          </a:lstStyle>
          <a:p>
            <a:endParaRPr lang="en-US"/>
          </a:p>
        </p:txBody>
      </p:sp>
      <p:sp>
        <p:nvSpPr>
          <p:cNvPr id="13" name="Text Placeholder 3"/>
          <p:cNvSpPr>
            <a:spLocks noGrp="1"/>
          </p:cNvSpPr>
          <p:nvPr>
            <p:ph type="body" sz="half" idx="34"/>
          </p:nvPr>
        </p:nvSpPr>
        <p:spPr>
          <a:xfrm>
            <a:off x="1883403" y="38075616"/>
            <a:ext cx="12860977" cy="2128905"/>
          </a:xfrm>
          <a:prstGeom prst="rect">
            <a:avLst/>
          </a:prstGeom>
        </p:spPr>
        <p:txBody>
          <a:bodyPr lIns="90516" tIns="45258" rIns="90516" bIns="45258">
            <a:noAutofit/>
          </a:bodyPr>
          <a:lstStyle>
            <a:lvl1pPr marL="0" indent="0">
              <a:buNone/>
              <a:defRPr sz="2400">
                <a:latin typeface="Gotham Book"/>
                <a:cs typeface="Gotham Book"/>
              </a:defRPr>
            </a:lvl1pPr>
            <a:lvl2pPr marL="2036847" indent="0">
              <a:buNone/>
              <a:defRPr sz="5300"/>
            </a:lvl2pPr>
            <a:lvl3pPr marL="4073693" indent="0">
              <a:buNone/>
              <a:defRPr sz="4500"/>
            </a:lvl3pPr>
            <a:lvl4pPr marL="6110540" indent="0">
              <a:buNone/>
              <a:defRPr sz="4100"/>
            </a:lvl4pPr>
            <a:lvl5pPr marL="8147386" indent="0">
              <a:buNone/>
              <a:defRPr sz="4100"/>
            </a:lvl5pPr>
            <a:lvl6pPr marL="10184233" indent="0">
              <a:buNone/>
              <a:defRPr sz="4100"/>
            </a:lvl6pPr>
            <a:lvl7pPr marL="12221080" indent="0">
              <a:buNone/>
              <a:defRPr sz="4100"/>
            </a:lvl7pPr>
            <a:lvl8pPr marL="14257926" indent="0">
              <a:buNone/>
              <a:defRPr sz="4100"/>
            </a:lvl8pPr>
            <a:lvl9pPr marL="16294773" indent="0">
              <a:buNone/>
              <a:defRPr sz="4100"/>
            </a:lvl9pPr>
          </a:lstStyle>
          <a:p>
            <a:pPr lvl="0"/>
            <a:endParaRPr lang="en-US"/>
          </a:p>
        </p:txBody>
      </p:sp>
      <p:sp>
        <p:nvSpPr>
          <p:cNvPr id="15" name="Text Placeholder 3"/>
          <p:cNvSpPr>
            <a:spLocks noGrp="1"/>
          </p:cNvSpPr>
          <p:nvPr>
            <p:ph type="body" sz="half" idx="35"/>
          </p:nvPr>
        </p:nvSpPr>
        <p:spPr>
          <a:xfrm>
            <a:off x="15537805" y="38075813"/>
            <a:ext cx="12860283" cy="2128905"/>
          </a:xfrm>
          <a:prstGeom prst="rect">
            <a:avLst/>
          </a:prstGeom>
        </p:spPr>
        <p:txBody>
          <a:bodyPr lIns="90516" tIns="45258" rIns="90516" bIns="45258">
            <a:noAutofit/>
          </a:bodyPr>
          <a:lstStyle>
            <a:lvl1pPr marL="0" indent="0">
              <a:buNone/>
              <a:defRPr sz="2400">
                <a:latin typeface="Gotham Book"/>
                <a:cs typeface="Gotham Book"/>
              </a:defRPr>
            </a:lvl1pPr>
            <a:lvl2pPr marL="2036847" indent="0">
              <a:buNone/>
              <a:defRPr sz="5300"/>
            </a:lvl2pPr>
            <a:lvl3pPr marL="4073693" indent="0">
              <a:buNone/>
              <a:defRPr sz="4500"/>
            </a:lvl3pPr>
            <a:lvl4pPr marL="6110540" indent="0">
              <a:buNone/>
              <a:defRPr sz="4100"/>
            </a:lvl4pPr>
            <a:lvl5pPr marL="8147386" indent="0">
              <a:buNone/>
              <a:defRPr sz="4100"/>
            </a:lvl5pPr>
            <a:lvl6pPr marL="10184233" indent="0">
              <a:buNone/>
              <a:defRPr sz="4100"/>
            </a:lvl6pPr>
            <a:lvl7pPr marL="12221080" indent="0">
              <a:buNone/>
              <a:defRPr sz="4100"/>
            </a:lvl7pPr>
            <a:lvl8pPr marL="14257926" indent="0">
              <a:buNone/>
              <a:defRPr sz="4100"/>
            </a:lvl8pPr>
            <a:lvl9pPr marL="16294773" indent="0">
              <a:buNone/>
              <a:defRPr sz="4100"/>
            </a:lvl9pPr>
          </a:lstStyle>
          <a:p>
            <a:pPr lvl="0"/>
            <a:endParaRPr lang="en-US"/>
          </a:p>
        </p:txBody>
      </p:sp>
    </p:spTree>
    <p:extLst>
      <p:ext uri="{BB962C8B-B14F-4D97-AF65-F5344CB8AC3E}">
        <p14:creationId xmlns:p14="http://schemas.microsoft.com/office/powerpoint/2010/main" val="4207675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SEARCH POSTER LAYOUT 1.3">
    <p:spTree>
      <p:nvGrpSpPr>
        <p:cNvPr id="1" name=""/>
        <p:cNvGrpSpPr/>
        <p:nvPr/>
      </p:nvGrpSpPr>
      <p:grpSpPr>
        <a:xfrm>
          <a:off x="0" y="0"/>
          <a:ext cx="0" cy="0"/>
          <a:chOff x="0" y="0"/>
          <a:chExt cx="0" cy="0"/>
        </a:xfrm>
      </p:grpSpPr>
      <p:sp>
        <p:nvSpPr>
          <p:cNvPr id="10" name="Content Placeholder 22"/>
          <p:cNvSpPr>
            <a:spLocks noGrp="1"/>
          </p:cNvSpPr>
          <p:nvPr>
            <p:ph sz="quarter" idx="14" hasCustomPrompt="1"/>
          </p:nvPr>
        </p:nvSpPr>
        <p:spPr>
          <a:xfrm>
            <a:off x="1883404" y="6994290"/>
            <a:ext cx="12860283" cy="8778991"/>
          </a:xfrm>
          <a:prstGeom prst="rect">
            <a:avLst/>
          </a:prstGeom>
        </p:spPr>
        <p:txBody>
          <a:bodyPr lIns="90516" tIns="45258" rIns="90516" bIns="45258">
            <a:normAutofit/>
          </a:bodyPr>
          <a:lstStyle>
            <a:lvl1pPr marL="0" indent="0">
              <a:buNone/>
              <a:defRPr sz="2400">
                <a:latin typeface="Gotham Book"/>
                <a:cs typeface="Gotham Book"/>
              </a:defRPr>
            </a:lvl1pPr>
            <a:lvl2pPr>
              <a:defRPr sz="2400">
                <a:latin typeface="Gotham Book"/>
                <a:cs typeface="Gotham Book"/>
              </a:defRPr>
            </a:lvl2pPr>
            <a:lvl3pPr>
              <a:defRPr sz="2400">
                <a:latin typeface="Gotham Book"/>
                <a:cs typeface="Gotham Book"/>
              </a:defRPr>
            </a:lvl3pPr>
            <a:lvl4pPr>
              <a:defRPr sz="2400">
                <a:latin typeface="Gotham Book"/>
                <a:cs typeface="Gotham Book"/>
              </a:defRPr>
            </a:lvl4pPr>
            <a:lvl5pPr>
              <a:defRPr sz="2400">
                <a:latin typeface="Gotham Book"/>
                <a:cs typeface="Gotham Book"/>
              </a:defRPr>
            </a:lvl5pPr>
          </a:lstStyle>
          <a:p>
            <a:pPr lvl="0"/>
            <a:endParaRPr/>
          </a:p>
          <a:p>
            <a:pPr lvl="0"/>
            <a:endParaRPr lang="en-US"/>
          </a:p>
        </p:txBody>
      </p:sp>
      <p:sp>
        <p:nvSpPr>
          <p:cNvPr id="11" name="Text Placeholder 3"/>
          <p:cNvSpPr>
            <a:spLocks noGrp="1"/>
          </p:cNvSpPr>
          <p:nvPr>
            <p:ph type="body" sz="half" idx="24"/>
          </p:nvPr>
        </p:nvSpPr>
        <p:spPr>
          <a:xfrm>
            <a:off x="1883404" y="26016234"/>
            <a:ext cx="12860283" cy="839709"/>
          </a:xfrm>
          <a:prstGeom prst="rect">
            <a:avLst/>
          </a:prstGeom>
        </p:spPr>
        <p:txBody>
          <a:bodyPr lIns="90516" tIns="45258" rIns="90516" bIns="45258">
            <a:noAutofit/>
          </a:bodyPr>
          <a:lstStyle>
            <a:lvl1pPr marL="0" indent="0">
              <a:buNone/>
              <a:defRPr sz="2400">
                <a:latin typeface="Gotham Book"/>
                <a:cs typeface="Gotham Book"/>
              </a:defRPr>
            </a:lvl1pPr>
            <a:lvl2pPr marL="2036847" indent="0">
              <a:buNone/>
              <a:defRPr sz="5300"/>
            </a:lvl2pPr>
            <a:lvl3pPr marL="4073693" indent="0">
              <a:buNone/>
              <a:defRPr sz="4500"/>
            </a:lvl3pPr>
            <a:lvl4pPr marL="6110540" indent="0">
              <a:buNone/>
              <a:defRPr sz="4100"/>
            </a:lvl4pPr>
            <a:lvl5pPr marL="8147386" indent="0">
              <a:buNone/>
              <a:defRPr sz="4100"/>
            </a:lvl5pPr>
            <a:lvl6pPr marL="10184233" indent="0">
              <a:buNone/>
              <a:defRPr sz="4100"/>
            </a:lvl6pPr>
            <a:lvl7pPr marL="12221080" indent="0">
              <a:buNone/>
              <a:defRPr sz="4100"/>
            </a:lvl7pPr>
            <a:lvl8pPr marL="14257926" indent="0">
              <a:buNone/>
              <a:defRPr sz="4100"/>
            </a:lvl8pPr>
            <a:lvl9pPr marL="16294773" indent="0">
              <a:buNone/>
              <a:defRPr sz="4100"/>
            </a:lvl9pPr>
          </a:lstStyle>
          <a:p>
            <a:pPr lvl="0"/>
            <a:r>
              <a:rPr lang="en-US"/>
              <a:t>Click to edit Master text styles</a:t>
            </a:r>
          </a:p>
        </p:txBody>
      </p:sp>
      <p:sp>
        <p:nvSpPr>
          <p:cNvPr id="12" name="Content Placeholder 22"/>
          <p:cNvSpPr>
            <a:spLocks noGrp="1"/>
          </p:cNvSpPr>
          <p:nvPr>
            <p:ph sz="quarter" idx="32" hasCustomPrompt="1"/>
          </p:nvPr>
        </p:nvSpPr>
        <p:spPr>
          <a:xfrm>
            <a:off x="15537554" y="6994290"/>
            <a:ext cx="12860283" cy="8929974"/>
          </a:xfrm>
          <a:prstGeom prst="rect">
            <a:avLst/>
          </a:prstGeom>
        </p:spPr>
        <p:txBody>
          <a:bodyPr lIns="90516" tIns="45258" rIns="90516" bIns="45258">
            <a:normAutofit/>
          </a:bodyPr>
          <a:lstStyle>
            <a:lvl1pPr marL="0" indent="0">
              <a:buNone/>
              <a:defRPr sz="2400">
                <a:latin typeface="Gotham Book"/>
                <a:cs typeface="Gotham Book"/>
              </a:defRPr>
            </a:lvl1pPr>
            <a:lvl2pPr>
              <a:defRPr sz="2400">
                <a:latin typeface="Gotham Book"/>
                <a:cs typeface="Gotham Book"/>
              </a:defRPr>
            </a:lvl2pPr>
            <a:lvl3pPr>
              <a:defRPr sz="2400">
                <a:latin typeface="Gotham Book"/>
                <a:cs typeface="Gotham Book"/>
              </a:defRPr>
            </a:lvl3pPr>
            <a:lvl4pPr>
              <a:defRPr sz="2400">
                <a:latin typeface="Gotham Book"/>
                <a:cs typeface="Gotham Book"/>
              </a:defRPr>
            </a:lvl4pPr>
            <a:lvl5pPr>
              <a:defRPr sz="2400">
                <a:latin typeface="Gotham Book"/>
                <a:cs typeface="Gotham Book"/>
              </a:defRPr>
            </a:lvl5pPr>
          </a:lstStyle>
          <a:p>
            <a:pPr lvl="0"/>
            <a:endParaRPr/>
          </a:p>
          <a:p>
            <a:pPr lvl="0"/>
            <a:endParaRPr lang="en-US"/>
          </a:p>
        </p:txBody>
      </p:sp>
      <p:sp>
        <p:nvSpPr>
          <p:cNvPr id="13" name="Content Placeholder 22"/>
          <p:cNvSpPr>
            <a:spLocks noGrp="1"/>
          </p:cNvSpPr>
          <p:nvPr>
            <p:ph sz="quarter" idx="33" hasCustomPrompt="1"/>
          </p:nvPr>
        </p:nvSpPr>
        <p:spPr>
          <a:xfrm>
            <a:off x="1883404" y="17196855"/>
            <a:ext cx="12860283" cy="8778991"/>
          </a:xfrm>
          <a:prstGeom prst="rect">
            <a:avLst/>
          </a:prstGeom>
        </p:spPr>
        <p:txBody>
          <a:bodyPr lIns="90516" tIns="45258" rIns="90516" bIns="45258">
            <a:normAutofit/>
          </a:bodyPr>
          <a:lstStyle>
            <a:lvl1pPr marL="0" indent="0">
              <a:buNone/>
              <a:defRPr sz="2400">
                <a:latin typeface="Gotham Book"/>
                <a:cs typeface="Gotham Book"/>
              </a:defRPr>
            </a:lvl1pPr>
            <a:lvl2pPr>
              <a:defRPr sz="2400">
                <a:latin typeface="Gotham Book"/>
                <a:cs typeface="Gotham Book"/>
              </a:defRPr>
            </a:lvl2pPr>
            <a:lvl3pPr>
              <a:defRPr sz="2400">
                <a:latin typeface="Gotham Book"/>
                <a:cs typeface="Gotham Book"/>
              </a:defRPr>
            </a:lvl3pPr>
            <a:lvl4pPr>
              <a:defRPr sz="2400">
                <a:latin typeface="Gotham Book"/>
                <a:cs typeface="Gotham Book"/>
              </a:defRPr>
            </a:lvl4pPr>
            <a:lvl5pPr>
              <a:defRPr sz="2400">
                <a:latin typeface="Gotham Book"/>
                <a:cs typeface="Gotham Book"/>
              </a:defRPr>
            </a:lvl5pPr>
          </a:lstStyle>
          <a:p>
            <a:pPr lvl="0"/>
            <a:endParaRPr/>
          </a:p>
          <a:p>
            <a:pPr lvl="0"/>
            <a:endParaRPr lang="en-US"/>
          </a:p>
        </p:txBody>
      </p:sp>
      <p:sp>
        <p:nvSpPr>
          <p:cNvPr id="14" name="Text Placeholder 3"/>
          <p:cNvSpPr>
            <a:spLocks noGrp="1"/>
          </p:cNvSpPr>
          <p:nvPr>
            <p:ph type="body" sz="half" idx="34"/>
          </p:nvPr>
        </p:nvSpPr>
        <p:spPr>
          <a:xfrm>
            <a:off x="1883404" y="15924264"/>
            <a:ext cx="12860283" cy="839709"/>
          </a:xfrm>
          <a:prstGeom prst="rect">
            <a:avLst/>
          </a:prstGeom>
        </p:spPr>
        <p:txBody>
          <a:bodyPr lIns="90516" tIns="45258" rIns="90516" bIns="45258">
            <a:noAutofit/>
          </a:bodyPr>
          <a:lstStyle>
            <a:lvl1pPr marL="0" indent="0">
              <a:buNone/>
              <a:defRPr sz="2400">
                <a:latin typeface="Gotham Book"/>
                <a:cs typeface="Gotham Book"/>
              </a:defRPr>
            </a:lvl1pPr>
            <a:lvl2pPr marL="2036847" indent="0">
              <a:buNone/>
              <a:defRPr sz="5300"/>
            </a:lvl2pPr>
            <a:lvl3pPr marL="4073693" indent="0">
              <a:buNone/>
              <a:defRPr sz="4500"/>
            </a:lvl3pPr>
            <a:lvl4pPr marL="6110540" indent="0">
              <a:buNone/>
              <a:defRPr sz="4100"/>
            </a:lvl4pPr>
            <a:lvl5pPr marL="8147386" indent="0">
              <a:buNone/>
              <a:defRPr sz="4100"/>
            </a:lvl5pPr>
            <a:lvl6pPr marL="10184233" indent="0">
              <a:buNone/>
              <a:defRPr sz="4100"/>
            </a:lvl6pPr>
            <a:lvl7pPr marL="12221080" indent="0">
              <a:buNone/>
              <a:defRPr sz="4100"/>
            </a:lvl7pPr>
            <a:lvl8pPr marL="14257926" indent="0">
              <a:buNone/>
              <a:defRPr sz="4100"/>
            </a:lvl8pPr>
            <a:lvl9pPr marL="16294773" indent="0">
              <a:buNone/>
              <a:defRPr sz="4100"/>
            </a:lvl9pPr>
          </a:lstStyle>
          <a:p>
            <a:pPr lvl="0"/>
            <a:r>
              <a:rPr lang="en-US"/>
              <a:t>Click to edit Master text styles</a:t>
            </a:r>
          </a:p>
        </p:txBody>
      </p:sp>
      <p:sp>
        <p:nvSpPr>
          <p:cNvPr id="15" name="Content Placeholder 22"/>
          <p:cNvSpPr>
            <a:spLocks noGrp="1"/>
          </p:cNvSpPr>
          <p:nvPr>
            <p:ph sz="quarter" idx="35" hasCustomPrompt="1"/>
          </p:nvPr>
        </p:nvSpPr>
        <p:spPr>
          <a:xfrm>
            <a:off x="1883404" y="27661194"/>
            <a:ext cx="12860283" cy="9976690"/>
          </a:xfrm>
          <a:prstGeom prst="rect">
            <a:avLst/>
          </a:prstGeom>
        </p:spPr>
        <p:txBody>
          <a:bodyPr lIns="90516" tIns="45258" rIns="90516" bIns="45258">
            <a:normAutofit/>
          </a:bodyPr>
          <a:lstStyle>
            <a:lvl1pPr marL="0" indent="0">
              <a:buNone/>
              <a:defRPr sz="2400">
                <a:latin typeface="Gotham Book"/>
                <a:cs typeface="Gotham Book"/>
              </a:defRPr>
            </a:lvl1pPr>
            <a:lvl2pPr>
              <a:defRPr sz="2400">
                <a:latin typeface="Gotham Book"/>
                <a:cs typeface="Gotham Book"/>
              </a:defRPr>
            </a:lvl2pPr>
            <a:lvl3pPr>
              <a:defRPr sz="2400">
                <a:latin typeface="Gotham Book"/>
                <a:cs typeface="Gotham Book"/>
              </a:defRPr>
            </a:lvl3pPr>
            <a:lvl4pPr>
              <a:defRPr sz="2400">
                <a:latin typeface="Gotham Book"/>
                <a:cs typeface="Gotham Book"/>
              </a:defRPr>
            </a:lvl4pPr>
            <a:lvl5pPr>
              <a:defRPr sz="2400">
                <a:latin typeface="Gotham Book"/>
                <a:cs typeface="Gotham Book"/>
              </a:defRPr>
            </a:lvl5pPr>
          </a:lstStyle>
          <a:p>
            <a:pPr lvl="0"/>
            <a:endParaRPr/>
          </a:p>
          <a:p>
            <a:pPr lvl="0"/>
            <a:endParaRPr lang="en-US"/>
          </a:p>
        </p:txBody>
      </p:sp>
      <p:sp>
        <p:nvSpPr>
          <p:cNvPr id="16" name="Text Placeholder 3"/>
          <p:cNvSpPr>
            <a:spLocks noGrp="1"/>
          </p:cNvSpPr>
          <p:nvPr>
            <p:ph type="body" sz="half" idx="37"/>
          </p:nvPr>
        </p:nvSpPr>
        <p:spPr>
          <a:xfrm>
            <a:off x="15537554" y="15924264"/>
            <a:ext cx="12860283" cy="839709"/>
          </a:xfrm>
          <a:prstGeom prst="rect">
            <a:avLst/>
          </a:prstGeom>
        </p:spPr>
        <p:txBody>
          <a:bodyPr lIns="90516" tIns="45258" rIns="90516" bIns="45258">
            <a:noAutofit/>
          </a:bodyPr>
          <a:lstStyle>
            <a:lvl1pPr marL="0" indent="0">
              <a:buNone/>
              <a:defRPr sz="2400">
                <a:latin typeface="Gotham Book"/>
                <a:cs typeface="Gotham Book"/>
              </a:defRPr>
            </a:lvl1pPr>
            <a:lvl2pPr marL="2036847" indent="0">
              <a:buNone/>
              <a:defRPr sz="5300"/>
            </a:lvl2pPr>
            <a:lvl3pPr marL="4073693" indent="0">
              <a:buNone/>
              <a:defRPr sz="4500"/>
            </a:lvl3pPr>
            <a:lvl4pPr marL="6110540" indent="0">
              <a:buNone/>
              <a:defRPr sz="4100"/>
            </a:lvl4pPr>
            <a:lvl5pPr marL="8147386" indent="0">
              <a:buNone/>
              <a:defRPr sz="4100"/>
            </a:lvl5pPr>
            <a:lvl6pPr marL="10184233" indent="0">
              <a:buNone/>
              <a:defRPr sz="4100"/>
            </a:lvl6pPr>
            <a:lvl7pPr marL="12221080" indent="0">
              <a:buNone/>
              <a:defRPr sz="4100"/>
            </a:lvl7pPr>
            <a:lvl8pPr marL="14257926" indent="0">
              <a:buNone/>
              <a:defRPr sz="4100"/>
            </a:lvl8pPr>
            <a:lvl9pPr marL="16294773" indent="0">
              <a:buNone/>
              <a:defRPr sz="4100"/>
            </a:lvl9pPr>
          </a:lstStyle>
          <a:p>
            <a:pPr lvl="0"/>
            <a:r>
              <a:rPr lang="en-US"/>
              <a:t>Click to edit Master text styles</a:t>
            </a:r>
          </a:p>
        </p:txBody>
      </p:sp>
      <p:sp>
        <p:nvSpPr>
          <p:cNvPr id="17" name="Content Placeholder 22"/>
          <p:cNvSpPr>
            <a:spLocks noGrp="1"/>
          </p:cNvSpPr>
          <p:nvPr>
            <p:ph sz="quarter" idx="38" hasCustomPrompt="1"/>
          </p:nvPr>
        </p:nvSpPr>
        <p:spPr>
          <a:xfrm>
            <a:off x="15643591" y="17232381"/>
            <a:ext cx="12860283" cy="8929974"/>
          </a:xfrm>
          <a:prstGeom prst="rect">
            <a:avLst/>
          </a:prstGeom>
        </p:spPr>
        <p:txBody>
          <a:bodyPr lIns="90516" tIns="45258" rIns="90516" bIns="45258">
            <a:normAutofit/>
          </a:bodyPr>
          <a:lstStyle>
            <a:lvl1pPr marL="0" indent="0">
              <a:buNone/>
              <a:defRPr sz="2400">
                <a:latin typeface="Gotham Book"/>
                <a:cs typeface="Gotham Book"/>
              </a:defRPr>
            </a:lvl1pPr>
            <a:lvl2pPr>
              <a:defRPr sz="2400">
                <a:latin typeface="Gotham Book"/>
                <a:cs typeface="Gotham Book"/>
              </a:defRPr>
            </a:lvl2pPr>
            <a:lvl3pPr>
              <a:defRPr sz="2400">
                <a:latin typeface="Gotham Book"/>
                <a:cs typeface="Gotham Book"/>
              </a:defRPr>
            </a:lvl3pPr>
            <a:lvl4pPr>
              <a:defRPr sz="2400">
                <a:latin typeface="Gotham Book"/>
                <a:cs typeface="Gotham Book"/>
              </a:defRPr>
            </a:lvl4pPr>
            <a:lvl5pPr>
              <a:defRPr sz="2400">
                <a:latin typeface="Gotham Book"/>
                <a:cs typeface="Gotham Book"/>
              </a:defRPr>
            </a:lvl5pPr>
          </a:lstStyle>
          <a:p>
            <a:pPr lvl="0"/>
            <a:endParaRPr/>
          </a:p>
          <a:p>
            <a:pPr lvl="0"/>
            <a:endParaRPr lang="en-US"/>
          </a:p>
        </p:txBody>
      </p:sp>
      <p:sp>
        <p:nvSpPr>
          <p:cNvPr id="18" name="Text Placeholder 3"/>
          <p:cNvSpPr>
            <a:spLocks noGrp="1"/>
          </p:cNvSpPr>
          <p:nvPr>
            <p:ph type="body" sz="half" idx="39"/>
          </p:nvPr>
        </p:nvSpPr>
        <p:spPr>
          <a:xfrm>
            <a:off x="15643591" y="26162354"/>
            <a:ext cx="12860283" cy="839709"/>
          </a:xfrm>
          <a:prstGeom prst="rect">
            <a:avLst/>
          </a:prstGeom>
        </p:spPr>
        <p:txBody>
          <a:bodyPr lIns="90516" tIns="45258" rIns="90516" bIns="45258">
            <a:noAutofit/>
          </a:bodyPr>
          <a:lstStyle>
            <a:lvl1pPr marL="0" indent="0">
              <a:buNone/>
              <a:defRPr sz="2400">
                <a:latin typeface="Gotham Book"/>
                <a:cs typeface="Gotham Book"/>
              </a:defRPr>
            </a:lvl1pPr>
            <a:lvl2pPr marL="2036847" indent="0">
              <a:buNone/>
              <a:defRPr sz="5300"/>
            </a:lvl2pPr>
            <a:lvl3pPr marL="4073693" indent="0">
              <a:buNone/>
              <a:defRPr sz="4500"/>
            </a:lvl3pPr>
            <a:lvl4pPr marL="6110540" indent="0">
              <a:buNone/>
              <a:defRPr sz="4100"/>
            </a:lvl4pPr>
            <a:lvl5pPr marL="8147386" indent="0">
              <a:buNone/>
              <a:defRPr sz="4100"/>
            </a:lvl5pPr>
            <a:lvl6pPr marL="10184233" indent="0">
              <a:buNone/>
              <a:defRPr sz="4100"/>
            </a:lvl6pPr>
            <a:lvl7pPr marL="12221080" indent="0">
              <a:buNone/>
              <a:defRPr sz="4100"/>
            </a:lvl7pPr>
            <a:lvl8pPr marL="14257926" indent="0">
              <a:buNone/>
              <a:defRPr sz="4100"/>
            </a:lvl8pPr>
            <a:lvl9pPr marL="16294773" indent="0">
              <a:buNone/>
              <a:defRPr sz="4100"/>
            </a:lvl9pPr>
          </a:lstStyle>
          <a:p>
            <a:pPr lvl="0"/>
            <a:r>
              <a:rPr lang="en-US"/>
              <a:t>Click to edit Master text styles</a:t>
            </a:r>
          </a:p>
        </p:txBody>
      </p:sp>
      <p:sp>
        <p:nvSpPr>
          <p:cNvPr id="19" name="Content Placeholder 22"/>
          <p:cNvSpPr>
            <a:spLocks noGrp="1"/>
          </p:cNvSpPr>
          <p:nvPr>
            <p:ph sz="quarter" idx="40" hasCustomPrompt="1"/>
          </p:nvPr>
        </p:nvSpPr>
        <p:spPr>
          <a:xfrm>
            <a:off x="15598911" y="27645862"/>
            <a:ext cx="12860283" cy="9992022"/>
          </a:xfrm>
          <a:prstGeom prst="rect">
            <a:avLst/>
          </a:prstGeom>
        </p:spPr>
        <p:txBody>
          <a:bodyPr lIns="90516" tIns="45258" rIns="90516" bIns="45258">
            <a:normAutofit/>
          </a:bodyPr>
          <a:lstStyle>
            <a:lvl1pPr marL="0" indent="0">
              <a:buNone/>
              <a:defRPr sz="2400">
                <a:latin typeface="Gotham Book"/>
                <a:cs typeface="Gotham Book"/>
              </a:defRPr>
            </a:lvl1pPr>
            <a:lvl2pPr>
              <a:defRPr sz="2400">
                <a:latin typeface="Gotham Book"/>
                <a:cs typeface="Gotham Book"/>
              </a:defRPr>
            </a:lvl2pPr>
            <a:lvl3pPr>
              <a:defRPr sz="2400">
                <a:latin typeface="Gotham Book"/>
                <a:cs typeface="Gotham Book"/>
              </a:defRPr>
            </a:lvl3pPr>
            <a:lvl4pPr>
              <a:defRPr sz="2400">
                <a:latin typeface="Gotham Book"/>
                <a:cs typeface="Gotham Book"/>
              </a:defRPr>
            </a:lvl4pPr>
            <a:lvl5pPr>
              <a:defRPr sz="2400">
                <a:latin typeface="Gotham Book"/>
                <a:cs typeface="Gotham Book"/>
              </a:defRPr>
            </a:lvl5pPr>
          </a:lstStyle>
          <a:p>
            <a:pPr lvl="0"/>
            <a:endParaRPr/>
          </a:p>
          <a:p>
            <a:pPr lvl="0"/>
            <a:endParaRPr lang="en-US"/>
          </a:p>
        </p:txBody>
      </p:sp>
      <p:sp>
        <p:nvSpPr>
          <p:cNvPr id="20" name="Title 8"/>
          <p:cNvSpPr>
            <a:spLocks noGrp="1"/>
          </p:cNvSpPr>
          <p:nvPr>
            <p:ph type="title"/>
          </p:nvPr>
        </p:nvSpPr>
        <p:spPr>
          <a:xfrm>
            <a:off x="1883404" y="2703096"/>
            <a:ext cx="19668668" cy="3223146"/>
          </a:xfrm>
          <a:prstGeom prst="rect">
            <a:avLst/>
          </a:prstGeom>
        </p:spPr>
        <p:txBody>
          <a:bodyPr lIns="90516" tIns="45258" rIns="90516" bIns="45258">
            <a:noAutofit/>
          </a:bodyPr>
          <a:lstStyle>
            <a:lvl1pPr algn="l">
              <a:defRPr sz="8000">
                <a:latin typeface="Gotham Bold"/>
                <a:cs typeface="Gotham Bold"/>
              </a:defRPr>
            </a:lvl1pPr>
          </a:lstStyle>
          <a:p>
            <a:r>
              <a:rPr lang="en-US"/>
              <a:t>Click to edit Master title style</a:t>
            </a:r>
          </a:p>
        </p:txBody>
      </p:sp>
      <p:sp>
        <p:nvSpPr>
          <p:cNvPr id="21" name="Picture Placeholder 2"/>
          <p:cNvSpPr>
            <a:spLocks noGrp="1"/>
          </p:cNvSpPr>
          <p:nvPr>
            <p:ph type="pic" sz="quarter" idx="30"/>
          </p:nvPr>
        </p:nvSpPr>
        <p:spPr>
          <a:xfrm>
            <a:off x="22346518" y="2703096"/>
            <a:ext cx="6051319" cy="3208742"/>
          </a:xfrm>
          <a:prstGeom prst="rect">
            <a:avLst/>
          </a:prstGeom>
        </p:spPr>
        <p:txBody>
          <a:bodyPr vert="horz" lIns="90516" tIns="45258" rIns="90516" bIns="45258"/>
          <a:lstStyle>
            <a:lvl1pPr>
              <a:defRPr sz="2400">
                <a:latin typeface="Gotham Book"/>
                <a:cs typeface="Gotham Book"/>
              </a:defRPr>
            </a:lvl1pPr>
          </a:lstStyle>
          <a:p>
            <a:endParaRPr lang="en-US"/>
          </a:p>
        </p:txBody>
      </p:sp>
      <p:sp>
        <p:nvSpPr>
          <p:cNvPr id="25" name="Text Placeholder 3"/>
          <p:cNvSpPr>
            <a:spLocks noGrp="1"/>
          </p:cNvSpPr>
          <p:nvPr>
            <p:ph type="body" sz="half" idx="41"/>
          </p:nvPr>
        </p:nvSpPr>
        <p:spPr>
          <a:xfrm>
            <a:off x="1883403" y="38075616"/>
            <a:ext cx="12860284" cy="2128905"/>
          </a:xfrm>
          <a:prstGeom prst="rect">
            <a:avLst/>
          </a:prstGeom>
        </p:spPr>
        <p:txBody>
          <a:bodyPr lIns="90516" tIns="45258" rIns="90516" bIns="45258">
            <a:noAutofit/>
          </a:bodyPr>
          <a:lstStyle>
            <a:lvl1pPr marL="0" marR="0" indent="0" algn="l" defTabSz="2036847" rtl="0" eaLnBrk="1" fontAlgn="auto" latinLnBrk="0" hangingPunct="1">
              <a:lnSpc>
                <a:spcPct val="100000"/>
              </a:lnSpc>
              <a:spcBef>
                <a:spcPct val="20000"/>
              </a:spcBef>
              <a:spcAft>
                <a:spcPts val="0"/>
              </a:spcAft>
              <a:buClrTx/>
              <a:buSzTx/>
              <a:buFont typeface="Arial"/>
              <a:buNone/>
              <a:tabLst/>
              <a:defRPr sz="2400">
                <a:latin typeface="Gotham Book"/>
                <a:cs typeface="Gotham Book"/>
              </a:defRPr>
            </a:lvl1pPr>
            <a:lvl2pPr marL="2036847" indent="0">
              <a:buNone/>
              <a:defRPr sz="5300"/>
            </a:lvl2pPr>
            <a:lvl3pPr marL="4073693" indent="0">
              <a:buNone/>
              <a:defRPr sz="4500"/>
            </a:lvl3pPr>
            <a:lvl4pPr marL="6110540" indent="0">
              <a:buNone/>
              <a:defRPr sz="4100"/>
            </a:lvl4pPr>
            <a:lvl5pPr marL="8147386" indent="0">
              <a:buNone/>
              <a:defRPr sz="4100"/>
            </a:lvl5pPr>
            <a:lvl6pPr marL="10184233" indent="0">
              <a:buNone/>
              <a:defRPr sz="4100"/>
            </a:lvl6pPr>
            <a:lvl7pPr marL="12221080" indent="0">
              <a:buNone/>
              <a:defRPr sz="4100"/>
            </a:lvl7pPr>
            <a:lvl8pPr marL="14257926" indent="0">
              <a:buNone/>
              <a:defRPr sz="4100"/>
            </a:lvl8pPr>
            <a:lvl9pPr marL="16294773" indent="0">
              <a:buNone/>
              <a:defRPr sz="4100"/>
            </a:lvl9pPr>
          </a:lstStyle>
          <a:p>
            <a:pPr lvl="0"/>
            <a:endParaRPr lang="en-US"/>
          </a:p>
        </p:txBody>
      </p:sp>
      <p:sp>
        <p:nvSpPr>
          <p:cNvPr id="26" name="Text Placeholder 3"/>
          <p:cNvSpPr>
            <a:spLocks noGrp="1"/>
          </p:cNvSpPr>
          <p:nvPr>
            <p:ph type="body" sz="half" idx="42"/>
          </p:nvPr>
        </p:nvSpPr>
        <p:spPr>
          <a:xfrm>
            <a:off x="15643590" y="38075616"/>
            <a:ext cx="12860283" cy="2128905"/>
          </a:xfrm>
          <a:prstGeom prst="rect">
            <a:avLst/>
          </a:prstGeom>
        </p:spPr>
        <p:txBody>
          <a:bodyPr lIns="90516" tIns="45258" rIns="90516" bIns="45258">
            <a:noAutofit/>
          </a:bodyPr>
          <a:lstStyle>
            <a:lvl1pPr marL="0" indent="0">
              <a:buNone/>
              <a:defRPr sz="2400">
                <a:latin typeface="Gotham Book"/>
                <a:cs typeface="Gotham Book"/>
              </a:defRPr>
            </a:lvl1pPr>
            <a:lvl2pPr marL="2036847" indent="0">
              <a:buNone/>
              <a:defRPr sz="5300"/>
            </a:lvl2pPr>
            <a:lvl3pPr marL="4073693" indent="0">
              <a:buNone/>
              <a:defRPr sz="4500"/>
            </a:lvl3pPr>
            <a:lvl4pPr marL="6110540" indent="0">
              <a:buNone/>
              <a:defRPr sz="4100"/>
            </a:lvl4pPr>
            <a:lvl5pPr marL="8147386" indent="0">
              <a:buNone/>
              <a:defRPr sz="4100"/>
            </a:lvl5pPr>
            <a:lvl6pPr marL="10184233" indent="0">
              <a:buNone/>
              <a:defRPr sz="4100"/>
            </a:lvl6pPr>
            <a:lvl7pPr marL="12221080" indent="0">
              <a:buNone/>
              <a:defRPr sz="4100"/>
            </a:lvl7pPr>
            <a:lvl8pPr marL="14257926" indent="0">
              <a:buNone/>
              <a:defRPr sz="4100"/>
            </a:lvl8pPr>
            <a:lvl9pPr marL="16294773" indent="0">
              <a:buNone/>
              <a:defRPr sz="4100"/>
            </a:lvl9pPr>
          </a:lstStyle>
          <a:p>
            <a:pPr lvl="0"/>
            <a:endParaRPr lang="en-US"/>
          </a:p>
        </p:txBody>
      </p:sp>
    </p:spTree>
    <p:extLst>
      <p:ext uri="{BB962C8B-B14F-4D97-AF65-F5344CB8AC3E}">
        <p14:creationId xmlns:p14="http://schemas.microsoft.com/office/powerpoint/2010/main" val="21828520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8156664"/>
      </p:ext>
    </p:extLst>
  </p:cSld>
  <p:clrMap bg1="lt1" tx1="dk1" bg2="lt2" tx2="dk2" accent1="accent1" accent2="accent2" accent3="accent3" accent4="accent4" accent5="accent5" accent6="accent6" hlink="hlink" folHlink="folHlink"/>
  <p:sldLayoutIdLst>
    <p:sldLayoutId id="2147483665" r:id="rId1"/>
    <p:sldLayoutId id="2147483672" r:id="rId2"/>
    <p:sldLayoutId id="2147483660" r:id="rId3"/>
  </p:sldLayoutIdLst>
  <p:txStyles>
    <p:titleStyle>
      <a:lvl1pPr algn="ctr" defTabSz="2036847" rtl="0" eaLnBrk="1" latinLnBrk="0" hangingPunct="1">
        <a:spcBef>
          <a:spcPct val="0"/>
        </a:spcBef>
        <a:buNone/>
        <a:defRPr sz="19600" kern="1200">
          <a:solidFill>
            <a:schemeClr val="tx1"/>
          </a:solidFill>
          <a:latin typeface="+mj-lt"/>
          <a:ea typeface="+mj-ea"/>
          <a:cs typeface="+mj-cs"/>
        </a:defRPr>
      </a:lvl1pPr>
    </p:titleStyle>
    <p:bodyStyle>
      <a:lvl1pPr marL="1527634" indent="-1527634" algn="l" defTabSz="2036847" rtl="0" eaLnBrk="1" latinLnBrk="0" hangingPunct="1">
        <a:spcBef>
          <a:spcPct val="20000"/>
        </a:spcBef>
        <a:buFont typeface="Arial"/>
        <a:buChar char="•"/>
        <a:defRPr sz="14300" kern="1200">
          <a:solidFill>
            <a:schemeClr val="tx1"/>
          </a:solidFill>
          <a:latin typeface="+mn-lt"/>
          <a:ea typeface="+mn-ea"/>
          <a:cs typeface="+mn-cs"/>
        </a:defRPr>
      </a:lvl1pPr>
      <a:lvl2pPr marL="3309875" indent="-1273029" algn="l" defTabSz="2036847" rtl="0" eaLnBrk="1" latinLnBrk="0" hangingPunct="1">
        <a:spcBef>
          <a:spcPct val="20000"/>
        </a:spcBef>
        <a:buFont typeface="Arial"/>
        <a:buChar char="–"/>
        <a:defRPr sz="12500" kern="1200">
          <a:solidFill>
            <a:schemeClr val="tx1"/>
          </a:solidFill>
          <a:latin typeface="+mn-lt"/>
          <a:ea typeface="+mn-ea"/>
          <a:cs typeface="+mn-cs"/>
        </a:defRPr>
      </a:lvl2pPr>
      <a:lvl3pPr marL="5092117" indent="-1018423" algn="l" defTabSz="2036847" rtl="0" eaLnBrk="1" latinLnBrk="0" hangingPunct="1">
        <a:spcBef>
          <a:spcPct val="20000"/>
        </a:spcBef>
        <a:buFont typeface="Arial"/>
        <a:buChar char="•"/>
        <a:defRPr sz="10700" kern="1200">
          <a:solidFill>
            <a:schemeClr val="tx1"/>
          </a:solidFill>
          <a:latin typeface="+mn-lt"/>
          <a:ea typeface="+mn-ea"/>
          <a:cs typeface="+mn-cs"/>
        </a:defRPr>
      </a:lvl3pPr>
      <a:lvl4pPr marL="7128963" indent="-1018423" algn="l" defTabSz="2036847" rtl="0" eaLnBrk="1" latinLnBrk="0" hangingPunct="1">
        <a:spcBef>
          <a:spcPct val="20000"/>
        </a:spcBef>
        <a:buFont typeface="Arial"/>
        <a:buChar char="–"/>
        <a:defRPr sz="8900" kern="1200">
          <a:solidFill>
            <a:schemeClr val="tx1"/>
          </a:solidFill>
          <a:latin typeface="+mn-lt"/>
          <a:ea typeface="+mn-ea"/>
          <a:cs typeface="+mn-cs"/>
        </a:defRPr>
      </a:lvl4pPr>
      <a:lvl5pPr marL="9165810" indent="-1018423" algn="l" defTabSz="2036847" rtl="0" eaLnBrk="1" latinLnBrk="0" hangingPunct="1">
        <a:spcBef>
          <a:spcPct val="20000"/>
        </a:spcBef>
        <a:buFont typeface="Arial"/>
        <a:buChar char="»"/>
        <a:defRPr sz="8900" kern="1200">
          <a:solidFill>
            <a:schemeClr val="tx1"/>
          </a:solidFill>
          <a:latin typeface="+mn-lt"/>
          <a:ea typeface="+mn-ea"/>
          <a:cs typeface="+mn-cs"/>
        </a:defRPr>
      </a:lvl5pPr>
      <a:lvl6pPr marL="11202656" indent="-1018423" algn="l" defTabSz="2036847" rtl="0" eaLnBrk="1" latinLnBrk="0" hangingPunct="1">
        <a:spcBef>
          <a:spcPct val="20000"/>
        </a:spcBef>
        <a:buFont typeface="Arial"/>
        <a:buChar char="•"/>
        <a:defRPr sz="8900" kern="1200">
          <a:solidFill>
            <a:schemeClr val="tx1"/>
          </a:solidFill>
          <a:latin typeface="+mn-lt"/>
          <a:ea typeface="+mn-ea"/>
          <a:cs typeface="+mn-cs"/>
        </a:defRPr>
      </a:lvl6pPr>
      <a:lvl7pPr marL="13239503" indent="-1018423" algn="l" defTabSz="2036847" rtl="0" eaLnBrk="1" latinLnBrk="0" hangingPunct="1">
        <a:spcBef>
          <a:spcPct val="20000"/>
        </a:spcBef>
        <a:buFont typeface="Arial"/>
        <a:buChar char="•"/>
        <a:defRPr sz="8900" kern="1200">
          <a:solidFill>
            <a:schemeClr val="tx1"/>
          </a:solidFill>
          <a:latin typeface="+mn-lt"/>
          <a:ea typeface="+mn-ea"/>
          <a:cs typeface="+mn-cs"/>
        </a:defRPr>
      </a:lvl7pPr>
      <a:lvl8pPr marL="15276350" indent="-1018423" algn="l" defTabSz="2036847" rtl="0" eaLnBrk="1" latinLnBrk="0" hangingPunct="1">
        <a:spcBef>
          <a:spcPct val="20000"/>
        </a:spcBef>
        <a:buFont typeface="Arial"/>
        <a:buChar char="•"/>
        <a:defRPr sz="8900" kern="1200">
          <a:solidFill>
            <a:schemeClr val="tx1"/>
          </a:solidFill>
          <a:latin typeface="+mn-lt"/>
          <a:ea typeface="+mn-ea"/>
          <a:cs typeface="+mn-cs"/>
        </a:defRPr>
      </a:lvl8pPr>
      <a:lvl9pPr marL="17313196" indent="-1018423" algn="l" defTabSz="2036847" rtl="0" eaLnBrk="1" latinLnBrk="0" hangingPunct="1">
        <a:spcBef>
          <a:spcPct val="20000"/>
        </a:spcBef>
        <a:buFont typeface="Arial"/>
        <a:buChar char="•"/>
        <a:defRPr sz="8900" kern="1200">
          <a:solidFill>
            <a:schemeClr val="tx1"/>
          </a:solidFill>
          <a:latin typeface="+mn-lt"/>
          <a:ea typeface="+mn-ea"/>
          <a:cs typeface="+mn-cs"/>
        </a:defRPr>
      </a:lvl9pPr>
    </p:bodyStyle>
    <p:otherStyle>
      <a:defPPr>
        <a:defRPr lang="en-US"/>
      </a:defPPr>
      <a:lvl1pPr marL="0" algn="l" defTabSz="2036847" rtl="0" eaLnBrk="1" latinLnBrk="0" hangingPunct="1">
        <a:defRPr sz="8000" kern="1200">
          <a:solidFill>
            <a:schemeClr val="tx1"/>
          </a:solidFill>
          <a:latin typeface="+mn-lt"/>
          <a:ea typeface="+mn-ea"/>
          <a:cs typeface="+mn-cs"/>
        </a:defRPr>
      </a:lvl1pPr>
      <a:lvl2pPr marL="2036847" algn="l" defTabSz="2036847" rtl="0" eaLnBrk="1" latinLnBrk="0" hangingPunct="1">
        <a:defRPr sz="8000" kern="1200">
          <a:solidFill>
            <a:schemeClr val="tx1"/>
          </a:solidFill>
          <a:latin typeface="+mn-lt"/>
          <a:ea typeface="+mn-ea"/>
          <a:cs typeface="+mn-cs"/>
        </a:defRPr>
      </a:lvl2pPr>
      <a:lvl3pPr marL="4073693" algn="l" defTabSz="2036847" rtl="0" eaLnBrk="1" latinLnBrk="0" hangingPunct="1">
        <a:defRPr sz="8000" kern="1200">
          <a:solidFill>
            <a:schemeClr val="tx1"/>
          </a:solidFill>
          <a:latin typeface="+mn-lt"/>
          <a:ea typeface="+mn-ea"/>
          <a:cs typeface="+mn-cs"/>
        </a:defRPr>
      </a:lvl3pPr>
      <a:lvl4pPr marL="6110540" algn="l" defTabSz="2036847" rtl="0" eaLnBrk="1" latinLnBrk="0" hangingPunct="1">
        <a:defRPr sz="8000" kern="1200">
          <a:solidFill>
            <a:schemeClr val="tx1"/>
          </a:solidFill>
          <a:latin typeface="+mn-lt"/>
          <a:ea typeface="+mn-ea"/>
          <a:cs typeface="+mn-cs"/>
        </a:defRPr>
      </a:lvl4pPr>
      <a:lvl5pPr marL="8147386" algn="l" defTabSz="2036847" rtl="0" eaLnBrk="1" latinLnBrk="0" hangingPunct="1">
        <a:defRPr sz="8000" kern="1200">
          <a:solidFill>
            <a:schemeClr val="tx1"/>
          </a:solidFill>
          <a:latin typeface="+mn-lt"/>
          <a:ea typeface="+mn-ea"/>
          <a:cs typeface="+mn-cs"/>
        </a:defRPr>
      </a:lvl5pPr>
      <a:lvl6pPr marL="10184233" algn="l" defTabSz="2036847" rtl="0" eaLnBrk="1" latinLnBrk="0" hangingPunct="1">
        <a:defRPr sz="8000" kern="1200">
          <a:solidFill>
            <a:schemeClr val="tx1"/>
          </a:solidFill>
          <a:latin typeface="+mn-lt"/>
          <a:ea typeface="+mn-ea"/>
          <a:cs typeface="+mn-cs"/>
        </a:defRPr>
      </a:lvl6pPr>
      <a:lvl7pPr marL="12221080" algn="l" defTabSz="2036847" rtl="0" eaLnBrk="1" latinLnBrk="0" hangingPunct="1">
        <a:defRPr sz="8000" kern="1200">
          <a:solidFill>
            <a:schemeClr val="tx1"/>
          </a:solidFill>
          <a:latin typeface="+mn-lt"/>
          <a:ea typeface="+mn-ea"/>
          <a:cs typeface="+mn-cs"/>
        </a:defRPr>
      </a:lvl7pPr>
      <a:lvl8pPr marL="14257926" algn="l" defTabSz="2036847" rtl="0" eaLnBrk="1" latinLnBrk="0" hangingPunct="1">
        <a:defRPr sz="8000" kern="1200">
          <a:solidFill>
            <a:schemeClr val="tx1"/>
          </a:solidFill>
          <a:latin typeface="+mn-lt"/>
          <a:ea typeface="+mn-ea"/>
          <a:cs typeface="+mn-cs"/>
        </a:defRPr>
      </a:lvl8pPr>
      <a:lvl9pPr marL="16294773" algn="l" defTabSz="2036847"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png"/><Relationship Id="rId18" Type="http://schemas.openxmlformats.org/officeDocument/2006/relationships/image" Target="../media/image6.svg"/><Relationship Id="rId3" Type="http://schemas.openxmlformats.org/officeDocument/2006/relationships/diagramData" Target="../diagrams/data1.xml"/><Relationship Id="rId21" Type="http://schemas.openxmlformats.org/officeDocument/2006/relationships/image" Target="../media/image9.png"/><Relationship Id="rId7" Type="http://schemas.microsoft.com/office/2007/relationships/diagramDrawing" Target="../diagrams/drawing1.xml"/><Relationship Id="rId12" Type="http://schemas.microsoft.com/office/2007/relationships/diagramDrawing" Target="../diagrams/drawing2.xml"/><Relationship Id="rId17"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image" Target="../media/image4.svg"/><Relationship Id="rId20" Type="http://schemas.openxmlformats.org/officeDocument/2006/relationships/image" Target="../media/image8.sv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image" Target="../media/image12.svg"/><Relationship Id="rId5" Type="http://schemas.openxmlformats.org/officeDocument/2006/relationships/diagramQuickStyle" Target="../diagrams/quickStyle1.xml"/><Relationship Id="rId15" Type="http://schemas.openxmlformats.org/officeDocument/2006/relationships/image" Target="../media/image3.png"/><Relationship Id="rId23" Type="http://schemas.openxmlformats.org/officeDocument/2006/relationships/image" Target="../media/image11.png"/><Relationship Id="rId10" Type="http://schemas.openxmlformats.org/officeDocument/2006/relationships/diagramQuickStyle" Target="../diagrams/quickStyle2.xml"/><Relationship Id="rId19" Type="http://schemas.openxmlformats.org/officeDocument/2006/relationships/image" Target="../media/image7.pn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2.svg"/><Relationship Id="rId22"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CA341E-EC99-458F-ABEC-B443D62B5EC3}"/>
              </a:ext>
            </a:extLst>
          </p:cNvPr>
          <p:cNvSpPr/>
          <p:nvPr/>
        </p:nvSpPr>
        <p:spPr>
          <a:xfrm>
            <a:off x="0" y="-66485"/>
            <a:ext cx="30267275" cy="54290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9" name="Title 1">
            <a:extLst>
              <a:ext uri="{FF2B5EF4-FFF2-40B4-BE49-F238E27FC236}">
                <a16:creationId xmlns:a16="http://schemas.microsoft.com/office/drawing/2014/main" id="{D207E40A-5559-424D-86FD-3E85988AF507}"/>
              </a:ext>
            </a:extLst>
          </p:cNvPr>
          <p:cNvSpPr>
            <a:spLocks noGrp="1"/>
          </p:cNvSpPr>
          <p:nvPr/>
        </p:nvSpPr>
        <p:spPr>
          <a:xfrm>
            <a:off x="4305260" y="506987"/>
            <a:ext cx="19491874" cy="4840339"/>
          </a:xfrm>
          <a:prstGeom prst="rect">
            <a:avLst/>
          </a:prstGeom>
        </p:spPr>
        <p:txBody>
          <a:bodyPr anchor="t">
            <a:noAutofit/>
          </a:bodyPr>
          <a:lstStyle>
            <a:lvl1pPr algn="l" defTabSz="2057629" rtl="0" eaLnBrk="1" latinLnBrk="0" hangingPunct="1">
              <a:spcBef>
                <a:spcPct val="0"/>
              </a:spcBef>
              <a:buNone/>
              <a:defRPr sz="8000" kern="1200">
                <a:solidFill>
                  <a:schemeClr val="tx1"/>
                </a:solidFill>
                <a:latin typeface="Gotham Bold"/>
                <a:ea typeface="+mj-ea"/>
                <a:cs typeface="Gotham Bold"/>
              </a:defRPr>
            </a:lvl1pPr>
          </a:lstStyle>
          <a:p>
            <a:pPr algn="ctr"/>
            <a:r>
              <a:rPr lang="en-SG" sz="6600">
                <a:solidFill>
                  <a:schemeClr val="bg1"/>
                </a:solidFill>
              </a:rPr>
              <a:t>Transfer Learning from Pre-trained BERT </a:t>
            </a:r>
            <a:endParaRPr lang="en-US">
              <a:solidFill>
                <a:schemeClr val="bg1"/>
              </a:solidFill>
              <a:latin typeface="Gotham Medium"/>
              <a:ea typeface="宋体"/>
            </a:endParaRPr>
          </a:p>
          <a:p>
            <a:pPr algn="ctr"/>
            <a:r>
              <a:rPr lang="en-SG" sz="6600">
                <a:solidFill>
                  <a:schemeClr val="bg1"/>
                </a:solidFill>
              </a:rPr>
              <a:t>for Pronoun Resolution</a:t>
            </a:r>
            <a:br>
              <a:rPr lang="en-SG" sz="6600" b="1">
                <a:solidFill>
                  <a:schemeClr val="bg1"/>
                </a:solidFill>
              </a:rPr>
            </a:br>
            <a:r>
              <a:rPr lang="en-SG" sz="4400" b="1" err="1">
                <a:solidFill>
                  <a:schemeClr val="bg1"/>
                </a:solidFill>
                <a:latin typeface="Gotham Medium"/>
              </a:rPr>
              <a:t>Xingce</a:t>
            </a:r>
            <a:r>
              <a:rPr lang="en-SG" sz="4400" b="1">
                <a:solidFill>
                  <a:schemeClr val="bg1"/>
                </a:solidFill>
                <a:latin typeface="Gotham Medium"/>
              </a:rPr>
              <a:t> Bao</a:t>
            </a:r>
            <a:r>
              <a:rPr lang="en-SG" sz="4400" b="1">
                <a:solidFill>
                  <a:schemeClr val="bg1"/>
                </a:solidFill>
                <a:latin typeface="Gotham Medium"/>
                <a:cs typeface="Gotham Medium" pitchFamily="50" charset="0"/>
              </a:rPr>
              <a:t> and </a:t>
            </a:r>
            <a:r>
              <a:rPr lang="en-SG" sz="4400" b="1" err="1">
                <a:solidFill>
                  <a:schemeClr val="bg1"/>
                </a:solidFill>
                <a:latin typeface="Gotham Medium"/>
                <a:cs typeface="Gotham Medium" pitchFamily="50" charset="0"/>
              </a:rPr>
              <a:t>Qianqian</a:t>
            </a:r>
            <a:r>
              <a:rPr lang="en-SG" sz="4400" b="1">
                <a:solidFill>
                  <a:schemeClr val="bg1"/>
                </a:solidFill>
                <a:latin typeface="Gotham Medium"/>
                <a:cs typeface="Gotham Medium" pitchFamily="50" charset="0"/>
              </a:rPr>
              <a:t> Qiao</a:t>
            </a:r>
            <a:endParaRPr lang="en-US">
              <a:solidFill>
                <a:schemeClr val="bg1"/>
              </a:solidFill>
              <a:latin typeface="Gotham Medium"/>
              <a:ea typeface="宋体"/>
              <a:cs typeface="Gotham Medium" pitchFamily="50" charset="0"/>
            </a:endParaRPr>
          </a:p>
          <a:p>
            <a:pPr algn="ctr"/>
            <a:r>
              <a:rPr lang="en-SG" sz="4400">
                <a:solidFill>
                  <a:schemeClr val="bg1"/>
                </a:solidFill>
                <a:cs typeface="Gotham Book" pitchFamily="50" charset="0"/>
              </a:rPr>
              <a:t>École Polytechnique </a:t>
            </a:r>
            <a:r>
              <a:rPr lang="en-SG" sz="4400" err="1">
                <a:solidFill>
                  <a:schemeClr val="bg1"/>
                </a:solidFill>
                <a:cs typeface="Gotham Book" pitchFamily="50" charset="0"/>
              </a:rPr>
              <a:t>Fédérale</a:t>
            </a:r>
            <a:r>
              <a:rPr lang="en-SG" sz="4400">
                <a:solidFill>
                  <a:schemeClr val="bg1"/>
                </a:solidFill>
                <a:cs typeface="Gotham Book" pitchFamily="50" charset="0"/>
              </a:rPr>
              <a:t> de Lausanne</a:t>
            </a:r>
            <a:br>
              <a:rPr lang="en-SG" sz="4400">
                <a:latin typeface="Gotham Book" pitchFamily="50" charset="0"/>
                <a:cs typeface="Gotham Book" pitchFamily="50" charset="0"/>
              </a:rPr>
            </a:br>
            <a:r>
              <a:rPr lang="en-US" altLang="zh-CN" sz="4400" b="1">
                <a:solidFill>
                  <a:schemeClr val="bg1">
                    <a:lumMod val="85000"/>
                  </a:schemeClr>
                </a:solidFill>
                <a:latin typeface="Gotham Medium"/>
                <a:ea typeface="宋体"/>
                <a:cs typeface="Gotham Book" pitchFamily="50" charset="0"/>
              </a:rPr>
              <a:t>xingce.bao@epfl.ch</a:t>
            </a:r>
            <a:r>
              <a:rPr lang="en-US" altLang="zh-CN" sz="4400" b="1">
                <a:solidFill>
                  <a:schemeClr val="bg1">
                    <a:lumMod val="85000"/>
                  </a:schemeClr>
                </a:solidFill>
                <a:latin typeface="Gotham Medium"/>
                <a:ea typeface="宋体"/>
                <a:cs typeface="Gotham Medium" pitchFamily="50" charset="0"/>
              </a:rPr>
              <a:t> qianqian.qiao@epfl.ch</a:t>
            </a:r>
            <a:endParaRPr lang="en-US">
              <a:solidFill>
                <a:schemeClr val="bg1">
                  <a:lumMod val="85000"/>
                </a:schemeClr>
              </a:solidFill>
              <a:latin typeface="Gotham Medium"/>
              <a:ea typeface="宋体"/>
            </a:endParaRPr>
          </a:p>
          <a:p>
            <a:pPr algn="ctr"/>
            <a:endParaRPr lang="en-US" altLang="zh-CN" sz="4400" b="1">
              <a:solidFill>
                <a:schemeClr val="bg1"/>
              </a:solidFill>
              <a:latin typeface="Gotham Medium" pitchFamily="50" charset="0"/>
              <a:cs typeface="Gotham Medium" pitchFamily="50" charset="0"/>
            </a:endParaRPr>
          </a:p>
        </p:txBody>
      </p:sp>
      <p:sp>
        <p:nvSpPr>
          <p:cNvPr id="10" name="Rectangle 9">
            <a:extLst>
              <a:ext uri="{FF2B5EF4-FFF2-40B4-BE49-F238E27FC236}">
                <a16:creationId xmlns:a16="http://schemas.microsoft.com/office/drawing/2014/main" id="{088AADF5-1768-4292-B65F-42F37EA139F9}"/>
              </a:ext>
            </a:extLst>
          </p:cNvPr>
          <p:cNvSpPr/>
          <p:nvPr/>
        </p:nvSpPr>
        <p:spPr>
          <a:xfrm>
            <a:off x="-1" y="5362601"/>
            <a:ext cx="30267276" cy="32327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Freeform 13">
            <a:extLst>
              <a:ext uri="{FF2B5EF4-FFF2-40B4-BE49-F238E27FC236}">
                <a16:creationId xmlns:a16="http://schemas.microsoft.com/office/drawing/2014/main" id="{BFC235BE-8853-425D-B9FD-80BF055435ED}"/>
              </a:ext>
            </a:extLst>
          </p:cNvPr>
          <p:cNvSpPr/>
          <p:nvPr/>
        </p:nvSpPr>
        <p:spPr>
          <a:xfrm>
            <a:off x="-76796" y="6590842"/>
            <a:ext cx="11374598" cy="5439955"/>
          </a:xfrm>
          <a:custGeom>
            <a:avLst/>
            <a:gdLst>
              <a:gd name="connsiteX0" fmla="*/ 0 w 11175999"/>
              <a:gd name="connsiteY0" fmla="*/ 670560 h 6705599"/>
              <a:gd name="connsiteX1" fmla="*/ 670560 w 11175999"/>
              <a:gd name="connsiteY1" fmla="*/ 0 h 6705599"/>
              <a:gd name="connsiteX2" fmla="*/ 10505439 w 11175999"/>
              <a:gd name="connsiteY2" fmla="*/ 0 h 6705599"/>
              <a:gd name="connsiteX3" fmla="*/ 11175999 w 11175999"/>
              <a:gd name="connsiteY3" fmla="*/ 670560 h 6705599"/>
              <a:gd name="connsiteX4" fmla="*/ 11175999 w 11175999"/>
              <a:gd name="connsiteY4" fmla="*/ 6035039 h 6705599"/>
              <a:gd name="connsiteX5" fmla="*/ 10505439 w 11175999"/>
              <a:gd name="connsiteY5" fmla="*/ 6705599 h 6705599"/>
              <a:gd name="connsiteX6" fmla="*/ 670560 w 11175999"/>
              <a:gd name="connsiteY6" fmla="*/ 6705599 h 6705599"/>
              <a:gd name="connsiteX7" fmla="*/ 0 w 11175999"/>
              <a:gd name="connsiteY7" fmla="*/ 6035039 h 6705599"/>
              <a:gd name="connsiteX8" fmla="*/ 0 w 11175999"/>
              <a:gd name="connsiteY8" fmla="*/ 670560 h 670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5999" h="6705599">
                <a:moveTo>
                  <a:pt x="0" y="670560"/>
                </a:moveTo>
                <a:cubicBezTo>
                  <a:pt x="0" y="300220"/>
                  <a:pt x="300220" y="0"/>
                  <a:pt x="670560" y="0"/>
                </a:cubicBezTo>
                <a:lnTo>
                  <a:pt x="10505439" y="0"/>
                </a:lnTo>
                <a:cubicBezTo>
                  <a:pt x="10875779" y="0"/>
                  <a:pt x="11175999" y="300220"/>
                  <a:pt x="11175999" y="670560"/>
                </a:cubicBezTo>
                <a:lnTo>
                  <a:pt x="11175999" y="6035039"/>
                </a:lnTo>
                <a:cubicBezTo>
                  <a:pt x="11175999" y="6405379"/>
                  <a:pt x="10875779" y="6705599"/>
                  <a:pt x="10505439" y="6705599"/>
                </a:cubicBezTo>
                <a:lnTo>
                  <a:pt x="670560" y="6705599"/>
                </a:lnTo>
                <a:cubicBezTo>
                  <a:pt x="300220" y="6705599"/>
                  <a:pt x="0" y="6405379"/>
                  <a:pt x="0" y="6035039"/>
                </a:cubicBezTo>
                <a:lnTo>
                  <a:pt x="0" y="67056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190" tIns="421190" rIns="421190" bIns="421190" numCol="1" spcCol="1270" anchor="t" anchorCtr="0">
            <a:noAutofit/>
          </a:bodyPr>
          <a:lstStyle/>
          <a:p>
            <a:pPr marL="0" lvl="0" indent="0" algn="l" defTabSz="2622550">
              <a:lnSpc>
                <a:spcPct val="90000"/>
              </a:lnSpc>
              <a:spcBef>
                <a:spcPct val="0"/>
              </a:spcBef>
              <a:spcAft>
                <a:spcPct val="35000"/>
              </a:spcAft>
              <a:buNone/>
            </a:pPr>
            <a:r>
              <a:rPr lang="en-US" altLang="zh-CN" sz="6000" b="1" kern="1200" dirty="0">
                <a:solidFill>
                  <a:srgbClr val="C00000"/>
                </a:solidFill>
                <a:latin typeface="Gotham Bold"/>
                <a:ea typeface="宋体"/>
                <a:cs typeface="Gotham Bold" pitchFamily="50" charset="0"/>
              </a:rPr>
              <a:t>Task</a:t>
            </a:r>
            <a:endParaRPr lang="en-SG" sz="6000" b="1" kern="1200" dirty="0">
              <a:solidFill>
                <a:srgbClr val="C00000"/>
              </a:solidFill>
              <a:latin typeface="Gotham Bold"/>
              <a:ea typeface="宋体"/>
              <a:cs typeface="Gotham Bold" pitchFamily="50" charset="0"/>
            </a:endParaRPr>
          </a:p>
          <a:p>
            <a:pPr marL="0" lvl="1" algn="just" defTabSz="1466850">
              <a:lnSpc>
                <a:spcPct val="90000"/>
              </a:lnSpc>
              <a:spcBef>
                <a:spcPct val="0"/>
              </a:spcBef>
              <a:spcAft>
                <a:spcPct val="15000"/>
              </a:spcAft>
            </a:pPr>
            <a:r>
              <a:rPr lang="en-SG" sz="3300" dirty="0">
                <a:solidFill>
                  <a:prstClr val="black">
                    <a:hueOff val="0"/>
                    <a:satOff val="0"/>
                    <a:lumOff val="0"/>
                    <a:alphaOff val="0"/>
                  </a:prstClr>
                </a:solidFill>
                <a:latin typeface="Calibri"/>
              </a:rPr>
              <a:t>The shared task Gendered Pronoun Resolution aims to classify the pronoun resolution in the sentences, hereby to find the true name referred by a given pronoun, such as she in: In May, Fujisawa joined Mari </a:t>
            </a:r>
            <a:r>
              <a:rPr lang="en-SG" sz="3300" dirty="0" err="1">
                <a:solidFill>
                  <a:prstClr val="black">
                    <a:hueOff val="0"/>
                    <a:satOff val="0"/>
                    <a:lumOff val="0"/>
                    <a:alphaOff val="0"/>
                  </a:prstClr>
                </a:solidFill>
                <a:latin typeface="Calibri"/>
              </a:rPr>
              <a:t>Motohashi’s</a:t>
            </a:r>
            <a:r>
              <a:rPr lang="en-SG" sz="3300" dirty="0">
                <a:solidFill>
                  <a:prstClr val="black">
                    <a:hueOff val="0"/>
                    <a:satOff val="0"/>
                    <a:lumOff val="0"/>
                    <a:alphaOff val="0"/>
                  </a:prstClr>
                </a:solidFill>
                <a:latin typeface="Calibri"/>
              </a:rPr>
              <a:t> rink as the team’s skip, moving back from </a:t>
            </a:r>
            <a:r>
              <a:rPr lang="en-SG" sz="3300" dirty="0" err="1">
                <a:solidFill>
                  <a:prstClr val="black">
                    <a:hueOff val="0"/>
                    <a:satOff val="0"/>
                    <a:lumOff val="0"/>
                    <a:alphaOff val="0"/>
                  </a:prstClr>
                </a:solidFill>
                <a:latin typeface="Calibri"/>
              </a:rPr>
              <a:t>Karuizawa</a:t>
            </a:r>
            <a:r>
              <a:rPr lang="en-SG" sz="3300" dirty="0">
                <a:solidFill>
                  <a:prstClr val="black">
                    <a:hueOff val="0"/>
                    <a:satOff val="0"/>
                    <a:lumOff val="0"/>
                    <a:alphaOff val="0"/>
                  </a:prstClr>
                </a:solidFill>
                <a:latin typeface="Calibri"/>
              </a:rPr>
              <a:t> to Kitami where she had spent her junior days. This task for pronoun resolution closely relates to the traditional coreference resolution task in natural language processing.</a:t>
            </a:r>
          </a:p>
        </p:txBody>
      </p:sp>
      <p:sp>
        <p:nvSpPr>
          <p:cNvPr id="14" name="Freeform 15">
            <a:extLst>
              <a:ext uri="{FF2B5EF4-FFF2-40B4-BE49-F238E27FC236}">
                <a16:creationId xmlns:a16="http://schemas.microsoft.com/office/drawing/2014/main" id="{3C53A6B3-0740-40D4-85D5-AF3E4347C2B7}"/>
              </a:ext>
            </a:extLst>
          </p:cNvPr>
          <p:cNvSpPr/>
          <p:nvPr/>
        </p:nvSpPr>
        <p:spPr>
          <a:xfrm>
            <a:off x="11653087" y="6079583"/>
            <a:ext cx="18061834" cy="1255957"/>
          </a:xfrm>
          <a:custGeom>
            <a:avLst/>
            <a:gdLst>
              <a:gd name="connsiteX0" fmla="*/ 0 w 11175999"/>
              <a:gd name="connsiteY0" fmla="*/ 670560 h 6705599"/>
              <a:gd name="connsiteX1" fmla="*/ 670560 w 11175999"/>
              <a:gd name="connsiteY1" fmla="*/ 0 h 6705599"/>
              <a:gd name="connsiteX2" fmla="*/ 10505439 w 11175999"/>
              <a:gd name="connsiteY2" fmla="*/ 0 h 6705599"/>
              <a:gd name="connsiteX3" fmla="*/ 11175999 w 11175999"/>
              <a:gd name="connsiteY3" fmla="*/ 670560 h 6705599"/>
              <a:gd name="connsiteX4" fmla="*/ 11175999 w 11175999"/>
              <a:gd name="connsiteY4" fmla="*/ 6035039 h 6705599"/>
              <a:gd name="connsiteX5" fmla="*/ 10505439 w 11175999"/>
              <a:gd name="connsiteY5" fmla="*/ 6705599 h 6705599"/>
              <a:gd name="connsiteX6" fmla="*/ 670560 w 11175999"/>
              <a:gd name="connsiteY6" fmla="*/ 6705599 h 6705599"/>
              <a:gd name="connsiteX7" fmla="*/ 0 w 11175999"/>
              <a:gd name="connsiteY7" fmla="*/ 6035039 h 6705599"/>
              <a:gd name="connsiteX8" fmla="*/ 0 w 11175999"/>
              <a:gd name="connsiteY8" fmla="*/ 670560 h 670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5999" h="6705599">
                <a:moveTo>
                  <a:pt x="0" y="670560"/>
                </a:moveTo>
                <a:cubicBezTo>
                  <a:pt x="0" y="300220"/>
                  <a:pt x="300220" y="0"/>
                  <a:pt x="670560" y="0"/>
                </a:cubicBezTo>
                <a:lnTo>
                  <a:pt x="10505439" y="0"/>
                </a:lnTo>
                <a:cubicBezTo>
                  <a:pt x="10875779" y="0"/>
                  <a:pt x="11175999" y="300220"/>
                  <a:pt x="11175999" y="670560"/>
                </a:cubicBezTo>
                <a:lnTo>
                  <a:pt x="11175999" y="6035039"/>
                </a:lnTo>
                <a:cubicBezTo>
                  <a:pt x="11175999" y="6405379"/>
                  <a:pt x="10875779" y="6705599"/>
                  <a:pt x="10505439" y="6705599"/>
                </a:cubicBezTo>
                <a:lnTo>
                  <a:pt x="670560" y="6705599"/>
                </a:lnTo>
                <a:cubicBezTo>
                  <a:pt x="300220" y="6705599"/>
                  <a:pt x="0" y="6405379"/>
                  <a:pt x="0" y="6035039"/>
                </a:cubicBezTo>
                <a:lnTo>
                  <a:pt x="0" y="67056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190" tIns="421190" rIns="421190" bIns="421190" numCol="1" spcCol="1270" anchor="t" anchorCtr="0">
            <a:noAutofit/>
          </a:bodyPr>
          <a:lstStyle/>
          <a:p>
            <a:pPr marL="0" lvl="0" indent="0" algn="l" defTabSz="2622550">
              <a:lnSpc>
                <a:spcPct val="90000"/>
              </a:lnSpc>
              <a:spcBef>
                <a:spcPct val="0"/>
              </a:spcBef>
              <a:spcAft>
                <a:spcPct val="35000"/>
              </a:spcAft>
              <a:buNone/>
            </a:pPr>
            <a:endParaRPr lang="en-SG" altLang="zh-CN" sz="6000" b="1" kern="1200">
              <a:solidFill>
                <a:srgbClr val="C00000"/>
              </a:solidFill>
              <a:latin typeface="Gotham Bold"/>
              <a:ea typeface="宋体"/>
              <a:cs typeface="Gotham Bold" pitchFamily="50" charset="0"/>
            </a:endParaRPr>
          </a:p>
        </p:txBody>
      </p:sp>
      <p:sp>
        <p:nvSpPr>
          <p:cNvPr id="18" name="Freeform 26">
            <a:extLst>
              <a:ext uri="{FF2B5EF4-FFF2-40B4-BE49-F238E27FC236}">
                <a16:creationId xmlns:a16="http://schemas.microsoft.com/office/drawing/2014/main" id="{17C9D93E-FDF5-4E09-B541-E07CC28DAEA4}"/>
              </a:ext>
            </a:extLst>
          </p:cNvPr>
          <p:cNvSpPr/>
          <p:nvPr/>
        </p:nvSpPr>
        <p:spPr>
          <a:xfrm>
            <a:off x="-61379" y="12098033"/>
            <a:ext cx="11359180" cy="5247302"/>
          </a:xfrm>
          <a:custGeom>
            <a:avLst/>
            <a:gdLst>
              <a:gd name="connsiteX0" fmla="*/ 0 w 11175999"/>
              <a:gd name="connsiteY0" fmla="*/ 670560 h 6705599"/>
              <a:gd name="connsiteX1" fmla="*/ 670560 w 11175999"/>
              <a:gd name="connsiteY1" fmla="*/ 0 h 6705599"/>
              <a:gd name="connsiteX2" fmla="*/ 10505439 w 11175999"/>
              <a:gd name="connsiteY2" fmla="*/ 0 h 6705599"/>
              <a:gd name="connsiteX3" fmla="*/ 11175999 w 11175999"/>
              <a:gd name="connsiteY3" fmla="*/ 670560 h 6705599"/>
              <a:gd name="connsiteX4" fmla="*/ 11175999 w 11175999"/>
              <a:gd name="connsiteY4" fmla="*/ 6035039 h 6705599"/>
              <a:gd name="connsiteX5" fmla="*/ 10505439 w 11175999"/>
              <a:gd name="connsiteY5" fmla="*/ 6705599 h 6705599"/>
              <a:gd name="connsiteX6" fmla="*/ 670560 w 11175999"/>
              <a:gd name="connsiteY6" fmla="*/ 6705599 h 6705599"/>
              <a:gd name="connsiteX7" fmla="*/ 0 w 11175999"/>
              <a:gd name="connsiteY7" fmla="*/ 6035039 h 6705599"/>
              <a:gd name="connsiteX8" fmla="*/ 0 w 11175999"/>
              <a:gd name="connsiteY8" fmla="*/ 670560 h 670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5999" h="6705599">
                <a:moveTo>
                  <a:pt x="0" y="670560"/>
                </a:moveTo>
                <a:cubicBezTo>
                  <a:pt x="0" y="300220"/>
                  <a:pt x="300220" y="0"/>
                  <a:pt x="670560" y="0"/>
                </a:cubicBezTo>
                <a:lnTo>
                  <a:pt x="10505439" y="0"/>
                </a:lnTo>
                <a:cubicBezTo>
                  <a:pt x="10875779" y="0"/>
                  <a:pt x="11175999" y="300220"/>
                  <a:pt x="11175999" y="670560"/>
                </a:cubicBezTo>
                <a:lnTo>
                  <a:pt x="11175999" y="6035039"/>
                </a:lnTo>
                <a:cubicBezTo>
                  <a:pt x="11175999" y="6405379"/>
                  <a:pt x="10875779" y="6705599"/>
                  <a:pt x="10505439" y="6705599"/>
                </a:cubicBezTo>
                <a:lnTo>
                  <a:pt x="670560" y="6705599"/>
                </a:lnTo>
                <a:cubicBezTo>
                  <a:pt x="300220" y="6705599"/>
                  <a:pt x="0" y="6405379"/>
                  <a:pt x="0" y="6035039"/>
                </a:cubicBezTo>
                <a:lnTo>
                  <a:pt x="0" y="67056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190" tIns="421190" rIns="421190" bIns="421190" numCol="1" spcCol="1270" anchor="t" anchorCtr="0">
            <a:noAutofit/>
          </a:bodyPr>
          <a:lstStyle/>
          <a:p>
            <a:pPr marL="0" lvl="0" indent="0" algn="l" defTabSz="2622550">
              <a:lnSpc>
                <a:spcPct val="90000"/>
              </a:lnSpc>
              <a:spcBef>
                <a:spcPct val="0"/>
              </a:spcBef>
              <a:spcAft>
                <a:spcPct val="35000"/>
              </a:spcAft>
              <a:buNone/>
            </a:pPr>
            <a:r>
              <a:rPr lang="en-US" altLang="zh-CN" sz="6000" b="1" kern="1200" dirty="0">
                <a:solidFill>
                  <a:srgbClr val="C00000"/>
                </a:solidFill>
                <a:latin typeface="Gotham Bold"/>
                <a:ea typeface="宋体"/>
                <a:cs typeface="Gotham Bold" pitchFamily="50" charset="0"/>
              </a:rPr>
              <a:t>Motivation</a:t>
            </a:r>
          </a:p>
          <a:p>
            <a:pPr marL="0" lvl="1" algn="just" defTabSz="1466850">
              <a:lnSpc>
                <a:spcPct val="90000"/>
              </a:lnSpc>
              <a:spcBef>
                <a:spcPct val="0"/>
              </a:spcBef>
              <a:spcAft>
                <a:spcPct val="15000"/>
              </a:spcAft>
            </a:pPr>
            <a:r>
              <a:rPr lang="en-US" sz="3300" dirty="0">
                <a:solidFill>
                  <a:prstClr val="black">
                    <a:hueOff val="0"/>
                    <a:satOff val="0"/>
                    <a:lumOff val="0"/>
                    <a:alphaOff val="0"/>
                  </a:prstClr>
                </a:solidFill>
                <a:latin typeface="Calibri"/>
              </a:rPr>
              <a:t>It has been shown that most of the recent representative coreference systems struggled on GAP dataset with a overall mediocre performance and a large performance gap between genders. This may be due to both unbalanced training dataset used by these coreference systems or the design of the systems. Up to now, detecting and eliminating gender bias in such systems still remains a challenge. </a:t>
            </a:r>
          </a:p>
        </p:txBody>
      </p:sp>
      <p:sp>
        <p:nvSpPr>
          <p:cNvPr id="19" name="Freeform 27">
            <a:extLst>
              <a:ext uri="{FF2B5EF4-FFF2-40B4-BE49-F238E27FC236}">
                <a16:creationId xmlns:a16="http://schemas.microsoft.com/office/drawing/2014/main" id="{333A2863-A2CA-44B0-9626-E7E5E536243F}"/>
              </a:ext>
            </a:extLst>
          </p:cNvPr>
          <p:cNvSpPr/>
          <p:nvPr/>
        </p:nvSpPr>
        <p:spPr>
          <a:xfrm>
            <a:off x="-19638597" y="7471238"/>
            <a:ext cx="11876023" cy="12673178"/>
          </a:xfrm>
          <a:custGeom>
            <a:avLst/>
            <a:gdLst>
              <a:gd name="connsiteX0" fmla="*/ 0 w 11175999"/>
              <a:gd name="connsiteY0" fmla="*/ 670560 h 6705599"/>
              <a:gd name="connsiteX1" fmla="*/ 670560 w 11175999"/>
              <a:gd name="connsiteY1" fmla="*/ 0 h 6705599"/>
              <a:gd name="connsiteX2" fmla="*/ 10505439 w 11175999"/>
              <a:gd name="connsiteY2" fmla="*/ 0 h 6705599"/>
              <a:gd name="connsiteX3" fmla="*/ 11175999 w 11175999"/>
              <a:gd name="connsiteY3" fmla="*/ 670560 h 6705599"/>
              <a:gd name="connsiteX4" fmla="*/ 11175999 w 11175999"/>
              <a:gd name="connsiteY4" fmla="*/ 6035039 h 6705599"/>
              <a:gd name="connsiteX5" fmla="*/ 10505439 w 11175999"/>
              <a:gd name="connsiteY5" fmla="*/ 6705599 h 6705599"/>
              <a:gd name="connsiteX6" fmla="*/ 670560 w 11175999"/>
              <a:gd name="connsiteY6" fmla="*/ 6705599 h 6705599"/>
              <a:gd name="connsiteX7" fmla="*/ 0 w 11175999"/>
              <a:gd name="connsiteY7" fmla="*/ 6035039 h 6705599"/>
              <a:gd name="connsiteX8" fmla="*/ 0 w 11175999"/>
              <a:gd name="connsiteY8" fmla="*/ 670560 h 670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5999" h="6705599">
                <a:moveTo>
                  <a:pt x="0" y="670560"/>
                </a:moveTo>
                <a:cubicBezTo>
                  <a:pt x="0" y="300220"/>
                  <a:pt x="300220" y="0"/>
                  <a:pt x="670560" y="0"/>
                </a:cubicBezTo>
                <a:lnTo>
                  <a:pt x="10505439" y="0"/>
                </a:lnTo>
                <a:cubicBezTo>
                  <a:pt x="10875779" y="0"/>
                  <a:pt x="11175999" y="300220"/>
                  <a:pt x="11175999" y="670560"/>
                </a:cubicBezTo>
                <a:lnTo>
                  <a:pt x="11175999" y="6035039"/>
                </a:lnTo>
                <a:cubicBezTo>
                  <a:pt x="11175999" y="6405379"/>
                  <a:pt x="10875779" y="6705599"/>
                  <a:pt x="10505439" y="6705599"/>
                </a:cubicBezTo>
                <a:lnTo>
                  <a:pt x="670560" y="6705599"/>
                </a:lnTo>
                <a:cubicBezTo>
                  <a:pt x="300220" y="6705599"/>
                  <a:pt x="0" y="6405379"/>
                  <a:pt x="0" y="6035039"/>
                </a:cubicBezTo>
                <a:lnTo>
                  <a:pt x="0" y="67056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190" tIns="421190" rIns="421190" bIns="421190" numCol="1" spcCol="1270" anchor="t" anchorCtr="0">
            <a:noAutofit/>
          </a:bodyPr>
          <a:lstStyle/>
          <a:p>
            <a:pPr marL="0" lvl="0" indent="0" algn="l" defTabSz="2622550">
              <a:lnSpc>
                <a:spcPct val="90000"/>
              </a:lnSpc>
              <a:spcBef>
                <a:spcPct val="0"/>
              </a:spcBef>
              <a:spcAft>
                <a:spcPct val="35000"/>
              </a:spcAft>
              <a:buNone/>
            </a:pPr>
            <a:r>
              <a:rPr lang="en-US" altLang="zh-CN" sz="6000" b="1" kern="1200">
                <a:solidFill>
                  <a:schemeClr val="accent6">
                    <a:lumMod val="75000"/>
                  </a:schemeClr>
                </a:solidFill>
                <a:latin typeface="Gotham Bold" pitchFamily="50" charset="0"/>
                <a:cs typeface="Gotham Bold" pitchFamily="50" charset="0"/>
              </a:rPr>
              <a:t>Approaches to model </a:t>
            </a:r>
          </a:p>
          <a:p>
            <a:pPr marL="0" lvl="0" indent="0" algn="l" defTabSz="2622550">
              <a:lnSpc>
                <a:spcPct val="90000"/>
              </a:lnSpc>
              <a:spcBef>
                <a:spcPct val="0"/>
              </a:spcBef>
              <a:spcAft>
                <a:spcPct val="35000"/>
              </a:spcAft>
              <a:buNone/>
            </a:pPr>
            <a:r>
              <a:rPr lang="en-US" altLang="zh-CN" sz="6000" b="1" kern="1200">
                <a:solidFill>
                  <a:schemeClr val="accent6">
                    <a:lumMod val="75000"/>
                  </a:schemeClr>
                </a:solidFill>
                <a:latin typeface="Gotham Bold" pitchFamily="50" charset="0"/>
                <a:cs typeface="Gotham Bold" pitchFamily="50" charset="0"/>
              </a:rPr>
              <a:t>3 types of features</a:t>
            </a:r>
            <a:endParaRPr lang="en-SG" sz="6000" b="1" kern="1200">
              <a:solidFill>
                <a:schemeClr val="accent6">
                  <a:lumMod val="75000"/>
                </a:schemeClr>
              </a:solidFill>
              <a:latin typeface="Gotham Bold" pitchFamily="50" charset="0"/>
              <a:cs typeface="Gotham Bold" pitchFamily="50" charset="0"/>
            </a:endParaRPr>
          </a:p>
          <a:p>
            <a:pPr marL="285750" lvl="1" indent="-285750" defTabSz="2044700">
              <a:lnSpc>
                <a:spcPct val="90000"/>
              </a:lnSpc>
              <a:spcBef>
                <a:spcPct val="0"/>
              </a:spcBef>
              <a:spcAft>
                <a:spcPct val="15000"/>
              </a:spcAft>
              <a:buChar char="•"/>
            </a:pPr>
            <a:r>
              <a:rPr lang="en-SG" sz="4800">
                <a:solidFill>
                  <a:schemeClr val="tx1"/>
                </a:solidFill>
                <a:latin typeface="+mj-lt"/>
              </a:rPr>
              <a:t> </a:t>
            </a:r>
            <a:r>
              <a:rPr lang="en-US" sz="4800" b="1">
                <a:solidFill>
                  <a:schemeClr val="tx1"/>
                </a:solidFill>
                <a:latin typeface="+mj-lt"/>
              </a:rPr>
              <a:t>Linear</a:t>
            </a:r>
            <a:r>
              <a:rPr lang="en-US" sz="4800">
                <a:solidFill>
                  <a:schemeClr val="tx1"/>
                </a:solidFill>
                <a:latin typeface="+mj-lt"/>
              </a:rPr>
              <a:t> CRF for Cue-level features</a:t>
            </a:r>
          </a:p>
          <a:p>
            <a:pPr marL="0" lvl="1" defTabSz="2044700">
              <a:lnSpc>
                <a:spcPct val="90000"/>
              </a:lnSpc>
              <a:spcBef>
                <a:spcPct val="0"/>
              </a:spcBef>
              <a:spcAft>
                <a:spcPct val="15000"/>
              </a:spcAft>
            </a:pPr>
            <a:r>
              <a:rPr lang="en-US" sz="4400">
                <a:solidFill>
                  <a:schemeClr val="tx1"/>
                </a:solidFill>
              </a:rPr>
              <a:t>–</a:t>
            </a:r>
            <a:r>
              <a:rPr lang="zh-CN" altLang="en-US" sz="4400">
                <a:solidFill>
                  <a:schemeClr val="tx1"/>
                </a:solidFill>
              </a:rPr>
              <a:t> </a:t>
            </a:r>
            <a:r>
              <a:rPr lang="en-US" altLang="zh-CN" sz="4400">
                <a:solidFill>
                  <a:schemeClr val="tx1"/>
                </a:solidFill>
              </a:rPr>
              <a:t>the negation cue type (</a:t>
            </a:r>
            <a:r>
              <a:rPr lang="en-US" altLang="zh-CN" sz="4400" i="1">
                <a:solidFill>
                  <a:schemeClr val="tx1"/>
                </a:solidFill>
              </a:rPr>
              <a:t>c</a:t>
            </a:r>
            <a:r>
              <a:rPr lang="en-US" altLang="zh-CN" sz="4400">
                <a:solidFill>
                  <a:schemeClr val="tx1"/>
                </a:solidFill>
              </a:rPr>
              <a:t>)</a:t>
            </a:r>
          </a:p>
          <a:p>
            <a:pPr marL="0" lvl="1" defTabSz="2044700">
              <a:lnSpc>
                <a:spcPct val="90000"/>
              </a:lnSpc>
              <a:spcBef>
                <a:spcPct val="0"/>
              </a:spcBef>
              <a:spcAft>
                <a:spcPct val="15000"/>
              </a:spcAft>
            </a:pPr>
            <a:r>
              <a:rPr lang="en-US" sz="4400">
                <a:solidFill>
                  <a:schemeClr val="tx1"/>
                </a:solidFill>
              </a:rPr>
              <a:t>– relative position respect to the cue (</a:t>
            </a:r>
            <a:r>
              <a:rPr lang="en-US" sz="4400" i="1">
                <a:solidFill>
                  <a:schemeClr val="tx1"/>
                </a:solidFill>
              </a:rPr>
              <a:t>r</a:t>
            </a:r>
            <a:r>
              <a:rPr lang="en-US" sz="4400">
                <a:solidFill>
                  <a:schemeClr val="tx1"/>
                </a:solidFill>
              </a:rPr>
              <a:t>)</a:t>
            </a:r>
          </a:p>
          <a:p>
            <a:pPr marL="0" lvl="1" defTabSz="2044700">
              <a:lnSpc>
                <a:spcPct val="90000"/>
              </a:lnSpc>
              <a:spcBef>
                <a:spcPct val="0"/>
              </a:spcBef>
              <a:spcAft>
                <a:spcPct val="15000"/>
              </a:spcAft>
            </a:pPr>
            <a:endParaRPr lang="en-US" sz="4800">
              <a:solidFill>
                <a:schemeClr val="tx1"/>
              </a:solidFill>
              <a:latin typeface="+mj-lt"/>
            </a:endParaRPr>
          </a:p>
          <a:p>
            <a:pPr marL="285750" lvl="1" indent="-285750" defTabSz="2044700">
              <a:lnSpc>
                <a:spcPct val="90000"/>
              </a:lnSpc>
              <a:spcBef>
                <a:spcPct val="0"/>
              </a:spcBef>
              <a:spcAft>
                <a:spcPct val="15000"/>
              </a:spcAft>
              <a:buChar char="•"/>
            </a:pPr>
            <a:r>
              <a:rPr lang="en-US" sz="4800">
                <a:solidFill>
                  <a:schemeClr val="tx1"/>
                </a:solidFill>
                <a:latin typeface="+mj-lt"/>
              </a:rPr>
              <a:t> </a:t>
            </a:r>
            <a:r>
              <a:rPr lang="en-US" sz="4800" b="1">
                <a:solidFill>
                  <a:schemeClr val="tx1"/>
                </a:solidFill>
                <a:latin typeface="+mj-lt"/>
              </a:rPr>
              <a:t>Semi</a:t>
            </a:r>
            <a:r>
              <a:rPr lang="en-US" sz="4800">
                <a:solidFill>
                  <a:schemeClr val="tx1"/>
                </a:solidFill>
                <a:latin typeface="+mj-lt"/>
              </a:rPr>
              <a:t> CRF for Long Distance Dependencies</a:t>
            </a:r>
          </a:p>
          <a:p>
            <a:pPr marL="0" lvl="1" defTabSz="2044700">
              <a:lnSpc>
                <a:spcPct val="90000"/>
              </a:lnSpc>
              <a:spcBef>
                <a:spcPct val="0"/>
              </a:spcBef>
              <a:spcAft>
                <a:spcPct val="15000"/>
              </a:spcAft>
            </a:pPr>
            <a:r>
              <a:rPr lang="en-US" sz="4400">
                <a:solidFill>
                  <a:schemeClr val="tx1"/>
                </a:solidFill>
              </a:rPr>
              <a:t>– partial scopes as spans (Semi </a:t>
            </a:r>
            <a:r>
              <a:rPr lang="en-US" sz="4400" i="1" err="1">
                <a:solidFill>
                  <a:schemeClr val="tx1"/>
                </a:solidFill>
              </a:rPr>
              <a:t>i</a:t>
            </a:r>
            <a:r>
              <a:rPr lang="en-US" sz="4400">
                <a:solidFill>
                  <a:schemeClr val="tx1"/>
                </a:solidFill>
              </a:rPr>
              <a:t>)</a:t>
            </a:r>
          </a:p>
          <a:p>
            <a:pPr marL="0" lvl="1" defTabSz="2044700">
              <a:lnSpc>
                <a:spcPct val="90000"/>
              </a:lnSpc>
              <a:spcBef>
                <a:spcPct val="0"/>
              </a:spcBef>
              <a:spcAft>
                <a:spcPct val="15000"/>
              </a:spcAft>
            </a:pPr>
            <a:r>
              <a:rPr lang="en-US" sz="4400">
                <a:solidFill>
                  <a:schemeClr val="tx1"/>
                </a:solidFill>
              </a:rPr>
              <a:t>– gaps as spans (Semi </a:t>
            </a:r>
            <a:r>
              <a:rPr lang="en-US" sz="4400" i="1">
                <a:solidFill>
                  <a:schemeClr val="tx1"/>
                </a:solidFill>
              </a:rPr>
              <a:t>o</a:t>
            </a:r>
            <a:r>
              <a:rPr lang="en-US" sz="4400">
                <a:solidFill>
                  <a:schemeClr val="tx1"/>
                </a:solidFill>
              </a:rPr>
              <a:t>)</a:t>
            </a:r>
          </a:p>
          <a:p>
            <a:pPr marL="0" lvl="1" defTabSz="2044700">
              <a:lnSpc>
                <a:spcPct val="90000"/>
              </a:lnSpc>
              <a:spcBef>
                <a:spcPct val="0"/>
              </a:spcBef>
              <a:spcAft>
                <a:spcPct val="15000"/>
              </a:spcAft>
            </a:pPr>
            <a:r>
              <a:rPr lang="en-US" sz="4400">
                <a:solidFill>
                  <a:schemeClr val="tx1"/>
                </a:solidFill>
              </a:rPr>
              <a:t>– both as spans (Semi </a:t>
            </a:r>
            <a:r>
              <a:rPr lang="en-US" sz="4400" i="1" err="1">
                <a:solidFill>
                  <a:schemeClr val="tx1"/>
                </a:solidFill>
              </a:rPr>
              <a:t>io</a:t>
            </a:r>
            <a:r>
              <a:rPr lang="en-US" sz="4400">
                <a:solidFill>
                  <a:schemeClr val="tx1"/>
                </a:solidFill>
              </a:rPr>
              <a:t>)</a:t>
            </a:r>
          </a:p>
          <a:p>
            <a:pPr marL="0" lvl="1" defTabSz="2044700">
              <a:lnSpc>
                <a:spcPct val="90000"/>
              </a:lnSpc>
              <a:spcBef>
                <a:spcPct val="0"/>
              </a:spcBef>
              <a:spcAft>
                <a:spcPct val="15000"/>
              </a:spcAft>
            </a:pPr>
            <a:endParaRPr lang="en-US" sz="4800">
              <a:solidFill>
                <a:schemeClr val="tx1"/>
              </a:solidFill>
              <a:latin typeface="+mj-lt"/>
            </a:endParaRPr>
          </a:p>
          <a:p>
            <a:pPr marL="285750" lvl="1" indent="-285750" defTabSz="2044700">
              <a:lnSpc>
                <a:spcPct val="90000"/>
              </a:lnSpc>
              <a:spcBef>
                <a:spcPct val="0"/>
              </a:spcBef>
              <a:spcAft>
                <a:spcPct val="15000"/>
              </a:spcAft>
              <a:buChar char="•"/>
            </a:pPr>
            <a:r>
              <a:rPr lang="en-US" sz="4800">
                <a:solidFill>
                  <a:schemeClr val="tx1"/>
                </a:solidFill>
                <a:latin typeface="+mj-lt"/>
              </a:rPr>
              <a:t> </a:t>
            </a:r>
            <a:r>
              <a:rPr lang="en-US" sz="4800" b="1">
                <a:solidFill>
                  <a:schemeClr val="tx1"/>
                </a:solidFill>
                <a:latin typeface="+mj-lt"/>
              </a:rPr>
              <a:t>Latent</a:t>
            </a:r>
            <a:r>
              <a:rPr lang="en-US" sz="4800">
                <a:solidFill>
                  <a:schemeClr val="tx1"/>
                </a:solidFill>
                <a:latin typeface="+mj-lt"/>
              </a:rPr>
              <a:t> CRF – Implicit Patterns</a:t>
            </a:r>
          </a:p>
          <a:p>
            <a:pPr marL="0" lvl="1" defTabSz="2044700">
              <a:lnSpc>
                <a:spcPct val="90000"/>
              </a:lnSpc>
              <a:spcBef>
                <a:spcPct val="0"/>
              </a:spcBef>
              <a:spcAft>
                <a:spcPct val="15000"/>
              </a:spcAft>
            </a:pPr>
            <a:r>
              <a:rPr lang="en-US" sz="4400">
                <a:solidFill>
                  <a:schemeClr val="tx1"/>
                </a:solidFill>
              </a:rPr>
              <a:t>– Implicit patterns on partial scopes (Latent </a:t>
            </a:r>
            <a:r>
              <a:rPr lang="en-US" sz="4400" i="1" err="1">
                <a:solidFill>
                  <a:schemeClr val="tx1"/>
                </a:solidFill>
              </a:rPr>
              <a:t>i</a:t>
            </a:r>
            <a:r>
              <a:rPr lang="en-US" sz="4400">
                <a:solidFill>
                  <a:schemeClr val="tx1"/>
                </a:solidFill>
              </a:rPr>
              <a:t>)</a:t>
            </a:r>
          </a:p>
          <a:p>
            <a:pPr marL="0" lvl="1" defTabSz="2044700">
              <a:lnSpc>
                <a:spcPct val="90000"/>
              </a:lnSpc>
              <a:spcBef>
                <a:spcPct val="0"/>
              </a:spcBef>
              <a:spcAft>
                <a:spcPct val="15000"/>
              </a:spcAft>
            </a:pPr>
            <a:r>
              <a:rPr lang="en-US" sz="4400">
                <a:solidFill>
                  <a:schemeClr val="tx1"/>
                </a:solidFill>
              </a:rPr>
              <a:t>– Implicit patterns on gaps (Latent </a:t>
            </a:r>
            <a:r>
              <a:rPr lang="en-US" sz="4400" i="1">
                <a:solidFill>
                  <a:schemeClr val="tx1"/>
                </a:solidFill>
              </a:rPr>
              <a:t>o</a:t>
            </a:r>
            <a:r>
              <a:rPr lang="en-US" sz="4400">
                <a:solidFill>
                  <a:schemeClr val="tx1"/>
                </a:solidFill>
              </a:rPr>
              <a:t>)</a:t>
            </a:r>
          </a:p>
          <a:p>
            <a:pPr marL="0" lvl="1" defTabSz="2044700">
              <a:lnSpc>
                <a:spcPct val="90000"/>
              </a:lnSpc>
              <a:spcBef>
                <a:spcPct val="0"/>
              </a:spcBef>
              <a:spcAft>
                <a:spcPct val="15000"/>
              </a:spcAft>
            </a:pPr>
            <a:r>
              <a:rPr lang="en-US" sz="4400">
                <a:solidFill>
                  <a:schemeClr val="tx1"/>
                </a:solidFill>
              </a:rPr>
              <a:t>– Implicit patterns on both (Latent </a:t>
            </a:r>
            <a:r>
              <a:rPr lang="en-US" sz="4400" i="1" err="1">
                <a:solidFill>
                  <a:schemeClr val="tx1"/>
                </a:solidFill>
              </a:rPr>
              <a:t>io</a:t>
            </a:r>
            <a:r>
              <a:rPr lang="en-US" sz="4400">
                <a:solidFill>
                  <a:schemeClr val="tx1"/>
                </a:solidFill>
              </a:rPr>
              <a:t>)</a:t>
            </a:r>
            <a:endParaRPr lang="en-SG" sz="4400">
              <a:solidFill>
                <a:schemeClr val="tx1"/>
              </a:solidFill>
              <a:latin typeface="+mj-lt"/>
            </a:endParaRPr>
          </a:p>
        </p:txBody>
      </p:sp>
      <p:sp>
        <p:nvSpPr>
          <p:cNvPr id="20" name="TextBox 19">
            <a:extLst>
              <a:ext uri="{FF2B5EF4-FFF2-40B4-BE49-F238E27FC236}">
                <a16:creationId xmlns:a16="http://schemas.microsoft.com/office/drawing/2014/main" id="{BDEC934F-2A22-4545-9322-942D27B6CA6B}"/>
              </a:ext>
            </a:extLst>
          </p:cNvPr>
          <p:cNvSpPr txBox="1"/>
          <p:nvPr/>
        </p:nvSpPr>
        <p:spPr>
          <a:xfrm>
            <a:off x="24023594" y="1239990"/>
            <a:ext cx="5569633" cy="2775933"/>
          </a:xfrm>
          <a:prstGeom prst="rect">
            <a:avLst/>
          </a:prstGeom>
          <a:solidFill>
            <a:schemeClr val="bg1"/>
          </a:solidFill>
        </p:spPr>
        <p:txBody>
          <a:bodyPr wrap="square" rtlCol="0">
            <a:spAutoFit/>
          </a:bodyPr>
          <a:lstStyle/>
          <a:p>
            <a:endParaRPr lang="en-SG"/>
          </a:p>
        </p:txBody>
      </p:sp>
      <p:sp>
        <p:nvSpPr>
          <p:cNvPr id="61" name="Freeform 15">
            <a:extLst>
              <a:ext uri="{FF2B5EF4-FFF2-40B4-BE49-F238E27FC236}">
                <a16:creationId xmlns:a16="http://schemas.microsoft.com/office/drawing/2014/main" id="{DBA430CF-45A7-F047-8273-AE7F9A2CD662}"/>
              </a:ext>
            </a:extLst>
          </p:cNvPr>
          <p:cNvSpPr/>
          <p:nvPr/>
        </p:nvSpPr>
        <p:spPr>
          <a:xfrm>
            <a:off x="11600237" y="6491936"/>
            <a:ext cx="18061834" cy="1255957"/>
          </a:xfrm>
          <a:custGeom>
            <a:avLst/>
            <a:gdLst>
              <a:gd name="connsiteX0" fmla="*/ 0 w 11175999"/>
              <a:gd name="connsiteY0" fmla="*/ 670560 h 6705599"/>
              <a:gd name="connsiteX1" fmla="*/ 670560 w 11175999"/>
              <a:gd name="connsiteY1" fmla="*/ 0 h 6705599"/>
              <a:gd name="connsiteX2" fmla="*/ 10505439 w 11175999"/>
              <a:gd name="connsiteY2" fmla="*/ 0 h 6705599"/>
              <a:gd name="connsiteX3" fmla="*/ 11175999 w 11175999"/>
              <a:gd name="connsiteY3" fmla="*/ 670560 h 6705599"/>
              <a:gd name="connsiteX4" fmla="*/ 11175999 w 11175999"/>
              <a:gd name="connsiteY4" fmla="*/ 6035039 h 6705599"/>
              <a:gd name="connsiteX5" fmla="*/ 10505439 w 11175999"/>
              <a:gd name="connsiteY5" fmla="*/ 6705599 h 6705599"/>
              <a:gd name="connsiteX6" fmla="*/ 670560 w 11175999"/>
              <a:gd name="connsiteY6" fmla="*/ 6705599 h 6705599"/>
              <a:gd name="connsiteX7" fmla="*/ 0 w 11175999"/>
              <a:gd name="connsiteY7" fmla="*/ 6035039 h 6705599"/>
              <a:gd name="connsiteX8" fmla="*/ 0 w 11175999"/>
              <a:gd name="connsiteY8" fmla="*/ 670560 h 670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5999" h="6705599">
                <a:moveTo>
                  <a:pt x="0" y="670560"/>
                </a:moveTo>
                <a:cubicBezTo>
                  <a:pt x="0" y="300220"/>
                  <a:pt x="300220" y="0"/>
                  <a:pt x="670560" y="0"/>
                </a:cubicBezTo>
                <a:lnTo>
                  <a:pt x="10505439" y="0"/>
                </a:lnTo>
                <a:cubicBezTo>
                  <a:pt x="10875779" y="0"/>
                  <a:pt x="11175999" y="300220"/>
                  <a:pt x="11175999" y="670560"/>
                </a:cubicBezTo>
                <a:lnTo>
                  <a:pt x="11175999" y="6035039"/>
                </a:lnTo>
                <a:cubicBezTo>
                  <a:pt x="11175999" y="6405379"/>
                  <a:pt x="10875779" y="6705599"/>
                  <a:pt x="10505439" y="6705599"/>
                </a:cubicBezTo>
                <a:lnTo>
                  <a:pt x="670560" y="6705599"/>
                </a:lnTo>
                <a:cubicBezTo>
                  <a:pt x="300220" y="6705599"/>
                  <a:pt x="0" y="6405379"/>
                  <a:pt x="0" y="6035039"/>
                </a:cubicBezTo>
                <a:lnTo>
                  <a:pt x="0" y="67056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190" tIns="421190" rIns="421190" bIns="421190" numCol="1" spcCol="1270" anchor="t" anchorCtr="0">
            <a:noAutofit/>
          </a:bodyPr>
          <a:lstStyle/>
          <a:p>
            <a:pPr marL="0" lvl="0" indent="0" algn="l" defTabSz="2622550">
              <a:lnSpc>
                <a:spcPct val="90000"/>
              </a:lnSpc>
              <a:spcBef>
                <a:spcPct val="0"/>
              </a:spcBef>
              <a:spcAft>
                <a:spcPct val="35000"/>
              </a:spcAft>
              <a:buNone/>
            </a:pPr>
            <a:r>
              <a:rPr lang="en-SG" altLang="zh-CN" sz="6000" b="1" kern="1200" dirty="0">
                <a:solidFill>
                  <a:srgbClr val="C00000"/>
                </a:solidFill>
                <a:latin typeface="Gotham Bold"/>
                <a:ea typeface="宋体"/>
                <a:cs typeface="Gotham Bold" pitchFamily="50" charset="0"/>
              </a:rPr>
              <a:t>Model</a:t>
            </a:r>
            <a:endParaRPr lang="en-SG" sz="6000" b="1" kern="1200" dirty="0">
              <a:solidFill>
                <a:srgbClr val="C00000"/>
              </a:solidFill>
              <a:latin typeface="Gotham Bold"/>
              <a:ea typeface="宋体"/>
              <a:cs typeface="Gotham Bold" pitchFamily="50" charset="0"/>
            </a:endParaRPr>
          </a:p>
        </p:txBody>
      </p:sp>
      <p:sp>
        <p:nvSpPr>
          <p:cNvPr id="63" name="Freeform 15">
            <a:extLst>
              <a:ext uri="{FF2B5EF4-FFF2-40B4-BE49-F238E27FC236}">
                <a16:creationId xmlns:a16="http://schemas.microsoft.com/office/drawing/2014/main" id="{800E62CE-D3EC-EC4F-895E-A8AAA62737B3}"/>
              </a:ext>
            </a:extLst>
          </p:cNvPr>
          <p:cNvSpPr/>
          <p:nvPr/>
        </p:nvSpPr>
        <p:spPr>
          <a:xfrm>
            <a:off x="11645102" y="30932771"/>
            <a:ext cx="8976025" cy="1255957"/>
          </a:xfrm>
          <a:custGeom>
            <a:avLst/>
            <a:gdLst>
              <a:gd name="connsiteX0" fmla="*/ 0 w 11175999"/>
              <a:gd name="connsiteY0" fmla="*/ 670560 h 6705599"/>
              <a:gd name="connsiteX1" fmla="*/ 670560 w 11175999"/>
              <a:gd name="connsiteY1" fmla="*/ 0 h 6705599"/>
              <a:gd name="connsiteX2" fmla="*/ 10505439 w 11175999"/>
              <a:gd name="connsiteY2" fmla="*/ 0 h 6705599"/>
              <a:gd name="connsiteX3" fmla="*/ 11175999 w 11175999"/>
              <a:gd name="connsiteY3" fmla="*/ 670560 h 6705599"/>
              <a:gd name="connsiteX4" fmla="*/ 11175999 w 11175999"/>
              <a:gd name="connsiteY4" fmla="*/ 6035039 h 6705599"/>
              <a:gd name="connsiteX5" fmla="*/ 10505439 w 11175999"/>
              <a:gd name="connsiteY5" fmla="*/ 6705599 h 6705599"/>
              <a:gd name="connsiteX6" fmla="*/ 670560 w 11175999"/>
              <a:gd name="connsiteY6" fmla="*/ 6705599 h 6705599"/>
              <a:gd name="connsiteX7" fmla="*/ 0 w 11175999"/>
              <a:gd name="connsiteY7" fmla="*/ 6035039 h 6705599"/>
              <a:gd name="connsiteX8" fmla="*/ 0 w 11175999"/>
              <a:gd name="connsiteY8" fmla="*/ 670560 h 670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5999" h="6705599">
                <a:moveTo>
                  <a:pt x="0" y="670560"/>
                </a:moveTo>
                <a:cubicBezTo>
                  <a:pt x="0" y="300220"/>
                  <a:pt x="300220" y="0"/>
                  <a:pt x="670560" y="0"/>
                </a:cubicBezTo>
                <a:lnTo>
                  <a:pt x="10505439" y="0"/>
                </a:lnTo>
                <a:cubicBezTo>
                  <a:pt x="10875779" y="0"/>
                  <a:pt x="11175999" y="300220"/>
                  <a:pt x="11175999" y="670560"/>
                </a:cubicBezTo>
                <a:lnTo>
                  <a:pt x="11175999" y="6035039"/>
                </a:lnTo>
                <a:cubicBezTo>
                  <a:pt x="11175999" y="6405379"/>
                  <a:pt x="10875779" y="6705599"/>
                  <a:pt x="10505439" y="6705599"/>
                </a:cubicBezTo>
                <a:lnTo>
                  <a:pt x="670560" y="6705599"/>
                </a:lnTo>
                <a:cubicBezTo>
                  <a:pt x="300220" y="6705599"/>
                  <a:pt x="0" y="6405379"/>
                  <a:pt x="0" y="6035039"/>
                </a:cubicBezTo>
                <a:lnTo>
                  <a:pt x="0" y="67056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190" tIns="421190" rIns="421190" bIns="421190" numCol="1" spcCol="1270" anchor="t" anchorCtr="0">
            <a:noAutofit/>
          </a:bodyPr>
          <a:lstStyle/>
          <a:p>
            <a:pPr defTabSz="2622550">
              <a:lnSpc>
                <a:spcPct val="90000"/>
              </a:lnSpc>
              <a:spcBef>
                <a:spcPct val="0"/>
              </a:spcBef>
              <a:spcAft>
                <a:spcPct val="35000"/>
              </a:spcAft>
            </a:pPr>
            <a:r>
              <a:rPr lang="en-SG" altLang="zh-CN" sz="6000" b="1" dirty="0">
                <a:solidFill>
                  <a:srgbClr val="C00000"/>
                </a:solidFill>
                <a:latin typeface="Gotham Bold"/>
                <a:ea typeface="宋体"/>
                <a:cs typeface="Gotham Bold" pitchFamily="50" charset="0"/>
              </a:rPr>
              <a:t>Gender Bias</a:t>
            </a:r>
            <a:endParaRPr lang="en-SG" sz="6000" b="1" kern="1200" dirty="0">
              <a:solidFill>
                <a:srgbClr val="C00000"/>
              </a:solidFill>
              <a:latin typeface="Gotham Bold"/>
              <a:ea typeface="宋体"/>
              <a:cs typeface="Gotham Bold" pitchFamily="50" charset="0"/>
            </a:endParaRPr>
          </a:p>
        </p:txBody>
      </p:sp>
      <p:sp>
        <p:nvSpPr>
          <p:cNvPr id="64" name="TextBox 63">
            <a:extLst>
              <a:ext uri="{FF2B5EF4-FFF2-40B4-BE49-F238E27FC236}">
                <a16:creationId xmlns:a16="http://schemas.microsoft.com/office/drawing/2014/main" id="{E9526C00-7E31-D244-ABE8-EBF7173B24F1}"/>
              </a:ext>
            </a:extLst>
          </p:cNvPr>
          <p:cNvSpPr txBox="1"/>
          <p:nvPr/>
        </p:nvSpPr>
        <p:spPr>
          <a:xfrm>
            <a:off x="-18443453" y="21171673"/>
            <a:ext cx="15556260" cy="1569660"/>
          </a:xfrm>
          <a:prstGeom prst="rect">
            <a:avLst/>
          </a:prstGeom>
          <a:noFill/>
        </p:spPr>
        <p:txBody>
          <a:bodyPr wrap="square" rtlCol="0">
            <a:spAutoFit/>
          </a:bodyPr>
          <a:lstStyle/>
          <a:p>
            <a:r>
              <a:rPr lang="en-US" sz="4800" b="1" dirty="0">
                <a:solidFill>
                  <a:schemeClr val="accent6">
                    <a:lumMod val="75000"/>
                  </a:schemeClr>
                </a:solidFill>
                <a:latin typeface="Arial" panose="020B0604020202020204" pitchFamily="34" charset="0"/>
                <a:cs typeface="Arial" panose="020B0604020202020204" pitchFamily="34" charset="0"/>
              </a:rPr>
              <a:t>This person </a:t>
            </a:r>
            <a:r>
              <a:rPr lang="en-US" sz="4800" dirty="0">
                <a:latin typeface="Arial" panose="020B0604020202020204" pitchFamily="34" charset="0"/>
                <a:cs typeface="Arial" panose="020B0604020202020204" pitchFamily="34" charset="0"/>
              </a:rPr>
              <a:t>is alone and </a:t>
            </a:r>
            <a:r>
              <a:rPr lang="en-US" sz="4800" b="1" dirty="0">
                <a:solidFill>
                  <a:schemeClr val="accent6">
                    <a:lumMod val="75000"/>
                  </a:schemeClr>
                </a:solidFill>
                <a:latin typeface="Arial" panose="020B0604020202020204" pitchFamily="34" charset="0"/>
                <a:cs typeface="Arial" panose="020B0604020202020204" pitchFamily="34" charset="0"/>
              </a:rPr>
              <a:t>can </a:t>
            </a:r>
            <a:r>
              <a:rPr lang="en-US" sz="4800" b="1" dirty="0">
                <a:solidFill>
                  <a:schemeClr val="accent5">
                    <a:lumMod val="75000"/>
                  </a:schemeClr>
                </a:solidFill>
                <a:latin typeface="Arial" panose="020B0604020202020204" pitchFamily="34" charset="0"/>
                <a:cs typeface="Arial" panose="020B0604020202020204" pitchFamily="34" charset="0"/>
              </a:rPr>
              <a:t>not</a:t>
            </a:r>
            <a:r>
              <a:rPr lang="en-US" sz="4800" b="1" dirty="0">
                <a:solidFill>
                  <a:schemeClr val="accent6">
                    <a:lumMod val="75000"/>
                  </a:schemeClr>
                </a:solidFill>
                <a:latin typeface="Arial" panose="020B0604020202020204" pitchFamily="34" charset="0"/>
                <a:cs typeface="Arial" panose="020B0604020202020204" pitchFamily="34" charset="0"/>
              </a:rPr>
              <a:t> </a:t>
            </a:r>
            <a:r>
              <a:rPr lang="en-US" sz="4800" b="1" u="sng" dirty="0">
                <a:solidFill>
                  <a:schemeClr val="accent6">
                    <a:lumMod val="75000"/>
                  </a:schemeClr>
                </a:solidFill>
                <a:latin typeface="Arial" panose="020B0604020202020204" pitchFamily="34" charset="0"/>
                <a:cs typeface="Arial" panose="020B0604020202020204" pitchFamily="34" charset="0"/>
              </a:rPr>
              <a:t>be approached by letter without a breach of that absolute secrecy .</a:t>
            </a:r>
            <a:endParaRPr lang="en-US" sz="4800" u="sng" dirty="0">
              <a:latin typeface="Arial" panose="020B0604020202020204" pitchFamily="34" charset="0"/>
              <a:cs typeface="Arial" panose="020B0604020202020204" pitchFamily="34" charset="0"/>
            </a:endParaRPr>
          </a:p>
        </p:txBody>
      </p:sp>
      <p:sp>
        <p:nvSpPr>
          <p:cNvPr id="65" name="TextBox 64">
            <a:extLst>
              <a:ext uri="{FF2B5EF4-FFF2-40B4-BE49-F238E27FC236}">
                <a16:creationId xmlns:a16="http://schemas.microsoft.com/office/drawing/2014/main" id="{3A76A6DB-3922-F64A-ABE0-353C9487AE93}"/>
              </a:ext>
            </a:extLst>
          </p:cNvPr>
          <p:cNvSpPr txBox="1"/>
          <p:nvPr/>
        </p:nvSpPr>
        <p:spPr>
          <a:xfrm>
            <a:off x="-18581877" y="23112928"/>
            <a:ext cx="15814130" cy="1569660"/>
          </a:xfrm>
          <a:prstGeom prst="rect">
            <a:avLst/>
          </a:prstGeom>
          <a:noFill/>
        </p:spPr>
        <p:txBody>
          <a:bodyPr wrap="square" rtlCol="0">
            <a:spAutoFit/>
          </a:bodyPr>
          <a:lstStyle/>
          <a:p>
            <a:r>
              <a:rPr lang="en-US" sz="4800">
                <a:latin typeface="Arial" panose="020B0604020202020204" pitchFamily="34" charset="0"/>
                <a:cs typeface="Arial" panose="020B0604020202020204" pitchFamily="34" charset="0"/>
              </a:rPr>
              <a:t>He has been there for ten days, and </a:t>
            </a:r>
            <a:r>
              <a:rPr lang="en-US" sz="4800" b="1">
                <a:solidFill>
                  <a:schemeClr val="accent5">
                    <a:lumMod val="75000"/>
                  </a:schemeClr>
                </a:solidFill>
                <a:latin typeface="Arial" panose="020B0604020202020204" pitchFamily="34" charset="0"/>
                <a:cs typeface="Arial" panose="020B0604020202020204" pitchFamily="34" charset="0"/>
              </a:rPr>
              <a:t>neither</a:t>
            </a:r>
            <a:r>
              <a:rPr lang="en-US" sz="4800" b="1">
                <a:solidFill>
                  <a:schemeClr val="accent6">
                    <a:lumMod val="75000"/>
                  </a:schemeClr>
                </a:solidFill>
                <a:latin typeface="Arial" panose="020B0604020202020204" pitchFamily="34" charset="0"/>
                <a:cs typeface="Arial" panose="020B0604020202020204" pitchFamily="34" charset="0"/>
              </a:rPr>
              <a:t> Mr. Warren, </a:t>
            </a:r>
            <a:r>
              <a:rPr lang="en-US" sz="4800" b="1">
                <a:solidFill>
                  <a:schemeClr val="accent5">
                    <a:lumMod val="75000"/>
                  </a:schemeClr>
                </a:solidFill>
                <a:latin typeface="Arial" panose="020B0604020202020204" pitchFamily="34" charset="0"/>
                <a:cs typeface="Arial" panose="020B0604020202020204" pitchFamily="34" charset="0"/>
              </a:rPr>
              <a:t>nor</a:t>
            </a:r>
            <a:r>
              <a:rPr lang="en-US" sz="4800" b="1">
                <a:solidFill>
                  <a:schemeClr val="accent6">
                    <a:lumMod val="75000"/>
                  </a:schemeClr>
                </a:solidFill>
                <a:latin typeface="Arial" panose="020B0604020202020204" pitchFamily="34" charset="0"/>
                <a:cs typeface="Arial" panose="020B0604020202020204" pitchFamily="34" charset="0"/>
              </a:rPr>
              <a:t> I, </a:t>
            </a:r>
            <a:r>
              <a:rPr lang="en-US" sz="4800" b="1">
                <a:solidFill>
                  <a:schemeClr val="accent5">
                    <a:lumMod val="75000"/>
                  </a:schemeClr>
                </a:solidFill>
                <a:latin typeface="Arial" panose="020B0604020202020204" pitchFamily="34" charset="0"/>
                <a:cs typeface="Arial" panose="020B0604020202020204" pitchFamily="34" charset="0"/>
              </a:rPr>
              <a:t>nor</a:t>
            </a:r>
            <a:r>
              <a:rPr lang="en-US" sz="4800" b="1">
                <a:solidFill>
                  <a:schemeClr val="accent6">
                    <a:lumMod val="75000"/>
                  </a:schemeClr>
                </a:solidFill>
                <a:latin typeface="Arial" panose="020B0604020202020204" pitchFamily="34" charset="0"/>
                <a:cs typeface="Arial" panose="020B0604020202020204" pitchFamily="34" charset="0"/>
              </a:rPr>
              <a:t> </a:t>
            </a:r>
            <a:r>
              <a:rPr lang="en-US" sz="4800" b="1" u="sng">
                <a:solidFill>
                  <a:schemeClr val="accent6">
                    <a:lumMod val="75000"/>
                  </a:schemeClr>
                </a:solidFill>
                <a:latin typeface="Arial" panose="020B0604020202020204" pitchFamily="34" charset="0"/>
                <a:cs typeface="Arial" panose="020B0604020202020204" pitchFamily="34" charset="0"/>
              </a:rPr>
              <a:t>the girl has once set eyes upon him</a:t>
            </a:r>
            <a:r>
              <a:rPr lang="en-US" sz="4800" b="1">
                <a:solidFill>
                  <a:schemeClr val="accent6">
                    <a:lumMod val="75000"/>
                  </a:schemeClr>
                </a:solidFill>
                <a:latin typeface="Arial" panose="020B0604020202020204" pitchFamily="34" charset="0"/>
                <a:cs typeface="Arial" panose="020B0604020202020204" pitchFamily="34" charset="0"/>
              </a:rPr>
              <a:t> </a:t>
            </a:r>
            <a:r>
              <a:rPr lang="en-US" sz="4800">
                <a:latin typeface="Arial" panose="020B0604020202020204" pitchFamily="34" charset="0"/>
                <a:cs typeface="Arial" panose="020B0604020202020204" pitchFamily="34" charset="0"/>
              </a:rPr>
              <a:t>.</a:t>
            </a:r>
            <a:endParaRPr lang="en-US" sz="4800" u="sng">
              <a:latin typeface="Arial" panose="020B0604020202020204" pitchFamily="34" charset="0"/>
              <a:cs typeface="Arial" panose="020B0604020202020204" pitchFamily="34" charset="0"/>
            </a:endParaRPr>
          </a:p>
        </p:txBody>
      </p:sp>
      <p:sp>
        <p:nvSpPr>
          <p:cNvPr id="66" name="Freeform 15">
            <a:extLst>
              <a:ext uri="{FF2B5EF4-FFF2-40B4-BE49-F238E27FC236}">
                <a16:creationId xmlns:a16="http://schemas.microsoft.com/office/drawing/2014/main" id="{099939EA-0652-4D44-A5BB-A987DD439612}"/>
              </a:ext>
            </a:extLst>
          </p:cNvPr>
          <p:cNvSpPr/>
          <p:nvPr/>
        </p:nvSpPr>
        <p:spPr>
          <a:xfrm>
            <a:off x="-120548" y="29996764"/>
            <a:ext cx="6561093" cy="1255957"/>
          </a:xfrm>
          <a:custGeom>
            <a:avLst/>
            <a:gdLst>
              <a:gd name="connsiteX0" fmla="*/ 0 w 11175999"/>
              <a:gd name="connsiteY0" fmla="*/ 670560 h 6705599"/>
              <a:gd name="connsiteX1" fmla="*/ 670560 w 11175999"/>
              <a:gd name="connsiteY1" fmla="*/ 0 h 6705599"/>
              <a:gd name="connsiteX2" fmla="*/ 10505439 w 11175999"/>
              <a:gd name="connsiteY2" fmla="*/ 0 h 6705599"/>
              <a:gd name="connsiteX3" fmla="*/ 11175999 w 11175999"/>
              <a:gd name="connsiteY3" fmla="*/ 670560 h 6705599"/>
              <a:gd name="connsiteX4" fmla="*/ 11175999 w 11175999"/>
              <a:gd name="connsiteY4" fmla="*/ 6035039 h 6705599"/>
              <a:gd name="connsiteX5" fmla="*/ 10505439 w 11175999"/>
              <a:gd name="connsiteY5" fmla="*/ 6705599 h 6705599"/>
              <a:gd name="connsiteX6" fmla="*/ 670560 w 11175999"/>
              <a:gd name="connsiteY6" fmla="*/ 6705599 h 6705599"/>
              <a:gd name="connsiteX7" fmla="*/ 0 w 11175999"/>
              <a:gd name="connsiteY7" fmla="*/ 6035039 h 6705599"/>
              <a:gd name="connsiteX8" fmla="*/ 0 w 11175999"/>
              <a:gd name="connsiteY8" fmla="*/ 670560 h 670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5999" h="6705599">
                <a:moveTo>
                  <a:pt x="0" y="670560"/>
                </a:moveTo>
                <a:cubicBezTo>
                  <a:pt x="0" y="300220"/>
                  <a:pt x="300220" y="0"/>
                  <a:pt x="670560" y="0"/>
                </a:cubicBezTo>
                <a:lnTo>
                  <a:pt x="10505439" y="0"/>
                </a:lnTo>
                <a:cubicBezTo>
                  <a:pt x="10875779" y="0"/>
                  <a:pt x="11175999" y="300220"/>
                  <a:pt x="11175999" y="670560"/>
                </a:cubicBezTo>
                <a:lnTo>
                  <a:pt x="11175999" y="6035039"/>
                </a:lnTo>
                <a:cubicBezTo>
                  <a:pt x="11175999" y="6405379"/>
                  <a:pt x="10875779" y="6705599"/>
                  <a:pt x="10505439" y="6705599"/>
                </a:cubicBezTo>
                <a:lnTo>
                  <a:pt x="670560" y="6705599"/>
                </a:lnTo>
                <a:cubicBezTo>
                  <a:pt x="300220" y="6705599"/>
                  <a:pt x="0" y="6405379"/>
                  <a:pt x="0" y="6035039"/>
                </a:cubicBezTo>
                <a:lnTo>
                  <a:pt x="0" y="67056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190" tIns="421190" rIns="421190" bIns="421190" numCol="1" spcCol="1270" anchor="t" anchorCtr="0">
            <a:noAutofit/>
          </a:bodyPr>
          <a:lstStyle/>
          <a:p>
            <a:pPr marL="0" lvl="0" indent="0" algn="l" defTabSz="2622550">
              <a:lnSpc>
                <a:spcPct val="90000"/>
              </a:lnSpc>
              <a:spcBef>
                <a:spcPct val="0"/>
              </a:spcBef>
              <a:spcAft>
                <a:spcPct val="35000"/>
              </a:spcAft>
              <a:buNone/>
            </a:pPr>
            <a:r>
              <a:rPr lang="en-SG" altLang="zh-CN" sz="6000" b="1" kern="1200" dirty="0">
                <a:solidFill>
                  <a:srgbClr val="C00000"/>
                </a:solidFill>
                <a:latin typeface="Gotham Bold"/>
                <a:ea typeface="宋体"/>
                <a:cs typeface="Gotham Bold" pitchFamily="50" charset="0"/>
              </a:rPr>
              <a:t>Main Result</a:t>
            </a:r>
            <a:endParaRPr lang="en-SG" sz="6000" b="1" kern="1200" dirty="0">
              <a:solidFill>
                <a:srgbClr val="C00000"/>
              </a:solidFill>
              <a:latin typeface="Gotham Bold"/>
              <a:ea typeface="宋体"/>
              <a:cs typeface="Gotham Bold" pitchFamily="50" charset="0"/>
            </a:endParaRPr>
          </a:p>
        </p:txBody>
      </p:sp>
      <p:cxnSp>
        <p:nvCxnSpPr>
          <p:cNvPr id="11" name="Straight Connector 10">
            <a:extLst>
              <a:ext uri="{FF2B5EF4-FFF2-40B4-BE49-F238E27FC236}">
                <a16:creationId xmlns:a16="http://schemas.microsoft.com/office/drawing/2014/main" id="{6C97CB1D-F9DC-4A3B-B8BD-BF37EBCE02FA}"/>
              </a:ext>
            </a:extLst>
          </p:cNvPr>
          <p:cNvCxnSpPr>
            <a:cxnSpLocks/>
          </p:cNvCxnSpPr>
          <p:nvPr/>
        </p:nvCxnSpPr>
        <p:spPr>
          <a:xfrm flipH="1">
            <a:off x="11496432" y="6275824"/>
            <a:ext cx="1" cy="3611902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Freeform 15">
            <a:extLst>
              <a:ext uri="{FF2B5EF4-FFF2-40B4-BE49-F238E27FC236}">
                <a16:creationId xmlns:a16="http://schemas.microsoft.com/office/drawing/2014/main" id="{F0CCA206-5F7C-D147-9C64-DE68CE689991}"/>
              </a:ext>
            </a:extLst>
          </p:cNvPr>
          <p:cNvSpPr/>
          <p:nvPr/>
        </p:nvSpPr>
        <p:spPr>
          <a:xfrm>
            <a:off x="-19958587" y="19580506"/>
            <a:ext cx="18061834" cy="1255957"/>
          </a:xfrm>
          <a:custGeom>
            <a:avLst/>
            <a:gdLst>
              <a:gd name="connsiteX0" fmla="*/ 0 w 11175999"/>
              <a:gd name="connsiteY0" fmla="*/ 670560 h 6705599"/>
              <a:gd name="connsiteX1" fmla="*/ 670560 w 11175999"/>
              <a:gd name="connsiteY1" fmla="*/ 0 h 6705599"/>
              <a:gd name="connsiteX2" fmla="*/ 10505439 w 11175999"/>
              <a:gd name="connsiteY2" fmla="*/ 0 h 6705599"/>
              <a:gd name="connsiteX3" fmla="*/ 11175999 w 11175999"/>
              <a:gd name="connsiteY3" fmla="*/ 670560 h 6705599"/>
              <a:gd name="connsiteX4" fmla="*/ 11175999 w 11175999"/>
              <a:gd name="connsiteY4" fmla="*/ 6035039 h 6705599"/>
              <a:gd name="connsiteX5" fmla="*/ 10505439 w 11175999"/>
              <a:gd name="connsiteY5" fmla="*/ 6705599 h 6705599"/>
              <a:gd name="connsiteX6" fmla="*/ 670560 w 11175999"/>
              <a:gd name="connsiteY6" fmla="*/ 6705599 h 6705599"/>
              <a:gd name="connsiteX7" fmla="*/ 0 w 11175999"/>
              <a:gd name="connsiteY7" fmla="*/ 6035039 h 6705599"/>
              <a:gd name="connsiteX8" fmla="*/ 0 w 11175999"/>
              <a:gd name="connsiteY8" fmla="*/ 670560 h 670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5999" h="6705599">
                <a:moveTo>
                  <a:pt x="0" y="670560"/>
                </a:moveTo>
                <a:cubicBezTo>
                  <a:pt x="0" y="300220"/>
                  <a:pt x="300220" y="0"/>
                  <a:pt x="670560" y="0"/>
                </a:cubicBezTo>
                <a:lnTo>
                  <a:pt x="10505439" y="0"/>
                </a:lnTo>
                <a:cubicBezTo>
                  <a:pt x="10875779" y="0"/>
                  <a:pt x="11175999" y="300220"/>
                  <a:pt x="11175999" y="670560"/>
                </a:cubicBezTo>
                <a:lnTo>
                  <a:pt x="11175999" y="6035039"/>
                </a:lnTo>
                <a:cubicBezTo>
                  <a:pt x="11175999" y="6405379"/>
                  <a:pt x="10875779" y="6705599"/>
                  <a:pt x="10505439" y="6705599"/>
                </a:cubicBezTo>
                <a:lnTo>
                  <a:pt x="670560" y="6705599"/>
                </a:lnTo>
                <a:cubicBezTo>
                  <a:pt x="300220" y="6705599"/>
                  <a:pt x="0" y="6405379"/>
                  <a:pt x="0" y="6035039"/>
                </a:cubicBezTo>
                <a:lnTo>
                  <a:pt x="0" y="67056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190" tIns="421190" rIns="421190" bIns="421190" numCol="1" spcCol="1270" anchor="t" anchorCtr="0">
            <a:noAutofit/>
          </a:bodyPr>
          <a:lstStyle/>
          <a:p>
            <a:pPr marL="0" lvl="0" indent="0" algn="l" defTabSz="2622550">
              <a:lnSpc>
                <a:spcPct val="90000"/>
              </a:lnSpc>
              <a:spcBef>
                <a:spcPct val="0"/>
              </a:spcBef>
              <a:spcAft>
                <a:spcPct val="35000"/>
              </a:spcAft>
              <a:buNone/>
            </a:pPr>
            <a:r>
              <a:rPr lang="en-SG" altLang="zh-CN" sz="4800" b="1" kern="1200">
                <a:solidFill>
                  <a:schemeClr val="tx1"/>
                </a:solidFill>
                <a:latin typeface="Gotham Bold" pitchFamily="50" charset="0"/>
                <a:cs typeface="Gotham Bold" pitchFamily="50" charset="0"/>
              </a:rPr>
              <a:t>Semi is better on recovering discontinuous partial scopes</a:t>
            </a:r>
            <a:endParaRPr lang="en-SG" sz="4800" b="1" kern="1200">
              <a:solidFill>
                <a:schemeClr val="tx1"/>
              </a:solidFill>
              <a:latin typeface="Gotham Bold" pitchFamily="50" charset="0"/>
              <a:cs typeface="Gotham Bold" pitchFamily="50" charset="0"/>
            </a:endParaRPr>
          </a:p>
        </p:txBody>
      </p:sp>
      <p:sp>
        <p:nvSpPr>
          <p:cNvPr id="70" name="Freeform 15">
            <a:extLst>
              <a:ext uri="{FF2B5EF4-FFF2-40B4-BE49-F238E27FC236}">
                <a16:creationId xmlns:a16="http://schemas.microsoft.com/office/drawing/2014/main" id="{F2D32845-0707-4E4E-8BCC-6B77025927D1}"/>
              </a:ext>
            </a:extLst>
          </p:cNvPr>
          <p:cNvSpPr/>
          <p:nvPr/>
        </p:nvSpPr>
        <p:spPr>
          <a:xfrm>
            <a:off x="11555372" y="15517718"/>
            <a:ext cx="18061834" cy="1255957"/>
          </a:xfrm>
          <a:custGeom>
            <a:avLst/>
            <a:gdLst>
              <a:gd name="connsiteX0" fmla="*/ 0 w 11175999"/>
              <a:gd name="connsiteY0" fmla="*/ 670560 h 6705599"/>
              <a:gd name="connsiteX1" fmla="*/ 670560 w 11175999"/>
              <a:gd name="connsiteY1" fmla="*/ 0 h 6705599"/>
              <a:gd name="connsiteX2" fmla="*/ 10505439 w 11175999"/>
              <a:gd name="connsiteY2" fmla="*/ 0 h 6705599"/>
              <a:gd name="connsiteX3" fmla="*/ 11175999 w 11175999"/>
              <a:gd name="connsiteY3" fmla="*/ 670560 h 6705599"/>
              <a:gd name="connsiteX4" fmla="*/ 11175999 w 11175999"/>
              <a:gd name="connsiteY4" fmla="*/ 6035039 h 6705599"/>
              <a:gd name="connsiteX5" fmla="*/ 10505439 w 11175999"/>
              <a:gd name="connsiteY5" fmla="*/ 6705599 h 6705599"/>
              <a:gd name="connsiteX6" fmla="*/ 670560 w 11175999"/>
              <a:gd name="connsiteY6" fmla="*/ 6705599 h 6705599"/>
              <a:gd name="connsiteX7" fmla="*/ 0 w 11175999"/>
              <a:gd name="connsiteY7" fmla="*/ 6035039 h 6705599"/>
              <a:gd name="connsiteX8" fmla="*/ 0 w 11175999"/>
              <a:gd name="connsiteY8" fmla="*/ 670560 h 670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5999" h="6705599">
                <a:moveTo>
                  <a:pt x="0" y="670560"/>
                </a:moveTo>
                <a:cubicBezTo>
                  <a:pt x="0" y="300220"/>
                  <a:pt x="300220" y="0"/>
                  <a:pt x="670560" y="0"/>
                </a:cubicBezTo>
                <a:lnTo>
                  <a:pt x="10505439" y="0"/>
                </a:lnTo>
                <a:cubicBezTo>
                  <a:pt x="10875779" y="0"/>
                  <a:pt x="11175999" y="300220"/>
                  <a:pt x="11175999" y="670560"/>
                </a:cubicBezTo>
                <a:lnTo>
                  <a:pt x="11175999" y="6035039"/>
                </a:lnTo>
                <a:cubicBezTo>
                  <a:pt x="11175999" y="6405379"/>
                  <a:pt x="10875779" y="6705599"/>
                  <a:pt x="10505439" y="6705599"/>
                </a:cubicBezTo>
                <a:lnTo>
                  <a:pt x="670560" y="6705599"/>
                </a:lnTo>
                <a:cubicBezTo>
                  <a:pt x="300220" y="6705599"/>
                  <a:pt x="0" y="6405379"/>
                  <a:pt x="0" y="6035039"/>
                </a:cubicBezTo>
                <a:lnTo>
                  <a:pt x="0" y="67056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190" tIns="421190" rIns="421190" bIns="421190" numCol="1" spcCol="1270" anchor="t" anchorCtr="0">
            <a:noAutofit/>
          </a:bodyPr>
          <a:lstStyle/>
          <a:p>
            <a:pPr marL="0" lvl="0" indent="0" algn="l" defTabSz="2622550">
              <a:lnSpc>
                <a:spcPct val="90000"/>
              </a:lnSpc>
              <a:spcBef>
                <a:spcPct val="0"/>
              </a:spcBef>
              <a:spcAft>
                <a:spcPct val="35000"/>
              </a:spcAft>
              <a:buNone/>
            </a:pPr>
            <a:r>
              <a:rPr lang="en-US" altLang="zh-CN" sz="6000" b="1" kern="1200" dirty="0">
                <a:solidFill>
                  <a:srgbClr val="C00000"/>
                </a:solidFill>
                <a:latin typeface="Gotham Bold"/>
                <a:ea typeface="宋体"/>
                <a:cs typeface="Gotham Bold" pitchFamily="50" charset="0"/>
              </a:rPr>
              <a:t>Analysis</a:t>
            </a:r>
            <a:endParaRPr lang="en-SG" sz="6000" b="1" kern="1200" dirty="0">
              <a:solidFill>
                <a:srgbClr val="C00000"/>
              </a:solidFill>
              <a:latin typeface="Gotham Bold"/>
              <a:ea typeface="宋体"/>
              <a:cs typeface="Gotham Bold" pitchFamily="50" charset="0"/>
            </a:endParaRPr>
          </a:p>
        </p:txBody>
      </p:sp>
      <p:sp>
        <p:nvSpPr>
          <p:cNvPr id="71" name="TextBox 70">
            <a:extLst>
              <a:ext uri="{FF2B5EF4-FFF2-40B4-BE49-F238E27FC236}">
                <a16:creationId xmlns:a16="http://schemas.microsoft.com/office/drawing/2014/main" id="{77F41859-CB4E-C444-9490-28592AD03B4F}"/>
              </a:ext>
            </a:extLst>
          </p:cNvPr>
          <p:cNvSpPr txBox="1"/>
          <p:nvPr/>
        </p:nvSpPr>
        <p:spPr>
          <a:xfrm>
            <a:off x="-19457911" y="25096043"/>
            <a:ext cx="15973817" cy="1446550"/>
          </a:xfrm>
          <a:prstGeom prst="rect">
            <a:avLst/>
          </a:prstGeom>
          <a:noFill/>
        </p:spPr>
        <p:txBody>
          <a:bodyPr wrap="square" rtlCol="0">
            <a:spAutoFit/>
          </a:bodyPr>
          <a:lstStyle/>
          <a:p>
            <a:pPr algn="ctr"/>
            <a:r>
              <a:rPr lang="en-SG" sz="4400">
                <a:cs typeface="Times New Roman" panose="02020603050405020304" pitchFamily="18" charset="0"/>
              </a:rPr>
              <a:t>The incorrect predictions by Linear model are underlined</a:t>
            </a:r>
          </a:p>
          <a:p>
            <a:pPr algn="ctr"/>
            <a:endParaRPr lang="en-US" sz="4400">
              <a:solidFill>
                <a:schemeClr val="accent5">
                  <a:lumMod val="75000"/>
                </a:schemeClr>
              </a:solidFill>
              <a:cs typeface="Times New Roman" panose="02020603050405020304" pitchFamily="18" charset="0"/>
            </a:endParaRPr>
          </a:p>
        </p:txBody>
      </p:sp>
      <p:sp>
        <p:nvSpPr>
          <p:cNvPr id="72" name="Freeform 15">
            <a:extLst>
              <a:ext uri="{FF2B5EF4-FFF2-40B4-BE49-F238E27FC236}">
                <a16:creationId xmlns:a16="http://schemas.microsoft.com/office/drawing/2014/main" id="{B551C864-0030-9942-8004-3D0FF0A06E3C}"/>
              </a:ext>
            </a:extLst>
          </p:cNvPr>
          <p:cNvSpPr/>
          <p:nvPr/>
        </p:nvSpPr>
        <p:spPr>
          <a:xfrm>
            <a:off x="-19839260" y="26573542"/>
            <a:ext cx="18061834" cy="1255957"/>
          </a:xfrm>
          <a:custGeom>
            <a:avLst/>
            <a:gdLst>
              <a:gd name="connsiteX0" fmla="*/ 0 w 11175999"/>
              <a:gd name="connsiteY0" fmla="*/ 670560 h 6705599"/>
              <a:gd name="connsiteX1" fmla="*/ 670560 w 11175999"/>
              <a:gd name="connsiteY1" fmla="*/ 0 h 6705599"/>
              <a:gd name="connsiteX2" fmla="*/ 10505439 w 11175999"/>
              <a:gd name="connsiteY2" fmla="*/ 0 h 6705599"/>
              <a:gd name="connsiteX3" fmla="*/ 11175999 w 11175999"/>
              <a:gd name="connsiteY3" fmla="*/ 670560 h 6705599"/>
              <a:gd name="connsiteX4" fmla="*/ 11175999 w 11175999"/>
              <a:gd name="connsiteY4" fmla="*/ 6035039 h 6705599"/>
              <a:gd name="connsiteX5" fmla="*/ 10505439 w 11175999"/>
              <a:gd name="connsiteY5" fmla="*/ 6705599 h 6705599"/>
              <a:gd name="connsiteX6" fmla="*/ 670560 w 11175999"/>
              <a:gd name="connsiteY6" fmla="*/ 6705599 h 6705599"/>
              <a:gd name="connsiteX7" fmla="*/ 0 w 11175999"/>
              <a:gd name="connsiteY7" fmla="*/ 6035039 h 6705599"/>
              <a:gd name="connsiteX8" fmla="*/ 0 w 11175999"/>
              <a:gd name="connsiteY8" fmla="*/ 670560 h 670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5999" h="6705599">
                <a:moveTo>
                  <a:pt x="0" y="670560"/>
                </a:moveTo>
                <a:cubicBezTo>
                  <a:pt x="0" y="300220"/>
                  <a:pt x="300220" y="0"/>
                  <a:pt x="670560" y="0"/>
                </a:cubicBezTo>
                <a:lnTo>
                  <a:pt x="10505439" y="0"/>
                </a:lnTo>
                <a:cubicBezTo>
                  <a:pt x="10875779" y="0"/>
                  <a:pt x="11175999" y="300220"/>
                  <a:pt x="11175999" y="670560"/>
                </a:cubicBezTo>
                <a:lnTo>
                  <a:pt x="11175999" y="6035039"/>
                </a:lnTo>
                <a:cubicBezTo>
                  <a:pt x="11175999" y="6405379"/>
                  <a:pt x="10875779" y="6705599"/>
                  <a:pt x="10505439" y="6705599"/>
                </a:cubicBezTo>
                <a:lnTo>
                  <a:pt x="670560" y="6705599"/>
                </a:lnTo>
                <a:cubicBezTo>
                  <a:pt x="300220" y="6705599"/>
                  <a:pt x="0" y="6405379"/>
                  <a:pt x="0" y="6035039"/>
                </a:cubicBezTo>
                <a:lnTo>
                  <a:pt x="0" y="67056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190" tIns="421190" rIns="421190" bIns="421190" numCol="1" spcCol="1270" anchor="t" anchorCtr="0">
            <a:noAutofit/>
          </a:bodyPr>
          <a:lstStyle/>
          <a:p>
            <a:pPr marL="0" lvl="0" indent="0" algn="l" defTabSz="2622550">
              <a:lnSpc>
                <a:spcPct val="90000"/>
              </a:lnSpc>
              <a:spcBef>
                <a:spcPct val="0"/>
              </a:spcBef>
              <a:spcAft>
                <a:spcPct val="35000"/>
              </a:spcAft>
              <a:buNone/>
            </a:pPr>
            <a:r>
              <a:rPr lang="en-SG" altLang="zh-CN" sz="4800" b="1" kern="1200">
                <a:solidFill>
                  <a:schemeClr val="tx1"/>
                </a:solidFill>
                <a:latin typeface="Gotham Bold" pitchFamily="50" charset="0"/>
                <a:cs typeface="Gotham Bold" pitchFamily="50" charset="0"/>
              </a:rPr>
              <a:t>Latent tends to make more accurate predication</a:t>
            </a:r>
            <a:endParaRPr lang="en-SG" sz="4800" b="1" kern="1200">
              <a:solidFill>
                <a:schemeClr val="tx1"/>
              </a:solidFill>
              <a:latin typeface="Gotham Bold" pitchFamily="50" charset="0"/>
              <a:cs typeface="Gotham Bold" pitchFamily="50" charset="0"/>
            </a:endParaRPr>
          </a:p>
        </p:txBody>
      </p:sp>
      <p:sp>
        <p:nvSpPr>
          <p:cNvPr id="26" name="TextBox 25">
            <a:extLst>
              <a:ext uri="{FF2B5EF4-FFF2-40B4-BE49-F238E27FC236}">
                <a16:creationId xmlns:a16="http://schemas.microsoft.com/office/drawing/2014/main" id="{A94AED11-D644-574A-8D9C-098FE46E90DC}"/>
              </a:ext>
            </a:extLst>
          </p:cNvPr>
          <p:cNvSpPr txBox="1"/>
          <p:nvPr/>
        </p:nvSpPr>
        <p:spPr>
          <a:xfrm>
            <a:off x="-19592846" y="28058968"/>
            <a:ext cx="17151904" cy="1938992"/>
          </a:xfrm>
          <a:prstGeom prst="rect">
            <a:avLst/>
          </a:prstGeom>
          <a:noFill/>
        </p:spPr>
        <p:txBody>
          <a:bodyPr wrap="square" rtlCol="0">
            <a:spAutoFit/>
          </a:bodyPr>
          <a:lstStyle/>
          <a:p>
            <a:r>
              <a:rPr lang="en-SG" sz="4000"/>
              <a:t>We found that there is only 1 incorrect prediction from the Latent </a:t>
            </a:r>
            <a:r>
              <a:rPr lang="en-SG" sz="4000" err="1"/>
              <a:t>io</a:t>
            </a:r>
            <a:r>
              <a:rPr lang="en-SG" sz="4000"/>
              <a:t> that is corrected by the Linear model.</a:t>
            </a:r>
          </a:p>
          <a:p>
            <a:endParaRPr lang="en-US" sz="4000"/>
          </a:p>
        </p:txBody>
      </p:sp>
      <p:sp>
        <p:nvSpPr>
          <p:cNvPr id="75" name="TextBox 74">
            <a:extLst>
              <a:ext uri="{FF2B5EF4-FFF2-40B4-BE49-F238E27FC236}">
                <a16:creationId xmlns:a16="http://schemas.microsoft.com/office/drawing/2014/main" id="{5D4E1111-2176-7141-A1DD-9FB027C7B5AE}"/>
              </a:ext>
            </a:extLst>
          </p:cNvPr>
          <p:cNvSpPr txBox="1"/>
          <p:nvPr/>
        </p:nvSpPr>
        <p:spPr>
          <a:xfrm>
            <a:off x="698629" y="41392700"/>
            <a:ext cx="9825438" cy="1077218"/>
          </a:xfrm>
          <a:prstGeom prst="rect">
            <a:avLst/>
          </a:prstGeom>
          <a:noFill/>
        </p:spPr>
        <p:txBody>
          <a:bodyPr wrap="square" rtlCol="0" anchor="t">
            <a:spAutoFit/>
          </a:bodyPr>
          <a:lstStyle/>
          <a:p>
            <a:r>
              <a:rPr lang="en-SG" sz="3200" dirty="0">
                <a:ea typeface="+mn-lt"/>
                <a:cs typeface="+mn-lt"/>
              </a:rPr>
              <a:t>Table 2: Comparison to off-the-shelf resolvers, split by Masculine and Feminine Bias, and Overall.</a:t>
            </a:r>
            <a:endParaRPr lang="en-SG" sz="3200" dirty="0">
              <a:cs typeface="Calibri"/>
            </a:endParaRPr>
          </a:p>
        </p:txBody>
      </p:sp>
      <p:sp>
        <p:nvSpPr>
          <p:cNvPr id="76" name="Freeform 15">
            <a:extLst>
              <a:ext uri="{FF2B5EF4-FFF2-40B4-BE49-F238E27FC236}">
                <a16:creationId xmlns:a16="http://schemas.microsoft.com/office/drawing/2014/main" id="{C7AC4986-0B90-C54F-BCDC-AB2911330A98}"/>
              </a:ext>
            </a:extLst>
          </p:cNvPr>
          <p:cNvSpPr/>
          <p:nvPr/>
        </p:nvSpPr>
        <p:spPr>
          <a:xfrm>
            <a:off x="-19965957" y="29720453"/>
            <a:ext cx="18061834" cy="1255957"/>
          </a:xfrm>
          <a:custGeom>
            <a:avLst/>
            <a:gdLst>
              <a:gd name="connsiteX0" fmla="*/ 0 w 11175999"/>
              <a:gd name="connsiteY0" fmla="*/ 670560 h 6705599"/>
              <a:gd name="connsiteX1" fmla="*/ 670560 w 11175999"/>
              <a:gd name="connsiteY1" fmla="*/ 0 h 6705599"/>
              <a:gd name="connsiteX2" fmla="*/ 10505439 w 11175999"/>
              <a:gd name="connsiteY2" fmla="*/ 0 h 6705599"/>
              <a:gd name="connsiteX3" fmla="*/ 11175999 w 11175999"/>
              <a:gd name="connsiteY3" fmla="*/ 670560 h 6705599"/>
              <a:gd name="connsiteX4" fmla="*/ 11175999 w 11175999"/>
              <a:gd name="connsiteY4" fmla="*/ 6035039 h 6705599"/>
              <a:gd name="connsiteX5" fmla="*/ 10505439 w 11175999"/>
              <a:gd name="connsiteY5" fmla="*/ 6705599 h 6705599"/>
              <a:gd name="connsiteX6" fmla="*/ 670560 w 11175999"/>
              <a:gd name="connsiteY6" fmla="*/ 6705599 h 6705599"/>
              <a:gd name="connsiteX7" fmla="*/ 0 w 11175999"/>
              <a:gd name="connsiteY7" fmla="*/ 6035039 h 6705599"/>
              <a:gd name="connsiteX8" fmla="*/ 0 w 11175999"/>
              <a:gd name="connsiteY8" fmla="*/ 670560 h 670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5999" h="6705599">
                <a:moveTo>
                  <a:pt x="0" y="670560"/>
                </a:moveTo>
                <a:cubicBezTo>
                  <a:pt x="0" y="300220"/>
                  <a:pt x="300220" y="0"/>
                  <a:pt x="670560" y="0"/>
                </a:cubicBezTo>
                <a:lnTo>
                  <a:pt x="10505439" y="0"/>
                </a:lnTo>
                <a:cubicBezTo>
                  <a:pt x="10875779" y="0"/>
                  <a:pt x="11175999" y="300220"/>
                  <a:pt x="11175999" y="670560"/>
                </a:cubicBezTo>
                <a:lnTo>
                  <a:pt x="11175999" y="6035039"/>
                </a:lnTo>
                <a:cubicBezTo>
                  <a:pt x="11175999" y="6405379"/>
                  <a:pt x="10875779" y="6705599"/>
                  <a:pt x="10505439" y="6705599"/>
                </a:cubicBezTo>
                <a:lnTo>
                  <a:pt x="670560" y="6705599"/>
                </a:lnTo>
                <a:cubicBezTo>
                  <a:pt x="300220" y="6705599"/>
                  <a:pt x="0" y="6405379"/>
                  <a:pt x="0" y="6035039"/>
                </a:cubicBezTo>
                <a:lnTo>
                  <a:pt x="0" y="67056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190" tIns="421190" rIns="421190" bIns="421190" numCol="1" spcCol="1270" anchor="t" anchorCtr="0">
            <a:noAutofit/>
          </a:bodyPr>
          <a:lstStyle/>
          <a:p>
            <a:pPr marL="0" lvl="0" indent="0" algn="l" defTabSz="2622550">
              <a:lnSpc>
                <a:spcPct val="90000"/>
              </a:lnSpc>
              <a:spcBef>
                <a:spcPct val="0"/>
              </a:spcBef>
              <a:spcAft>
                <a:spcPct val="35000"/>
              </a:spcAft>
              <a:buNone/>
            </a:pPr>
            <a:r>
              <a:rPr lang="en-SG" altLang="zh-CN" sz="4800" b="1" kern="1200">
                <a:solidFill>
                  <a:schemeClr val="tx1"/>
                </a:solidFill>
                <a:latin typeface="Gotham Bold" pitchFamily="50" charset="0"/>
                <a:cs typeface="Gotham Bold" pitchFamily="50" charset="0"/>
              </a:rPr>
              <a:t>Our models </a:t>
            </a:r>
            <a:endParaRPr lang="en-SG" sz="4800" b="1" kern="1200">
              <a:solidFill>
                <a:schemeClr val="tx1"/>
              </a:solidFill>
              <a:latin typeface="Gotham Bold" pitchFamily="50" charset="0"/>
              <a:cs typeface="Gotham Bold" pitchFamily="50" charset="0"/>
            </a:endParaRPr>
          </a:p>
        </p:txBody>
      </p:sp>
      <p:sp>
        <p:nvSpPr>
          <p:cNvPr id="77" name="TextBox 76">
            <a:extLst>
              <a:ext uri="{FF2B5EF4-FFF2-40B4-BE49-F238E27FC236}">
                <a16:creationId xmlns:a16="http://schemas.microsoft.com/office/drawing/2014/main" id="{D320F720-4EEF-6C48-9C5A-D25D89FC01A7}"/>
              </a:ext>
            </a:extLst>
          </p:cNvPr>
          <p:cNvSpPr txBox="1"/>
          <p:nvPr/>
        </p:nvSpPr>
        <p:spPr>
          <a:xfrm>
            <a:off x="-19037842" y="31319039"/>
            <a:ext cx="17151904" cy="1938992"/>
          </a:xfrm>
          <a:prstGeom prst="rect">
            <a:avLst/>
          </a:prstGeom>
          <a:noFill/>
        </p:spPr>
        <p:txBody>
          <a:bodyPr wrap="square" rtlCol="0">
            <a:spAutoFit/>
          </a:bodyPr>
          <a:lstStyle/>
          <a:p>
            <a:r>
              <a:rPr lang="en-SG" sz="4000"/>
              <a:t>Higher recall</a:t>
            </a:r>
          </a:p>
          <a:p>
            <a:r>
              <a:rPr lang="en-SG" sz="4000"/>
              <a:t>Tend to recognize shorter scope</a:t>
            </a:r>
          </a:p>
          <a:p>
            <a:r>
              <a:rPr lang="en-SG" sz="4000"/>
              <a:t>45% of top 200 features related to POS bigram</a:t>
            </a:r>
            <a:endParaRPr lang="en-US" sz="4000"/>
          </a:p>
        </p:txBody>
      </p:sp>
      <p:graphicFrame>
        <p:nvGraphicFramePr>
          <p:cNvPr id="27" name="Diagram 26">
            <a:extLst>
              <a:ext uri="{FF2B5EF4-FFF2-40B4-BE49-F238E27FC236}">
                <a16:creationId xmlns:a16="http://schemas.microsoft.com/office/drawing/2014/main" id="{6782BCC7-E7D4-1448-ABA5-7B7D8663F923}"/>
              </a:ext>
            </a:extLst>
          </p:cNvPr>
          <p:cNvGraphicFramePr/>
          <p:nvPr>
            <p:extLst>
              <p:ext uri="{D42A27DB-BD31-4B8C-83A1-F6EECF244321}">
                <p14:modId xmlns:p14="http://schemas.microsoft.com/office/powerpoint/2010/main" val="4063177680"/>
              </p:ext>
            </p:extLst>
          </p:nvPr>
        </p:nvGraphicFramePr>
        <p:xfrm>
          <a:off x="12075990" y="16827904"/>
          <a:ext cx="16674458" cy="138078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1" name="Diagram 30">
            <a:extLst>
              <a:ext uri="{FF2B5EF4-FFF2-40B4-BE49-F238E27FC236}">
                <a16:creationId xmlns:a16="http://schemas.microsoft.com/office/drawing/2014/main" id="{DA3C9FBE-B63E-C34F-952A-218735A822D8}"/>
              </a:ext>
            </a:extLst>
          </p:cNvPr>
          <p:cNvGraphicFramePr/>
          <p:nvPr>
            <p:extLst>
              <p:ext uri="{D42A27DB-BD31-4B8C-83A1-F6EECF244321}">
                <p14:modId xmlns:p14="http://schemas.microsoft.com/office/powerpoint/2010/main" val="1095298436"/>
              </p:ext>
            </p:extLst>
          </p:nvPr>
        </p:nvGraphicFramePr>
        <p:xfrm>
          <a:off x="311044" y="18560337"/>
          <a:ext cx="10594114" cy="1128642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1" name="Freeform 27">
            <a:extLst>
              <a:ext uri="{FF2B5EF4-FFF2-40B4-BE49-F238E27FC236}">
                <a16:creationId xmlns:a16="http://schemas.microsoft.com/office/drawing/2014/main" id="{50EDF903-B560-DF4C-9E4F-12F124DD497B}"/>
              </a:ext>
            </a:extLst>
          </p:cNvPr>
          <p:cNvSpPr/>
          <p:nvPr/>
        </p:nvSpPr>
        <p:spPr>
          <a:xfrm>
            <a:off x="-65449" y="16975205"/>
            <a:ext cx="11876023" cy="1915482"/>
          </a:xfrm>
          <a:custGeom>
            <a:avLst/>
            <a:gdLst>
              <a:gd name="connsiteX0" fmla="*/ 0 w 11175999"/>
              <a:gd name="connsiteY0" fmla="*/ 670560 h 6705599"/>
              <a:gd name="connsiteX1" fmla="*/ 670560 w 11175999"/>
              <a:gd name="connsiteY1" fmla="*/ 0 h 6705599"/>
              <a:gd name="connsiteX2" fmla="*/ 10505439 w 11175999"/>
              <a:gd name="connsiteY2" fmla="*/ 0 h 6705599"/>
              <a:gd name="connsiteX3" fmla="*/ 11175999 w 11175999"/>
              <a:gd name="connsiteY3" fmla="*/ 670560 h 6705599"/>
              <a:gd name="connsiteX4" fmla="*/ 11175999 w 11175999"/>
              <a:gd name="connsiteY4" fmla="*/ 6035039 h 6705599"/>
              <a:gd name="connsiteX5" fmla="*/ 10505439 w 11175999"/>
              <a:gd name="connsiteY5" fmla="*/ 6705599 h 6705599"/>
              <a:gd name="connsiteX6" fmla="*/ 670560 w 11175999"/>
              <a:gd name="connsiteY6" fmla="*/ 6705599 h 6705599"/>
              <a:gd name="connsiteX7" fmla="*/ 0 w 11175999"/>
              <a:gd name="connsiteY7" fmla="*/ 6035039 h 6705599"/>
              <a:gd name="connsiteX8" fmla="*/ 0 w 11175999"/>
              <a:gd name="connsiteY8" fmla="*/ 670560 h 670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5999" h="6705599">
                <a:moveTo>
                  <a:pt x="0" y="670560"/>
                </a:moveTo>
                <a:cubicBezTo>
                  <a:pt x="0" y="300220"/>
                  <a:pt x="300220" y="0"/>
                  <a:pt x="670560" y="0"/>
                </a:cubicBezTo>
                <a:lnTo>
                  <a:pt x="10505439" y="0"/>
                </a:lnTo>
                <a:cubicBezTo>
                  <a:pt x="10875779" y="0"/>
                  <a:pt x="11175999" y="300220"/>
                  <a:pt x="11175999" y="670560"/>
                </a:cubicBezTo>
                <a:lnTo>
                  <a:pt x="11175999" y="6035039"/>
                </a:lnTo>
                <a:cubicBezTo>
                  <a:pt x="11175999" y="6405379"/>
                  <a:pt x="10875779" y="6705599"/>
                  <a:pt x="10505439" y="6705599"/>
                </a:cubicBezTo>
                <a:lnTo>
                  <a:pt x="670560" y="6705599"/>
                </a:lnTo>
                <a:cubicBezTo>
                  <a:pt x="300220" y="6705599"/>
                  <a:pt x="0" y="6405379"/>
                  <a:pt x="0" y="6035039"/>
                </a:cubicBezTo>
                <a:lnTo>
                  <a:pt x="0" y="67056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190" tIns="421190" rIns="421190" bIns="421190" numCol="1" spcCol="1270" anchor="t" anchorCtr="0">
            <a:noAutofit/>
          </a:bodyPr>
          <a:lstStyle/>
          <a:p>
            <a:pPr marL="0" lvl="0" indent="0" algn="l" defTabSz="2622550">
              <a:lnSpc>
                <a:spcPct val="90000"/>
              </a:lnSpc>
              <a:spcBef>
                <a:spcPct val="0"/>
              </a:spcBef>
              <a:spcAft>
                <a:spcPct val="35000"/>
              </a:spcAft>
              <a:buNone/>
            </a:pPr>
            <a:r>
              <a:rPr lang="en-US" altLang="zh-CN" sz="6000" b="1" kern="1200" dirty="0">
                <a:solidFill>
                  <a:srgbClr val="C00000"/>
                </a:solidFill>
                <a:latin typeface="Gotham Bold"/>
                <a:ea typeface="宋体"/>
                <a:cs typeface="Gotham Bold" pitchFamily="50" charset="0"/>
              </a:rPr>
              <a:t>Approach</a:t>
            </a:r>
            <a:endParaRPr lang="en-SG" sz="6000" b="1" kern="1200" dirty="0">
              <a:solidFill>
                <a:srgbClr val="C00000"/>
              </a:solidFill>
              <a:latin typeface="Gotham Bold"/>
              <a:ea typeface="宋体"/>
              <a:cs typeface="Gotham Bold" pitchFamily="50" charset="0"/>
            </a:endParaRPr>
          </a:p>
        </p:txBody>
      </p:sp>
      <p:pic>
        <p:nvPicPr>
          <p:cNvPr id="525" name="Graphic 525">
            <a:extLst>
              <a:ext uri="{FF2B5EF4-FFF2-40B4-BE49-F238E27FC236}">
                <a16:creationId xmlns:a16="http://schemas.microsoft.com/office/drawing/2014/main" id="{04951D13-BF12-43C6-BFBB-F451310A4D6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4518588" y="1971600"/>
            <a:ext cx="4560589" cy="1312263"/>
          </a:xfrm>
          <a:prstGeom prst="rect">
            <a:avLst/>
          </a:prstGeom>
        </p:spPr>
      </p:pic>
      <p:pic>
        <p:nvPicPr>
          <p:cNvPr id="630" name="Graphic 630">
            <a:extLst>
              <a:ext uri="{FF2B5EF4-FFF2-40B4-BE49-F238E27FC236}">
                <a16:creationId xmlns:a16="http://schemas.microsoft.com/office/drawing/2014/main" id="{BE470E3C-DB46-470E-8800-B71080FC0F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2115747" y="7781526"/>
            <a:ext cx="7847743" cy="6528201"/>
          </a:xfrm>
          <a:prstGeom prst="rect">
            <a:avLst/>
          </a:prstGeom>
        </p:spPr>
      </p:pic>
      <p:pic>
        <p:nvPicPr>
          <p:cNvPr id="707" name="Graphic 707">
            <a:extLst>
              <a:ext uri="{FF2B5EF4-FFF2-40B4-BE49-F238E27FC236}">
                <a16:creationId xmlns:a16="http://schemas.microsoft.com/office/drawing/2014/main" id="{D09C7243-DA7A-474C-A0E6-D04337DCF84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0740398" y="7916070"/>
            <a:ext cx="8129321" cy="6369181"/>
          </a:xfrm>
          <a:prstGeom prst="rect">
            <a:avLst/>
          </a:prstGeom>
        </p:spPr>
      </p:pic>
      <p:pic>
        <p:nvPicPr>
          <p:cNvPr id="573" name="Graphic 573">
            <a:extLst>
              <a:ext uri="{FF2B5EF4-FFF2-40B4-BE49-F238E27FC236}">
                <a16:creationId xmlns:a16="http://schemas.microsoft.com/office/drawing/2014/main" id="{EA8EE443-2E23-48AD-9BBB-7789FE5A3AB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2205010" y="32357953"/>
            <a:ext cx="10262027" cy="1873709"/>
          </a:xfrm>
          <a:prstGeom prst="rect">
            <a:avLst/>
          </a:prstGeom>
        </p:spPr>
      </p:pic>
      <p:sp>
        <p:nvSpPr>
          <p:cNvPr id="160" name="TextBox 159">
            <a:extLst>
              <a:ext uri="{FF2B5EF4-FFF2-40B4-BE49-F238E27FC236}">
                <a16:creationId xmlns:a16="http://schemas.microsoft.com/office/drawing/2014/main" id="{9A62437D-31B2-4B41-B7BF-42FC52BC60BF}"/>
              </a:ext>
            </a:extLst>
          </p:cNvPr>
          <p:cNvSpPr txBox="1"/>
          <p:nvPr/>
        </p:nvSpPr>
        <p:spPr>
          <a:xfrm>
            <a:off x="665419" y="36552086"/>
            <a:ext cx="9778800" cy="1077218"/>
          </a:xfrm>
          <a:prstGeom prst="rect">
            <a:avLst/>
          </a:prstGeom>
          <a:noFill/>
        </p:spPr>
        <p:txBody>
          <a:bodyPr wrap="square" rtlCol="0" anchor="t">
            <a:spAutoFit/>
          </a:bodyPr>
          <a:lstStyle/>
          <a:p>
            <a:r>
              <a:rPr lang="en-SG" sz="3200" dirty="0">
                <a:ea typeface="+mn-lt"/>
                <a:cs typeface="+mn-lt"/>
              </a:rPr>
              <a:t>Table 1: Evaluation results (multi-class logarithmic loss) for models. </a:t>
            </a:r>
            <a:endParaRPr lang="zh-CN" altLang="en-US" dirty="0"/>
          </a:p>
        </p:txBody>
      </p:sp>
      <p:sp>
        <p:nvSpPr>
          <p:cNvPr id="161" name="TextBox 160">
            <a:extLst>
              <a:ext uri="{FF2B5EF4-FFF2-40B4-BE49-F238E27FC236}">
                <a16:creationId xmlns:a16="http://schemas.microsoft.com/office/drawing/2014/main" id="{2992583D-4418-4887-A2C8-7155236C0754}"/>
              </a:ext>
            </a:extLst>
          </p:cNvPr>
          <p:cNvSpPr txBox="1"/>
          <p:nvPr/>
        </p:nvSpPr>
        <p:spPr>
          <a:xfrm>
            <a:off x="11777218" y="14449719"/>
            <a:ext cx="8146516" cy="584775"/>
          </a:xfrm>
          <a:prstGeom prst="rect">
            <a:avLst/>
          </a:prstGeom>
          <a:noFill/>
        </p:spPr>
        <p:txBody>
          <a:bodyPr wrap="square" rtlCol="0" anchor="t">
            <a:spAutoFit/>
          </a:bodyPr>
          <a:lstStyle/>
          <a:p>
            <a:pPr algn="ctr"/>
            <a:r>
              <a:rPr lang="en-SG" sz="3200" dirty="0">
                <a:cs typeface="Calibri"/>
              </a:rPr>
              <a:t>Figure 1: </a:t>
            </a:r>
            <a:r>
              <a:rPr lang="en-SG" sz="3200" dirty="0">
                <a:ea typeface="+mn-lt"/>
                <a:cs typeface="+mn-lt"/>
              </a:rPr>
              <a:t>Fine-tuned BERT with MLP-top layer.</a:t>
            </a:r>
            <a:endParaRPr lang="en-SG" sz="3200" dirty="0">
              <a:cs typeface="Calibri"/>
            </a:endParaRPr>
          </a:p>
        </p:txBody>
      </p:sp>
      <p:sp>
        <p:nvSpPr>
          <p:cNvPr id="162" name="TextBox 161">
            <a:extLst>
              <a:ext uri="{FF2B5EF4-FFF2-40B4-BE49-F238E27FC236}">
                <a16:creationId xmlns:a16="http://schemas.microsoft.com/office/drawing/2014/main" id="{B3A8ED95-CB6A-4601-B286-AE2EC8B22E6D}"/>
              </a:ext>
            </a:extLst>
          </p:cNvPr>
          <p:cNvSpPr txBox="1"/>
          <p:nvPr/>
        </p:nvSpPr>
        <p:spPr>
          <a:xfrm>
            <a:off x="19459056" y="14451477"/>
            <a:ext cx="9872077" cy="584775"/>
          </a:xfrm>
          <a:prstGeom prst="rect">
            <a:avLst/>
          </a:prstGeom>
          <a:noFill/>
        </p:spPr>
        <p:txBody>
          <a:bodyPr wrap="square" rtlCol="0" anchor="t">
            <a:spAutoFit/>
          </a:bodyPr>
          <a:lstStyle/>
          <a:p>
            <a:pPr algn="ctr"/>
            <a:r>
              <a:rPr lang="en-SG" sz="3200" dirty="0">
                <a:ea typeface="+mn-lt"/>
                <a:cs typeface="+mn-lt"/>
              </a:rPr>
              <a:t>Figure 2: Fine-tuned BERT with Positional-top layer.</a:t>
            </a:r>
            <a:r>
              <a:rPr lang="en-SG" altLang="zh-CN" sz="3200" dirty="0">
                <a:ea typeface="+mn-lt"/>
                <a:cs typeface="+mn-lt"/>
              </a:rPr>
              <a:t> </a:t>
            </a:r>
            <a:endParaRPr lang="zh-CN" altLang="en-US" sz="3200" dirty="0">
              <a:ea typeface="宋体"/>
              <a:cs typeface="Calibri"/>
            </a:endParaRPr>
          </a:p>
        </p:txBody>
      </p:sp>
      <p:sp>
        <p:nvSpPr>
          <p:cNvPr id="2144" name="TextBox 2143">
            <a:extLst>
              <a:ext uri="{FF2B5EF4-FFF2-40B4-BE49-F238E27FC236}">
                <a16:creationId xmlns:a16="http://schemas.microsoft.com/office/drawing/2014/main" id="{5938778F-B764-4A9F-AA42-840320C421CB}"/>
              </a:ext>
            </a:extLst>
          </p:cNvPr>
          <p:cNvSpPr txBox="1"/>
          <p:nvPr/>
        </p:nvSpPr>
        <p:spPr>
          <a:xfrm>
            <a:off x="22467038" y="32256535"/>
            <a:ext cx="6283409" cy="2554545"/>
          </a:xfrm>
          <a:prstGeom prst="rect">
            <a:avLst/>
          </a:prstGeom>
          <a:noFill/>
        </p:spPr>
        <p:txBody>
          <a:bodyPr wrap="square" rtlCol="0" anchor="t">
            <a:spAutoFit/>
          </a:bodyPr>
          <a:lstStyle/>
          <a:p>
            <a:pPr algn="just"/>
            <a:r>
              <a:rPr lang="en-SG" sz="3200" dirty="0">
                <a:ea typeface="+mn-lt"/>
                <a:cs typeface="+mn-lt"/>
              </a:rPr>
              <a:t>Table 3: Effect sizes for male/female names with career/family task with word and sentence level embed</a:t>
            </a:r>
            <a:r>
              <a:rPr lang="en-US" sz="3200" dirty="0">
                <a:ea typeface="+mn-lt"/>
                <a:cs typeface="+mn-lt"/>
              </a:rPr>
              <a:t>-</a:t>
            </a:r>
            <a:r>
              <a:rPr lang="en-SG" sz="3200" dirty="0">
                <a:ea typeface="+mn-lt"/>
                <a:cs typeface="+mn-lt"/>
              </a:rPr>
              <a:t>dings. ∗: significant at 0.01. F-BERT indicates Fine-tuned BERT.</a:t>
            </a:r>
            <a:endParaRPr lang="en-SG" dirty="0">
              <a:ea typeface="+mn-lt"/>
              <a:cs typeface="+mn-lt"/>
            </a:endParaRPr>
          </a:p>
        </p:txBody>
      </p:sp>
      <p:sp>
        <p:nvSpPr>
          <p:cNvPr id="2330" name="Freeform 26">
            <a:extLst>
              <a:ext uri="{FF2B5EF4-FFF2-40B4-BE49-F238E27FC236}">
                <a16:creationId xmlns:a16="http://schemas.microsoft.com/office/drawing/2014/main" id="{E5DEB225-40D3-4E53-8E9B-5ECF7FE82530}"/>
              </a:ext>
            </a:extLst>
          </p:cNvPr>
          <p:cNvSpPr/>
          <p:nvPr/>
        </p:nvSpPr>
        <p:spPr>
          <a:xfrm>
            <a:off x="11890088" y="34976147"/>
            <a:ext cx="17335787" cy="5573619"/>
          </a:xfrm>
          <a:custGeom>
            <a:avLst/>
            <a:gdLst>
              <a:gd name="connsiteX0" fmla="*/ 0 w 11175999"/>
              <a:gd name="connsiteY0" fmla="*/ 670560 h 6705599"/>
              <a:gd name="connsiteX1" fmla="*/ 670560 w 11175999"/>
              <a:gd name="connsiteY1" fmla="*/ 0 h 6705599"/>
              <a:gd name="connsiteX2" fmla="*/ 10505439 w 11175999"/>
              <a:gd name="connsiteY2" fmla="*/ 0 h 6705599"/>
              <a:gd name="connsiteX3" fmla="*/ 11175999 w 11175999"/>
              <a:gd name="connsiteY3" fmla="*/ 670560 h 6705599"/>
              <a:gd name="connsiteX4" fmla="*/ 11175999 w 11175999"/>
              <a:gd name="connsiteY4" fmla="*/ 6035039 h 6705599"/>
              <a:gd name="connsiteX5" fmla="*/ 10505439 w 11175999"/>
              <a:gd name="connsiteY5" fmla="*/ 6705599 h 6705599"/>
              <a:gd name="connsiteX6" fmla="*/ 670560 w 11175999"/>
              <a:gd name="connsiteY6" fmla="*/ 6705599 h 6705599"/>
              <a:gd name="connsiteX7" fmla="*/ 0 w 11175999"/>
              <a:gd name="connsiteY7" fmla="*/ 6035039 h 6705599"/>
              <a:gd name="connsiteX8" fmla="*/ 0 w 11175999"/>
              <a:gd name="connsiteY8" fmla="*/ 670560 h 670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5999" h="6705599">
                <a:moveTo>
                  <a:pt x="0" y="670560"/>
                </a:moveTo>
                <a:cubicBezTo>
                  <a:pt x="0" y="300220"/>
                  <a:pt x="300220" y="0"/>
                  <a:pt x="670560" y="0"/>
                </a:cubicBezTo>
                <a:lnTo>
                  <a:pt x="10505439" y="0"/>
                </a:lnTo>
                <a:cubicBezTo>
                  <a:pt x="10875779" y="0"/>
                  <a:pt x="11175999" y="300220"/>
                  <a:pt x="11175999" y="670560"/>
                </a:cubicBezTo>
                <a:lnTo>
                  <a:pt x="11175999" y="6035039"/>
                </a:lnTo>
                <a:cubicBezTo>
                  <a:pt x="11175999" y="6405379"/>
                  <a:pt x="10875779" y="6705599"/>
                  <a:pt x="10505439" y="6705599"/>
                </a:cubicBezTo>
                <a:lnTo>
                  <a:pt x="670560" y="6705599"/>
                </a:lnTo>
                <a:cubicBezTo>
                  <a:pt x="300220" y="6705599"/>
                  <a:pt x="0" y="6405379"/>
                  <a:pt x="0" y="6035039"/>
                </a:cubicBezTo>
                <a:lnTo>
                  <a:pt x="0" y="67056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190" tIns="421190" rIns="421190" bIns="421190" numCol="1" spcCol="1270" anchor="t" anchorCtr="0">
            <a:noAutofit/>
          </a:bodyPr>
          <a:lstStyle/>
          <a:p>
            <a:pPr marL="0" lvl="1" algn="just" defTabSz="1555750">
              <a:lnSpc>
                <a:spcPct val="90000"/>
              </a:lnSpc>
              <a:spcBef>
                <a:spcPct val="0"/>
              </a:spcBef>
              <a:spcAft>
                <a:spcPct val="15000"/>
              </a:spcAft>
            </a:pPr>
            <a:r>
              <a:rPr lang="en-US" sz="3500" dirty="0">
                <a:solidFill>
                  <a:prstClr val="black">
                    <a:hueOff val="0"/>
                    <a:satOff val="0"/>
                    <a:lumOff val="0"/>
                    <a:alphaOff val="0"/>
                  </a:prstClr>
                </a:solidFill>
                <a:latin typeface="Calibri"/>
              </a:rPr>
              <a:t>We apply WEAT and SEAT on </a:t>
            </a:r>
            <a:r>
              <a:rPr lang="en-US" sz="3500" dirty="0" err="1">
                <a:solidFill>
                  <a:prstClr val="black">
                    <a:hueOff val="0"/>
                    <a:satOff val="0"/>
                    <a:lumOff val="0"/>
                    <a:alphaOff val="0"/>
                  </a:prstClr>
                </a:solidFill>
                <a:latin typeface="Calibri"/>
              </a:rPr>
              <a:t>Caliskan</a:t>
            </a:r>
            <a:r>
              <a:rPr lang="en-US" sz="3500" dirty="0">
                <a:solidFill>
                  <a:prstClr val="black">
                    <a:hueOff val="0"/>
                    <a:satOff val="0"/>
                    <a:lumOff val="0"/>
                    <a:alphaOff val="0"/>
                  </a:prstClr>
                </a:solidFill>
                <a:latin typeface="Calibri"/>
              </a:rPr>
              <a:t> Test of male/female names with career and family, which  corresponds to past social psychology studies. With p-values lower than 0.01, embeddings by </a:t>
            </a:r>
            <a:r>
              <a:rPr lang="en-US" sz="3500" dirty="0" err="1">
                <a:solidFill>
                  <a:prstClr val="black">
                    <a:hueOff val="0"/>
                    <a:satOff val="0"/>
                    <a:lumOff val="0"/>
                    <a:alphaOff val="0"/>
                  </a:prstClr>
                </a:solidFill>
                <a:latin typeface="Calibri"/>
              </a:rPr>
              <a:t>GloVe</a:t>
            </a:r>
            <a:r>
              <a:rPr lang="en-US" sz="3500" dirty="0">
                <a:solidFill>
                  <a:prstClr val="black">
                    <a:hueOff val="0"/>
                    <a:satOff val="0"/>
                    <a:lumOff val="0"/>
                    <a:alphaOff val="0"/>
                  </a:prstClr>
                </a:solidFill>
                <a:latin typeface="Calibri"/>
              </a:rPr>
              <a:t> on both word level and sentence level show significant gender bias, indicating that women are associated with family while men are associated with career. </a:t>
            </a:r>
          </a:p>
          <a:p>
            <a:pPr marL="0" lvl="1" algn="just" defTabSz="1555750">
              <a:lnSpc>
                <a:spcPct val="90000"/>
              </a:lnSpc>
              <a:spcBef>
                <a:spcPct val="0"/>
              </a:spcBef>
              <a:spcAft>
                <a:spcPct val="15000"/>
              </a:spcAft>
            </a:pPr>
            <a:r>
              <a:rPr lang="en-US" sz="3500" dirty="0">
                <a:solidFill>
                  <a:prstClr val="black">
                    <a:hueOff val="0"/>
                    <a:satOff val="0"/>
                    <a:lumOff val="0"/>
                    <a:alphaOff val="0"/>
                  </a:prstClr>
                </a:solidFill>
                <a:latin typeface="Calibri"/>
              </a:rPr>
              <a:t>However, p-values of all contextual embeddings including </a:t>
            </a:r>
            <a:r>
              <a:rPr lang="en-US" sz="3500" dirty="0" err="1">
                <a:solidFill>
                  <a:prstClr val="black">
                    <a:hueOff val="0"/>
                    <a:satOff val="0"/>
                    <a:lumOff val="0"/>
                    <a:alphaOff val="0"/>
                  </a:prstClr>
                </a:solidFill>
                <a:latin typeface="Calibri"/>
              </a:rPr>
              <a:t>ELMo</a:t>
            </a:r>
            <a:r>
              <a:rPr lang="en-US" sz="3500" dirty="0">
                <a:solidFill>
                  <a:prstClr val="black">
                    <a:hueOff val="0"/>
                    <a:satOff val="0"/>
                    <a:lumOff val="0"/>
                    <a:alphaOff val="0"/>
                  </a:prstClr>
                </a:solidFill>
                <a:latin typeface="Calibri"/>
              </a:rPr>
              <a:t>, BERT and Fined-tuned BERT are larger than 0.05, which suggests that there is no evidence suggesting existence of gender bias in these embeddings. One possible explanation is that, by training contextual word embeddings, a single word is usually represented differently in different sentences, resulting in more flexible word representations focusing on single context within a sentence rather than the overall word frequency distribution.</a:t>
            </a:r>
          </a:p>
        </p:txBody>
      </p:sp>
      <p:pic>
        <p:nvPicPr>
          <p:cNvPr id="4" name="图形 3">
            <a:extLst>
              <a:ext uri="{FF2B5EF4-FFF2-40B4-BE49-F238E27FC236}">
                <a16:creationId xmlns:a16="http://schemas.microsoft.com/office/drawing/2014/main" id="{E5625315-BB72-46EC-B38D-C7A30B009720}"/>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72585" y="31402726"/>
            <a:ext cx="10594115" cy="4789300"/>
          </a:xfrm>
          <a:prstGeom prst="rect">
            <a:avLst/>
          </a:prstGeom>
        </p:spPr>
      </p:pic>
      <p:pic>
        <p:nvPicPr>
          <p:cNvPr id="6" name="图形 5">
            <a:extLst>
              <a:ext uri="{FF2B5EF4-FFF2-40B4-BE49-F238E27FC236}">
                <a16:creationId xmlns:a16="http://schemas.microsoft.com/office/drawing/2014/main" id="{8060A8FF-748B-49E3-BA9A-8E2154B2E97B}"/>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72585" y="38020127"/>
            <a:ext cx="10594114" cy="3191707"/>
          </a:xfrm>
          <a:prstGeom prst="rect">
            <a:avLst/>
          </a:prstGeom>
        </p:spPr>
      </p:pic>
      <p:sp>
        <p:nvSpPr>
          <p:cNvPr id="7" name="文本框 6">
            <a:extLst>
              <a:ext uri="{FF2B5EF4-FFF2-40B4-BE49-F238E27FC236}">
                <a16:creationId xmlns:a16="http://schemas.microsoft.com/office/drawing/2014/main" id="{04865BF4-9FB3-4B12-8750-729F84DF646B}"/>
              </a:ext>
            </a:extLst>
          </p:cNvPr>
          <p:cNvSpPr txBox="1"/>
          <p:nvPr/>
        </p:nvSpPr>
        <p:spPr>
          <a:xfrm>
            <a:off x="12205010" y="40777835"/>
            <a:ext cx="16644824" cy="1631216"/>
          </a:xfrm>
          <a:prstGeom prst="rect">
            <a:avLst/>
          </a:prstGeom>
          <a:noFill/>
        </p:spPr>
        <p:txBody>
          <a:bodyPr wrap="square" rtlCol="0">
            <a:spAutoFit/>
          </a:bodyPr>
          <a:lstStyle/>
          <a:p>
            <a:r>
              <a:rPr lang="en-US" altLang="zh-CN" sz="2000" dirty="0"/>
              <a:t>[1] Sam Wiseman, Alexander M. Rush, and Stuart M. </a:t>
            </a:r>
            <a:r>
              <a:rPr lang="en-US" altLang="zh-CN" sz="2000" dirty="0" err="1"/>
              <a:t>Shieber</a:t>
            </a:r>
            <a:r>
              <a:rPr lang="en-US" altLang="zh-CN" sz="2000" dirty="0"/>
              <a:t>. 2016. Learning global features for coreference resolution. In </a:t>
            </a:r>
            <a:r>
              <a:rPr lang="en-US" altLang="zh-CN" sz="2000" i="1" dirty="0"/>
              <a:t>Proceedings of the 2016 Conference of the North American Chapter of the Association for Computational Linguistics: Human Language Technologies</a:t>
            </a:r>
            <a:r>
              <a:rPr lang="en-US" altLang="zh-CN" sz="2000" dirty="0"/>
              <a:t>, pages 994–1004, San Diego, California. Association for Computational Linguistics.</a:t>
            </a:r>
          </a:p>
          <a:p>
            <a:r>
              <a:rPr lang="en-US" altLang="zh-CN" sz="2000" dirty="0"/>
              <a:t>[2] Kenton Lee, </a:t>
            </a:r>
            <a:r>
              <a:rPr lang="en-US" altLang="zh-CN" sz="2000" dirty="0" err="1"/>
              <a:t>Luheng</a:t>
            </a:r>
            <a:r>
              <a:rPr lang="en-US" altLang="zh-CN" sz="2000" dirty="0"/>
              <a:t> He, Mike Lewis, and Luke </a:t>
            </a:r>
            <a:r>
              <a:rPr lang="en-US" altLang="zh-CN" sz="2000" dirty="0" err="1"/>
              <a:t>Zettlemoyer</a:t>
            </a:r>
            <a:r>
              <a:rPr lang="en-US" altLang="zh-CN" sz="2000" dirty="0"/>
              <a:t>. 2017. End-to-end neural coreference resolution. In </a:t>
            </a:r>
            <a:r>
              <a:rPr lang="en-US" altLang="zh-CN" sz="2000" i="1" dirty="0"/>
              <a:t>Proceedings of the 2017 Conference on Empirical Methods in Natural Language Processing</a:t>
            </a:r>
            <a:r>
              <a:rPr lang="en-US" altLang="zh-CN" sz="2000" dirty="0"/>
              <a:t>, pages 188–197, Copenhagen, Denmark. Association for Computational Linguistics.</a:t>
            </a:r>
            <a:endParaRPr lang="zh-CN" altLang="en-US" sz="2000" dirty="0"/>
          </a:p>
        </p:txBody>
      </p:sp>
    </p:spTree>
    <p:extLst>
      <p:ext uri="{BB962C8B-B14F-4D97-AF65-F5344CB8AC3E}">
        <p14:creationId xmlns:p14="http://schemas.microsoft.com/office/powerpoint/2010/main" val="2172079890"/>
      </p:ext>
    </p:extLst>
  </p:cSld>
  <p:clrMapOvr>
    <a:masterClrMapping/>
  </p:clrMapOvr>
</p:sld>
</file>

<file path=ppt/theme/theme1.xml><?xml version="1.0" encoding="utf-8"?>
<a:theme xmlns:a="http://schemas.openxmlformats.org/drawingml/2006/main" name="OH17_00_Template_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OH17_00_Template_01.potx</Template>
  <TotalTime>634</TotalTime>
  <Words>743</Words>
  <Application>Microsoft Office PowerPoint</Application>
  <PresentationFormat>自定义</PresentationFormat>
  <Paragraphs>62</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Arial</vt:lpstr>
      <vt:lpstr>Calibri</vt:lpstr>
      <vt:lpstr>Gotham Bold</vt:lpstr>
      <vt:lpstr>Gotham Book</vt:lpstr>
      <vt:lpstr>Gotham Medium</vt:lpstr>
      <vt:lpstr>OH17_00_Template_01</vt:lpstr>
      <vt:lpstr>PowerPoint 演示文稿</vt:lpstr>
    </vt:vector>
  </TitlesOfParts>
  <Company>Singapore University Of Technology And Design (SUTD)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TOH HUI PING</dc:creator>
  <cp:lastModifiedBy>xingce bao</cp:lastModifiedBy>
  <cp:revision>41</cp:revision>
  <cp:lastPrinted>2018-07-12T03:24:23Z</cp:lastPrinted>
  <dcterms:created xsi:type="dcterms:W3CDTF">2016-12-17T03:54:12Z</dcterms:created>
  <dcterms:modified xsi:type="dcterms:W3CDTF">2019-07-20T03:24:35Z</dcterms:modified>
</cp:coreProperties>
</file>