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58" r:id="rId3"/>
    <p:sldId id="265" r:id="rId4"/>
    <p:sldId id="267" r:id="rId5"/>
    <p:sldId id="266" r:id="rId6"/>
    <p:sldId id="269" r:id="rId7"/>
    <p:sldId id="270" r:id="rId8"/>
    <p:sldId id="271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39A8"/>
    <a:srgbClr val="DAE3F3"/>
    <a:srgbClr val="AFABAB"/>
    <a:srgbClr val="FFFFFF"/>
    <a:srgbClr val="6F7FF7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F8914-8DD9-4894-9625-CB8F53E7A6C1}" v="45" dt="2019-02-25T18:43:11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7183C-BB35-4352-AA18-AA4558FB6E2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5D4D6-447B-4F20-9C4C-7C7863F4A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43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57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61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6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2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9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7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6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5D4D6-447B-4F20-9C4C-7C7863F4AF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9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CC64-6D75-4D34-A4F7-793140555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A53F7-50E2-4D7D-8E34-780A1CE7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A618-906B-436F-BC92-CC75E9FC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C0ED-2E40-439E-8597-CACDC49A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79B0-F039-4115-ADE3-4BC6D7B1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2CC9-8C8A-4147-943B-DC0D82F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BDA36-2C14-4F5F-BE7B-E8237593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57E2-1BA2-469B-B722-3E0B2F84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AA767-142C-4095-833E-DBBD7906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6A68-0B6B-45E5-B70C-86ED7B2C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DE44B-F68A-43DB-9A54-F324820CF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356DD-124C-4F6C-A1A4-8820587FF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59F7-B255-4443-9A45-B54E9DC8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D59C-0C10-4AF2-8A06-2239CBB9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12F4-8508-4191-9867-7433524C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5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94F0-295F-41F7-B68D-1B72D932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5432-56C7-4311-8F78-2D5997F9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B0A7-6A5D-48A9-9C8F-2E05ACA3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F6D7-054B-45E5-ACC7-904809CA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BB50-C8E3-49EF-9A9F-8E9250FB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A778-1F20-463A-AB97-3EFB8303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3AF3A-9C59-4313-B296-D770A5CC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8A3B-57DC-4980-BE12-CE1843B9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2E02-1965-45CB-90E5-CB3A0871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9727-A9C7-4B3D-BD92-89A69164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7A8D-78E0-4F89-8F87-FB91E39B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A4CF-08CE-4060-BA94-C7F97543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12AE0-057A-4421-A157-56B368537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1DCC-2A51-4F8F-960E-97465A9E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63F1-6D27-49E0-9ACC-68A72077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DD1C-D977-4BAA-8A77-73BB421E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F49F-1455-4573-813D-CC6D7439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293F-A9B1-4A76-B15D-183C5DDF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B3458-1B4F-418C-A68D-105514E5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81AFB-3415-4C62-A634-D713F936B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AC71E-625D-481A-8AD6-996BCB945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84407-D9F6-4F9F-8B2F-DEE3B2F5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2D1D-A2E6-4E96-AEB7-5E7D5DBF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EB83B-81E0-4554-AE41-23A8A8E1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E66D-EFE4-4371-803C-66C30B27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2BB4B-9AD3-4989-987E-7D419D45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7EFF9-7FF3-401A-A279-6C291832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88356-4FAD-41B7-B338-22138538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EA960-E9D0-47F4-AA7E-5B88D3A4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4ED80-FD2C-442C-B686-0F52F6F1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DBCAC-567D-4C33-AD73-9C7042F6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3A08-BE3D-425B-9C36-3995CB35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3621-9E0D-4E44-89FA-1A056A90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67F5D-D310-4416-ADDE-FCC7E33D4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9317B-0568-4DE4-ABDF-40550040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2201-B735-4E79-BB8F-3D44E16E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02ED8-36AC-4247-AB40-E2F73B4F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65CB-521C-4C92-9AAC-040288D6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30A3F-B7FD-465B-9771-B686A88DB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2157-5A5D-47C6-8C83-EAA9D8B0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32AF-159D-427D-B0CF-D8222954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6ED2F-CB3D-4B07-B3A6-F5896AE2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DCAF-54BD-48EE-AC8B-5CE847A7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DFBEC-7C40-4934-A9DC-C32A60F1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DF7C-8DD6-4C7B-B12F-F8512399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1DD3-A6B4-412F-BC87-9A45702DD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7539-B861-4CC8-BF14-55993DFA7E1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9AFD-8928-42A0-99C8-8629F1A2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EBC0-DB09-488E-B7FB-3096FB191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19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57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4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42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34" y="-8818764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4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42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6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4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42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9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4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42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51" y="761962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2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4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42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19" name="Picture 2" descr="Image result for pixel 2 xl image">
            <a:extLst>
              <a:ext uri="{FF2B5EF4-FFF2-40B4-BE49-F238E27FC236}">
                <a16:creationId xmlns:a16="http://schemas.microsoft.com/office/drawing/2014/main" id="{2A7E5965-3C44-4F18-985F-E29A3EBF959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70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009FD1C7-5609-4BDD-A434-2E92F4E2C0BB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35" y="761962"/>
            <a:ext cx="2898648" cy="548640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6999C5-58EE-4906-8F4A-337D90CFF6BE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35" y="761962"/>
            <a:ext cx="2898648" cy="548640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3A06CA-F9CD-4A69-8FAE-48D5DD81A11D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35" y="761962"/>
            <a:ext cx="2898648" cy="5486400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67A1D1-5914-4452-8D33-B5724AA1372D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35" y="761962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084" y="761962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4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42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34" y="-8818764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644" y="-8818764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4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42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04" y="761962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4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42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34" y="-8818764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644" y="-8818764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04B9F-3075-4C26-8146-E64628A3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Third Party Carrier Switching Apps (SignalSpy)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19A95-3562-4FCF-866F-D5514EE2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1400" dirty="0">
                <a:solidFill>
                  <a:srgbClr val="00BC38"/>
                </a:solidFill>
              </a:rPr>
              <a:t>Provides debugging codes to manually type into your dialer app   </a:t>
            </a:r>
            <a:br>
              <a:rPr lang="en-US" sz="1400" dirty="0">
                <a:solidFill>
                  <a:srgbClr val="00BC38"/>
                </a:solidFill>
              </a:rPr>
            </a:br>
            <a:r>
              <a:rPr lang="en-US" sz="1400" dirty="0">
                <a:solidFill>
                  <a:srgbClr val="00BC38"/>
                </a:solidFill>
              </a:rPr>
              <a:t>    to force a change of carrier.</a:t>
            </a:r>
          </a:p>
        </p:txBody>
      </p: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8C26D2D-45CE-485D-B9A8-682AC0BB8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0" y="2426818"/>
            <a:ext cx="2248670" cy="3997637"/>
          </a:xfrm>
          <a:prstGeom prst="rect">
            <a:avLst/>
          </a:prstGeom>
        </p:spPr>
      </p:pic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CA40C82-F3A6-4F09-BD69-65CB03766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96" y="2426818"/>
            <a:ext cx="224867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2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Image result for pixel 2 xl image">
            <a:extLst>
              <a:ext uri="{FF2B5EF4-FFF2-40B4-BE49-F238E27FC236}">
                <a16:creationId xmlns:a16="http://schemas.microsoft.com/office/drawing/2014/main" id="{A648EDBD-1F78-45BA-B762-CA0EC98E5E7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194" y="182438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33" y="149563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10" y="708425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708425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4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823" y="4550340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42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34" y="-8818764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644" y="-8818764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9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4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823" y="4550340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42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56185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34" y="-8818764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644" y="-8818764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0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4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823" y="4550340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34" y="-8818764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644" y="-8818764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8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823" y="4550340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969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34" y="-8818764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644" y="-8818764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49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823" y="4550340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969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34" y="-8818764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644" y="-8818764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3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49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823" y="4550340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58604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969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34" y="-8818764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644" y="-8818764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3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ixel 2 xl image">
            <a:extLst>
              <a:ext uri="{FF2B5EF4-FFF2-40B4-BE49-F238E27FC236}">
                <a16:creationId xmlns:a16="http://schemas.microsoft.com/office/drawing/2014/main" id="{66C3CAA5-90BD-438E-B43C-24E681CAE27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88" b="96485" l="9842" r="89807">
                        <a14:foregroundMark x1="29701" y1="3866" x2="39192" y2="6503"/>
                        <a14:foregroundMark x1="71684" y1="50967" x2="71328" y2="48068"/>
                        <a14:foregroundMark x1="71150" y1="40843" x2="72056" y2="37786"/>
                        <a14:foregroundMark x1="36380" y1="2988" x2="45694" y2="3515"/>
                        <a14:foregroundMark x1="47100" y1="3515" x2="56063" y2="3163"/>
                        <a14:foregroundMark x1="56063" y1="3163" x2="66432" y2="3339"/>
                        <a14:foregroundMark x1="33392" y1="95431" x2="45343" y2="96309"/>
                        <a14:foregroundMark x1="45343" y1="96309" x2="54657" y2="96309"/>
                        <a14:foregroundMark x1="54657" y1="96309" x2="64851" y2="96485"/>
                        <a14:backgroundMark x1="34446" y1="18453" x2="41301" y2="12478"/>
                        <a14:backgroundMark x1="41301" y1="12478" x2="50615" y2="14411"/>
                        <a14:backgroundMark x1="50615" y1="14411" x2="57645" y2="20387"/>
                        <a14:backgroundMark x1="57645" y1="20387" x2="62917" y2="28647"/>
                        <a14:backgroundMark x1="62917" y1="28647" x2="64499" y2="51494"/>
                        <a14:backgroundMark x1="64499" y1="51494" x2="57821" y2="68893"/>
                        <a14:backgroundMark x1="57821" y1="68893" x2="57821" y2="68893"/>
                        <a14:backgroundMark x1="66081" y1="15817" x2="67838" y2="9842"/>
                        <a14:backgroundMark x1="31986" y1="12654" x2="31283" y2="67663"/>
                        <a14:backgroundMark x1="39192" y1="37083" x2="55185" y2="31107"/>
                        <a14:backgroundMark x1="40422" y1="31283" x2="39016" y2="42355"/>
                        <a14:backgroundMark x1="39016" y1="42355" x2="42179" y2="66608"/>
                        <a14:backgroundMark x1="30404" y1="19332" x2="30228" y2="14060"/>
                        <a14:backgroundMark x1="68717" y1="40598" x2="65378" y2="73638"/>
                        <a14:backgroundMark x1="65378" y1="73638" x2="67487" y2="82777"/>
                        <a14:backgroundMark x1="67487" y1="82777" x2="63093" y2="90334"/>
                        <a14:backgroundMark x1="63093" y1="90334" x2="35852" y2="90685"/>
                        <a14:backgroundMark x1="35852" y1="90685" x2="33040" y2="88225"/>
                        <a14:backgroundMark x1="33392" y1="87873" x2="34446" y2="64148"/>
                        <a14:backgroundMark x1="30404" y1="56415" x2="29350" y2="42882"/>
                        <a14:backgroundMark x1="40246" y1="66081" x2="44288" y2="75395"/>
                        <a14:backgroundMark x1="44288" y1="75395" x2="52373" y2="79438"/>
                        <a14:backgroundMark x1="52373" y1="79438" x2="52900" y2="70299"/>
                        <a14:backgroundMark x1="52900" y1="70299" x2="52021" y2="69947"/>
                        <a14:backgroundMark x1="31634" y1="82250" x2="31810" y2="88401"/>
                        <a14:backgroundMark x1="32162" y1="80316" x2="31810" y2="84007"/>
                        <a14:backgroundMark x1="30931" y1="85940" x2="31107" y2="90861"/>
                        <a14:backgroundMark x1="33568" y1="90334" x2="31810" y2="90861"/>
                        <a14:backgroundMark x1="33040" y1="90510" x2="34974" y2="90510"/>
                        <a14:backgroundMark x1="30053" y1="89455" x2="29701" y2="90158"/>
                        <a14:backgroundMark x1="30053" y1="90685" x2="35677" y2="90685"/>
                        <a14:backgroundMark x1="35677" y1="91037" x2="32865" y2="91213"/>
                        <a14:backgroundMark x1="35149" y1="90685" x2="37258" y2="91037"/>
                        <a14:backgroundMark x1="29701" y1="89982" x2="32162" y2="90861"/>
                        <a14:backgroundMark x1="30228" y1="91213" x2="32337" y2="91388"/>
                        <a14:backgroundMark x1="29701" y1="91213" x2="29350" y2="90861"/>
                        <a14:backgroundMark x1="55536" y1="91388" x2="65026" y2="91213"/>
                        <a14:backgroundMark x1="65026" y1="91213" x2="67135" y2="90510"/>
                        <a14:backgroundMark x1="66432" y1="90685" x2="69244" y2="82074"/>
                        <a14:backgroundMark x1="69244" y1="82074" x2="68014" y2="57821"/>
                        <a14:backgroundMark x1="68893" y1="50967" x2="68893" y2="60105"/>
                        <a14:backgroundMark x1="68893" y1="60105" x2="70299" y2="51142"/>
                        <a14:backgroundMark x1="70299" y1="51142" x2="69772" y2="50615"/>
                        <a14:backgroundMark x1="70123" y1="41476" x2="69069" y2="47452"/>
                        <a14:backgroundMark x1="62390" y1="76274" x2="62917" y2="82953"/>
                        <a14:backgroundMark x1="69596" y1="89631" x2="67135" y2="90158"/>
                        <a14:backgroundMark x1="68893" y1="90685" x2="65729" y2="91213"/>
                        <a14:backgroundMark x1="66081" y1="91388" x2="69244" y2="89455"/>
                        <a14:backgroundMark x1="29174" y1="89807" x2="30404" y2="91213"/>
                        <a14:backgroundMark x1="28998" y1="90685" x2="38313" y2="91213"/>
                        <a14:backgroundMark x1="38313" y1="91213" x2="41301" y2="91037"/>
                        <a14:backgroundMark x1="35852" y1="91037" x2="57118" y2="91388"/>
                        <a14:backgroundMark x1="57118" y1="91388" x2="61511" y2="91037"/>
                        <a14:backgroundMark x1="37610" y1="91213" x2="47803" y2="91388"/>
                        <a14:backgroundMark x1="47803" y1="91388" x2="49209" y2="91388"/>
                        <a14:backgroundMark x1="66081" y1="91213" x2="69947" y2="89982"/>
                        <a14:backgroundMark x1="69947" y1="89982" x2="67135" y2="91213"/>
                        <a14:backgroundMark x1="66784" y1="91037" x2="70123" y2="90685"/>
                        <a14:backgroundMark x1="69596" y1="91213" x2="67135" y2="91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07" y="206479"/>
            <a:ext cx="6538373" cy="6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2B1AE-4B32-438C-A745-31AB181143E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1997" y="-2383372"/>
            <a:ext cx="2898648" cy="54864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6067-70B4-49DF-98F2-972A1174014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2800" y="-2383372"/>
            <a:ext cx="2898648" cy="5486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97F13-98BD-4CAA-B136-F941F5DAA838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0345" y="-2383372"/>
            <a:ext cx="2898648" cy="5486400"/>
          </a:xfrm>
          <a:prstGeom prst="rect">
            <a:avLst/>
          </a:prstGeom>
        </p:spPr>
      </p:pic>
      <p:pic>
        <p:nvPicPr>
          <p:cNvPr id="16" name="Picture 15" descr="A picture containing tennis, racket, ball, hitting&#10;&#10;Description automatically generated">
            <a:extLst>
              <a:ext uri="{FF2B5EF4-FFF2-40B4-BE49-F238E27FC236}">
                <a16:creationId xmlns:a16="http://schemas.microsoft.com/office/drawing/2014/main" id="{0ADED696-0DCF-4745-A498-C74A635E989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42" y="3977611"/>
            <a:ext cx="2898648" cy="5486400"/>
          </a:xfrm>
          <a:prstGeom prst="rect">
            <a:avLst/>
          </a:prstGeom>
        </p:spPr>
      </p:pic>
      <p:pic>
        <p:nvPicPr>
          <p:cNvPr id="18" name="Picture 17" descr="A picture containing indoor, honeycomb, tennis&#10;&#10;Description automatically generated">
            <a:extLst>
              <a:ext uri="{FF2B5EF4-FFF2-40B4-BE49-F238E27FC236}">
                <a16:creationId xmlns:a16="http://schemas.microsoft.com/office/drawing/2014/main" id="{492C1056-BB4A-433C-8845-C25902D4189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12796" y="4550340"/>
            <a:ext cx="2898648" cy="5486400"/>
          </a:xfrm>
          <a:prstGeom prst="rect">
            <a:avLst/>
          </a:prstGeom>
        </p:spPr>
      </p:pic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6536F36-CF8F-441F-A023-D6B748512C1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72" y="761962"/>
            <a:ext cx="2898648" cy="548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8097F3-80DE-49B3-A459-C9974AB689CF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5830" y="4538512"/>
            <a:ext cx="2898648" cy="5486400"/>
          </a:xfrm>
          <a:prstGeom prst="rect">
            <a:avLst/>
          </a:prstGeom>
        </p:spPr>
      </p:pic>
      <p:pic>
        <p:nvPicPr>
          <p:cNvPr id="26" name="Picture 25" descr="A picture containing honeycomb, tennis&#10;&#10;Description automatically generated">
            <a:extLst>
              <a:ext uri="{FF2B5EF4-FFF2-40B4-BE49-F238E27FC236}">
                <a16:creationId xmlns:a16="http://schemas.microsoft.com/office/drawing/2014/main" id="{AE1B9423-84D1-4587-8900-F2622AA94200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42" y="3977611"/>
            <a:ext cx="2898648" cy="54864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C19BA5-92BB-469F-AE28-A9CBB13E38E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005" y="-746789"/>
            <a:ext cx="2898648" cy="5486400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DE6F85-782E-4760-8254-E69BB2B18024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34" y="-8818764"/>
            <a:ext cx="2898648" cy="54864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BD8B3-87F5-40DF-9235-7B747F60012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65" y="-8818764"/>
            <a:ext cx="2898648" cy="5486400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79ABE0-6888-4329-B0D7-22B7A6599F45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88" y="-8785889"/>
            <a:ext cx="2898648" cy="5486400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A750-69E3-49D7-A148-0E37FE0D8353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9" y="-8604144"/>
            <a:ext cx="2898648" cy="54864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9756F-53C1-47DA-8B44-4D062FAB049D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92" y="-8818764"/>
            <a:ext cx="2898648" cy="5486400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F0F3F1-4070-477D-AFDD-0CF13CBEB258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9" y="7322221"/>
            <a:ext cx="2898648" cy="5486400"/>
          </a:xfrm>
          <a:prstGeom prst="rect">
            <a:avLst/>
          </a:prstGeom>
        </p:spPr>
      </p:pic>
      <p:pic>
        <p:nvPicPr>
          <p:cNvPr id="42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3F3FC-C7D8-4F6F-9E90-1E77B0CDFBD8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8644" y="-8818764"/>
            <a:ext cx="28986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5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</Words>
  <Application>Microsoft Office PowerPoint</Application>
  <PresentationFormat>Widescreen</PresentationFormat>
  <Paragraphs>17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Third Party Carrier Switching Apps (SignalSpy)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Eppinger</dc:creator>
  <cp:lastModifiedBy>Benjamin Eppinger</cp:lastModifiedBy>
  <cp:revision>8</cp:revision>
  <dcterms:created xsi:type="dcterms:W3CDTF">2019-02-25T07:19:01Z</dcterms:created>
  <dcterms:modified xsi:type="dcterms:W3CDTF">2019-04-22T04:55:11Z</dcterms:modified>
</cp:coreProperties>
</file>