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2" r:id="rId7"/>
    <p:sldId id="258" r:id="rId8"/>
    <p:sldId id="25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AFABAB"/>
    <a:srgbClr val="FFFFFF"/>
    <a:srgbClr val="6F7FF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CC64-6D75-4D34-A4F7-79314055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53F7-50E2-4D7D-8E34-780A1CE7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A618-906B-436F-BC92-CC75E9FC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C0ED-2E40-439E-8597-CACDC49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79B0-F039-4115-ADE3-4BC6D7B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CC9-8C8A-4147-943B-DC0D82F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BDA36-2C14-4F5F-BE7B-E8237593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57E2-1BA2-469B-B722-3E0B2F8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A767-142C-4095-833E-DBBD790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6A68-0B6B-45E5-B70C-86ED7B2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DE44B-F68A-43DB-9A54-F324820C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56DD-124C-4F6C-A1A4-8820587F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59F7-B255-4443-9A45-B54E9DC8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D59C-0C10-4AF2-8A06-2239CBB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2F4-8508-4191-9867-7433524C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4F0-295F-41F7-B68D-1B72D932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432-56C7-4311-8F78-2D5997F9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B0A7-6A5D-48A9-9C8F-2E05ACA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F6D7-054B-45E5-ACC7-904809CA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BB50-C8E3-49EF-9A9F-8E9250F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A778-1F20-463A-AB97-3EFB8303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AF3A-9C59-4313-B296-D770A5CC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8A3B-57DC-4980-BE12-CE1843B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2E02-1965-45CB-90E5-CB3A0871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727-A9C7-4B3D-BD92-89A6916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7A8D-78E0-4F89-8F87-FB91E39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A4CF-08CE-4060-BA94-C7F97543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12AE0-057A-4421-A157-56B36853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1DCC-2A51-4F8F-960E-97465A9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63F1-6D27-49E0-9ACC-68A720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DD1C-D977-4BAA-8A77-73BB421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49F-1455-4573-813D-CC6D7439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293F-A9B1-4A76-B15D-183C5DDF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B3458-1B4F-418C-A68D-105514E5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81AFB-3415-4C62-A634-D713F936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AC71E-625D-481A-8AD6-996BCB945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4407-D9F6-4F9F-8B2F-DEE3B2F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2D1D-A2E6-4E96-AEB7-5E7D5DB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B83B-81E0-4554-AE41-23A8A8E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E66D-EFE4-4371-803C-66C30B2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BB4B-9AD3-4989-987E-7D419D4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EFF9-7FF3-401A-A279-6C291832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88356-4FAD-41B7-B338-2213853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EA960-E9D0-47F4-AA7E-5B88D3A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ED80-FD2C-442C-B686-0F52F6F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BCAC-567D-4C33-AD73-9C7042F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3A08-BE3D-425B-9C36-3995CB3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3621-9E0D-4E44-89FA-1A056A90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7F5D-D310-4416-ADDE-FCC7E33D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9317B-0568-4DE4-ABDF-4055004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2201-B735-4E79-BB8F-3D44E16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2ED8-36AC-4247-AB40-E2F73B4F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5CB-521C-4C92-9AAC-040288D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30A3F-B7FD-465B-9771-B686A88D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2157-5A5D-47C6-8C83-EAA9D8B0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32AF-159D-427D-B0CF-D8222954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ED2F-CB3D-4B07-B3A6-F5896AE2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DCAF-54BD-48EE-AC8B-5CE847A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DFBEC-7C40-4934-A9DC-C32A60F1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DF7C-8DD6-4C7B-B12F-F8512399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DD3-A6B4-412F-BC87-9A45702D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9AFD-8928-42A0-99C8-8629F1A2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EBC0-DB09-488E-B7FB-3096FB19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57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F51D-9CF7-4E4A-B9AB-0576642A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Window</a:t>
            </a:r>
          </a:p>
        </p:txBody>
      </p:sp>
      <p:pic>
        <p:nvPicPr>
          <p:cNvPr id="6" name="Picture Placeholder 5" descr="Window">
            <a:extLst>
              <a:ext uri="{FF2B5EF4-FFF2-40B4-BE49-F238E27FC236}">
                <a16:creationId xmlns:a16="http://schemas.microsoft.com/office/drawing/2014/main" id="{605AB05E-4E65-4E27-8125-783C1941B5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5453"/>
            <a:ext cx="12183470" cy="6599379"/>
          </a:xfrm>
        </p:spPr>
      </p:pic>
    </p:spTree>
    <p:extLst>
      <p:ext uri="{BB962C8B-B14F-4D97-AF65-F5344CB8AC3E}">
        <p14:creationId xmlns:p14="http://schemas.microsoft.com/office/powerpoint/2010/main" val="34352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29FB-92C1-4551-A077-3FFC4B3E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A7E-1C29-41EF-8EE5-4D171911E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1400" cy="4351338"/>
          </a:xfrm>
          <a:solidFill>
            <a:srgbClr val="DAE3F3">
              <a:alpha val="8902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Design a new third party app to manage the three network signals based on current location.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9D75-54D4-4BB6-AAB4-9584597F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825625"/>
            <a:ext cx="7162800" cy="4351338"/>
          </a:xfrm>
          <a:solidFill>
            <a:srgbClr val="DAE3F3">
              <a:alpha val="8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This will include: </a:t>
            </a:r>
          </a:p>
          <a:p>
            <a:pPr lvl="1"/>
            <a:r>
              <a:rPr lang="en-US" dirty="0"/>
              <a:t>A three-dimensional map of the networks</a:t>
            </a:r>
          </a:p>
          <a:p>
            <a:pPr lvl="1"/>
            <a:r>
              <a:rPr lang="en-US" dirty="0"/>
              <a:t>Suggesting the best signal for the area</a:t>
            </a:r>
          </a:p>
          <a:p>
            <a:pPr lvl="2"/>
            <a:r>
              <a:rPr lang="en-US" dirty="0"/>
              <a:t>in the form of a persistent notification</a:t>
            </a:r>
          </a:p>
          <a:p>
            <a:pPr lvl="1"/>
            <a:r>
              <a:rPr lang="en-US" dirty="0"/>
              <a:t>Show auto switching to the best network </a:t>
            </a:r>
          </a:p>
          <a:p>
            <a:pPr lvl="2"/>
            <a:r>
              <a:rPr lang="en-US" dirty="0"/>
              <a:t>without manual dialer codes</a:t>
            </a:r>
          </a:p>
        </p:txBody>
      </p:sp>
    </p:spTree>
    <p:extLst>
      <p:ext uri="{BB962C8B-B14F-4D97-AF65-F5344CB8AC3E}">
        <p14:creationId xmlns:p14="http://schemas.microsoft.com/office/powerpoint/2010/main" val="21219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3CA-858F-4FF9-AFAA-E5B77BA3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8" y="635069"/>
            <a:ext cx="5724247" cy="1139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of 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0B7C-FDA3-4384-A413-FCA48A0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915" y="1979598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mock-up of the potential app will be piloted in-person with up to 5 potential users</a:t>
            </a:r>
          </a:p>
          <a:p>
            <a:pPr marL="0"/>
            <a:endParaRPr lang="en-US" sz="18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5" descr="User">
            <a:extLst>
              <a:ext uri="{FF2B5EF4-FFF2-40B4-BE49-F238E27FC236}">
                <a16:creationId xmlns:a16="http://schemas.microsoft.com/office/drawing/2014/main" id="{F94CC283-1411-46ED-B76F-C80EDD95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5" descr="User">
            <a:extLst>
              <a:ext uri="{FF2B5EF4-FFF2-40B4-BE49-F238E27FC236}">
                <a16:creationId xmlns:a16="http://schemas.microsoft.com/office/drawing/2014/main" id="{75C37D0A-AA01-419B-BE80-C7526CEC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5" descr="User">
            <a:extLst>
              <a:ext uri="{FF2B5EF4-FFF2-40B4-BE49-F238E27FC236}">
                <a16:creationId xmlns:a16="http://schemas.microsoft.com/office/drawing/2014/main" id="{D137A10D-A53A-494D-B097-EAC620C1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02B87F4-14CA-4B1F-A903-1B392F3E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382CFD-99D4-40FA-9E09-6640E8095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1966-2A25-4BAE-BE04-8BC41B170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D023-B55A-44CC-9FDA-32AB2CAF8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24E6-81E6-46F1-B789-BEE36699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3" y="0"/>
            <a:ext cx="9495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A99-BE5C-4ABC-9E4C-8BCE4F63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285BD-6F27-45C9-A451-589B37CBCF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4CE8-F97B-46AA-B1C7-77FB5F0A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24893-F9F7-4B7B-82DB-A8788D4F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71D70-6C73-4714-9016-C254E7A98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5" r="21732" b="89428"/>
          <a:stretch/>
        </p:blipFill>
        <p:spPr>
          <a:xfrm>
            <a:off x="4199467" y="158045"/>
            <a:ext cx="4041422" cy="716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58571-B9F0-4DA2-8534-BD80E0AF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77" b="55069" l="8774" r="93235">
                        <a14:foregroundMark x1="88372" y1="24885" x2="88808" y2="28951"/>
                        <a14:foregroundMark x1="86786" y1="40092" x2="86364" y2="14862"/>
                        <a14:foregroundMark x1="86364" y1="14862" x2="81501" y2="39286"/>
                        <a14:foregroundMark x1="81501" y1="39286" x2="73362" y2="48387"/>
                        <a14:foregroundMark x1="73362" y1="48387" x2="66279" y2="45161"/>
                        <a14:foregroundMark x1="66279" y1="45161" x2="61945" y2="36636"/>
                        <a14:foregroundMark x1="61945" y1="36636" x2="61734" y2="24885"/>
                        <a14:foregroundMark x1="61734" y1="24885" x2="69556" y2="19931"/>
                        <a14:foregroundMark x1="69556" y1="19931" x2="80973" y2="19470"/>
                        <a14:foregroundMark x1="80973" y1="19470" x2="40698" y2="21774"/>
                        <a14:foregroundMark x1="40698" y1="21774" x2="74207" y2="22581"/>
                        <a14:foregroundMark x1="74207" y1="22581" x2="11628" y2="21313"/>
                        <a14:foregroundMark x1="93967" y1="12935" x2="97674" y2="12558"/>
                        <a14:foregroundMark x1="11628" y1="21313" x2="90360" y2="13302"/>
                        <a14:foregroundMark x1="91161" y1="12436" x2="17865" y2="11060"/>
                        <a14:foregroundMark x1="97674" y1="12558" x2="93978" y2="12489"/>
                        <a14:foregroundMark x1="17865" y1="11060" x2="84989" y2="13594"/>
                        <a14:foregroundMark x1="84989" y1="13594" x2="13848" y2="16475"/>
                        <a14:foregroundMark x1="13848" y1="16475" x2="79387" y2="18548"/>
                        <a14:foregroundMark x1="79387" y1="18548" x2="4545" y2="22926"/>
                        <a14:foregroundMark x1="4545" y1="22926" x2="26533" y2="22120"/>
                        <a14:foregroundMark x1="26533" y1="22120" x2="63742" y2="22926"/>
                        <a14:foregroundMark x1="93043" y1="21431" x2="95349" y2="21313"/>
                        <a14:foregroundMark x1="63742" y1="22926" x2="88130" y2="21682"/>
                        <a14:foregroundMark x1="90243" y1="20234" x2="64271" y2="14747"/>
                        <a14:foregroundMark x1="95349" y1="21313" x2="92791" y2="20772"/>
                        <a14:foregroundMark x1="64271" y1="14747" x2="28118" y2="17742"/>
                        <a14:foregroundMark x1="28118" y1="17742" x2="41015" y2="17627"/>
                        <a14:foregroundMark x1="41015" y1="17627" x2="87421" y2="20853"/>
                        <a14:foregroundMark x1="87421" y1="20853" x2="3383" y2="32719"/>
                        <a14:foregroundMark x1="3383" y1="32719" x2="62579" y2="31452"/>
                        <a14:foregroundMark x1="62579" y1="31452" x2="56765" y2="27419"/>
                        <a14:foregroundMark x1="56765" y1="27419" x2="6025" y2="30300"/>
                        <a14:foregroundMark x1="6025" y1="30300" x2="69873" y2="26382"/>
                        <a14:foregroundMark x1="69873" y1="26382" x2="10148" y2="30876"/>
                        <a14:foregroundMark x1="10148" y1="30876" x2="75581" y2="25115"/>
                        <a14:foregroundMark x1="75581" y1="25115" x2="10042" y2="28456"/>
                        <a14:foregroundMark x1="10042" y1="28456" x2="41649" y2="26959"/>
                        <a14:foregroundMark x1="41649" y1="26959" x2="84672" y2="27074"/>
                        <a14:foregroundMark x1="84672" y1="27074" x2="9197" y2="36636"/>
                        <a14:foregroundMark x1="9197" y1="36636" x2="52537" y2="35714"/>
                        <a14:foregroundMark x1="52537" y1="35714" x2="2854" y2="43664"/>
                        <a14:foregroundMark x1="2854" y1="43664" x2="61099" y2="28687"/>
                        <a14:foregroundMark x1="61099" y1="28687" x2="23784" y2="28802"/>
                        <a14:foregroundMark x1="23784" y1="28802" x2="86575" y2="23963"/>
                        <a14:foregroundMark x1="86575" y1="23963" x2="27907" y2="20046"/>
                        <a14:foregroundMark x1="27907" y1="20046" x2="16808" y2="23502"/>
                        <a14:foregroundMark x1="16808" y1="23502" x2="56765" y2="32604"/>
                        <a14:foregroundMark x1="56765" y1="32604" x2="18288" y2="29493"/>
                        <a14:foregroundMark x1="18288" y1="29493" x2="49471" y2="28917"/>
                        <a14:foregroundMark x1="49471" y1="28917" x2="54757" y2="19700"/>
                        <a14:foregroundMark x1="54757" y1="19700" x2="88609" y2="33217"/>
                        <a14:foregroundMark x1="88584" y1="33749" x2="46934" y2="33525"/>
                        <a14:foregroundMark x1="46934" y1="33525" x2="9408" y2="39977"/>
                        <a14:foregroundMark x1="9408" y1="39977" x2="54440" y2="42166"/>
                        <a14:foregroundMark x1="54440" y1="42166" x2="88678" y2="31743"/>
                        <a14:foregroundMark x1="88661" y1="32095" x2="66385" y2="41014"/>
                        <a14:foregroundMark x1="66385" y1="41014" x2="18816" y2="43664"/>
                        <a14:foregroundMark x1="18816" y1="43664" x2="48097" y2="38249"/>
                        <a14:foregroundMark x1="48097" y1="38249" x2="67759" y2="46544"/>
                        <a14:foregroundMark x1="67759" y1="46544" x2="87944" y2="47420"/>
                        <a14:foregroundMark x1="87936" y1="47588" x2="30338" y2="47696"/>
                        <a14:foregroundMark x1="30338" y1="47696" x2="25581" y2="42512"/>
                        <a14:foregroundMark x1="25581" y1="42512" x2="81184" y2="42627"/>
                        <a14:foregroundMark x1="81184" y1="42627" x2="35201" y2="48157"/>
                        <a14:foregroundMark x1="35201" y1="48157" x2="84355" y2="47581"/>
                        <a14:foregroundMark x1="84355" y1="47581" x2="36998" y2="42512"/>
                        <a14:foregroundMark x1="36998" y1="42512" x2="82241" y2="41129"/>
                        <a14:foregroundMark x1="82241" y1="41129" x2="35307" y2="42281"/>
                        <a14:foregroundMark x1="35307" y1="42281" x2="86258" y2="35253"/>
                        <a14:foregroundMark x1="86258" y1="35253" x2="34461" y2="39055"/>
                        <a14:foregroundMark x1="34461" y1="39055" x2="73890" y2="34101"/>
                        <a14:foregroundMark x1="73890" y1="34101" x2="39006" y2="36521"/>
                        <a14:foregroundMark x1="39006" y1="36521" x2="83510" y2="33986"/>
                        <a14:foregroundMark x1="83510" y1="33986" x2="32241" y2="37558"/>
                        <a14:foregroundMark x1="32241" y1="37558" x2="33404" y2="43779"/>
                        <a14:foregroundMark x1="14588" y1="43894" x2="55180" y2="48502"/>
                        <a14:foregroundMark x1="55180" y1="48502" x2="9725" y2="48502"/>
                        <a14:foregroundMark x1="9725" y1="48502" x2="49260" y2="45737"/>
                        <a14:foregroundMark x1="49260" y1="45737" x2="5920" y2="46198"/>
                        <a14:foregroundMark x1="5920" y1="46198" x2="60571" y2="47581"/>
                        <a14:foregroundMark x1="60571" y1="47581" x2="8879" y2="47350"/>
                        <a14:foregroundMark x1="8879" y1="47350" x2="12368" y2="42051"/>
                        <a14:foregroundMark x1="17019" y1="43318" x2="42389" y2="46313"/>
                        <a14:foregroundMark x1="42389" y1="46313" x2="51057" y2="45161"/>
                        <a14:foregroundMark x1="51057" y1="45161" x2="17125" y2="46544"/>
                        <a14:foregroundMark x1="17125" y1="46544" x2="46512" y2="47005"/>
                        <a14:foregroundMark x1="46512" y1="47005" x2="62579" y2="46774"/>
                        <a14:foregroundMark x1="62579" y1="46774" x2="20296" y2="51613"/>
                        <a14:foregroundMark x1="20296" y1="51613" x2="28964" y2="50806"/>
                        <a14:foregroundMark x1="28964" y1="50806" x2="79598" y2="51959"/>
                        <a14:foregroundMark x1="79598" y1="51959" x2="19133" y2="51037"/>
                        <a14:foregroundMark x1="19133" y1="51037" x2="56977" y2="49539"/>
                        <a14:foregroundMark x1="56977" y1="49539" x2="40486" y2="48963"/>
                        <a14:foregroundMark x1="40486" y1="48963" x2="49366" y2="48848"/>
                        <a14:foregroundMark x1="49366" y1="48848" x2="59831" y2="48963"/>
                        <a14:foregroundMark x1="59831" y1="48963" x2="77167" y2="46659"/>
                        <a14:foregroundMark x1="77167" y1="46659" x2="82347" y2="43894"/>
                        <a14:foregroundMark x1="31924" y1="22235" x2="34672" y2="14862"/>
                        <a14:foregroundMark x1="34672" y1="14862" x2="28858" y2="10484"/>
                        <a14:foregroundMark x1="28858" y1="10484" x2="3488" y2="10829"/>
                        <a14:foregroundMark x1="3488" y1="10829" x2="47357" y2="13018"/>
                        <a14:foregroundMark x1="47357" y1="13018" x2="60677" y2="11751"/>
                        <a14:foregroundMark x1="60677" y1="11751" x2="4017" y2="11751"/>
                        <a14:foregroundMark x1="4017" y1="11751" x2="11734" y2="11175"/>
                        <a14:foregroundMark x1="11734" y1="11175" x2="35307" y2="16935"/>
                        <a14:foregroundMark x1="35307" y1="16935" x2="3383" y2="20507"/>
                        <a14:foregroundMark x1="3383" y1="20507" x2="44503" y2="12903"/>
                        <a14:foregroundMark x1="44503" y1="12903" x2="59725" y2="13710"/>
                        <a14:foregroundMark x1="59725" y1="13710" x2="10888" y2="17166"/>
                        <a14:foregroundMark x1="10888" y1="17166" x2="19133" y2="15668"/>
                        <a14:foregroundMark x1="19133" y1="15668" x2="19556" y2="15207"/>
                        <a14:foregroundMark x1="87104" y1="49194" x2="73044" y2="50691"/>
                        <a14:foregroundMark x1="73044" y1="50691" x2="87840" y2="49635"/>
                        <a14:foregroundMark x1="87856" y1="49308" x2="82030" y2="49078"/>
                        <a14:foregroundMark x1="82030" y1="49078" x2="87788" y2="50751"/>
                        <a14:foregroundMark x1="87745" y1="51668" x2="73996" y2="51037"/>
                        <a14:foregroundMark x1="80655" y1="51152" x2="30233" y2="52995"/>
                        <a14:foregroundMark x1="30233" y1="52995" x2="40592" y2="52535"/>
                        <a14:foregroundMark x1="40592" y1="52535" x2="76216" y2="54608"/>
                        <a14:foregroundMark x1="76216" y1="54608" x2="85729" y2="54032"/>
                        <a14:foregroundMark x1="85729" y1="54032" x2="26110" y2="52650"/>
                        <a14:foregroundMark x1="26110" y1="52650" x2="28647" y2="51498"/>
                        <a14:foregroundMark x1="37421" y1="53341" x2="19133" y2="51037"/>
                        <a14:foregroundMark x1="19133" y1="51037" x2="33404" y2="52304"/>
                        <a14:foregroundMark x1="33404" y1="52304" x2="40592" y2="50806"/>
                        <a14:foregroundMark x1="40592" y1="50806" x2="8774" y2="51037"/>
                        <a14:foregroundMark x1="8774" y1="51037" x2="1268" y2="53802"/>
                        <a14:foregroundMark x1="1268" y1="53802" x2="16173" y2="51613"/>
                        <a14:foregroundMark x1="16173" y1="51613" x2="2431" y2="54263"/>
                        <a14:foregroundMark x1="2431" y1="54263" x2="13531" y2="54839"/>
                        <a14:foregroundMark x1="13531" y1="54839" x2="24313" y2="53111"/>
                        <a14:foregroundMark x1="24313" y1="53111" x2="17653" y2="53226"/>
                        <a14:foregroundMark x1="83721" y1="51267" x2="87750" y2="51560"/>
                        <a14:foregroundMark x1="87706" y1="52515" x2="86364" y2="52650"/>
                        <a14:foregroundMark x1="90369" y1="20241" x2="90592" y2="18433"/>
                        <a14:foregroundMark x1="86364" y1="52650" x2="88514" y2="35251"/>
                        <a14:foregroundMark x1="90592" y1="18433" x2="90543" y2="20250"/>
                        <a14:foregroundMark x1="91513" y1="54079" x2="91543" y2="54493"/>
                        <a14:foregroundMark x1="87632" y1="54081" x2="84989" y2="53802"/>
                        <a14:foregroundMark x1="91543" y1="54493" x2="90083" y2="54339"/>
                        <a14:foregroundMark x1="84989" y1="53802" x2="84249" y2="55069"/>
                        <a14:foregroundMark x1="88689" y1="32834" x2="88795" y2="51037"/>
                        <a14:foregroundMark x1="89852" y1="25922" x2="89746" y2="29378"/>
                        <a14:foregroundMark x1="89746" y1="30300" x2="89641" y2="34217"/>
                        <a14:foregroundMark x1="89852" y1="29724" x2="89852" y2="31106"/>
                        <a14:foregroundMark x1="89746" y1="33986" x2="89958" y2="50576"/>
                        <a14:foregroundMark x1="89852" y1="50000" x2="89760" y2="25909"/>
                        <a14:foregroundMark x1="89332" y1="25882" x2="89429" y2="51267"/>
                        <a14:foregroundMark x1="89746" y1="50576" x2="89323" y2="51613"/>
                        <a14:foregroundMark x1="89746" y1="51843" x2="89746" y2="50922"/>
                        <a14:foregroundMark x1="89746" y1="52074" x2="89746" y2="51613"/>
                        <a14:foregroundMark x1="88795" y1="52074" x2="90381" y2="51498"/>
                        <a14:foregroundMark x1="89535" y1="51843" x2="90275" y2="51959"/>
                        <a14:foregroundMark x1="88266" y1="52074" x2="89641" y2="52074"/>
                        <a14:foregroundMark x1="89218" y1="20968" x2="89323" y2="25230"/>
                        <a14:foregroundMark x1="89535" y1="25691" x2="89535" y2="21083"/>
                        <a14:foregroundMark x1="89429" y1="26152" x2="89641" y2="20968"/>
                        <a14:foregroundMark x1="89535" y1="22005" x2="89323" y2="26498"/>
                        <a14:foregroundMark x1="89641" y1="25691" x2="89006" y2="19700"/>
                        <a14:foregroundMark x1="89641" y1="21889" x2="89852" y2="26498"/>
                        <a14:backgroundMark x1="91474" y1="23272" x2="93129" y2="35599"/>
                        <a14:backgroundMark x1="91226" y1="21429" x2="91276" y2="21801"/>
                        <a14:backgroundMark x1="93129" y1="35599" x2="91438" y2="50346"/>
                        <a14:backgroundMark x1="91462" y1="50553" x2="91860" y2="54032"/>
                        <a14:backgroundMark x1="91755" y1="22120" x2="92600" y2="14977"/>
                        <a14:backgroundMark x1="92600" y1="14977" x2="92072" y2="11751"/>
                        <a14:backgroundMark x1="92178" y1="12558" x2="92072" y2="16820"/>
                        <a14:backgroundMark x1="90909" y1="12673" x2="92389" y2="14055"/>
                        <a14:backgroundMark x1="89516" y1="52287" x2="89429" y2="54147"/>
                        <a14:backgroundMark x1="91015" y1="20276" x2="90985" y2="20916"/>
                      </a14:backgroundRemoval>
                    </a14:imgEffect>
                  </a14:imgLayer>
                </a14:imgProps>
              </a:ext>
            </a:extLst>
          </a:blip>
          <a:srcRect l="8973" t="11571" r="7445" b="46460"/>
          <a:stretch/>
        </p:blipFill>
        <p:spPr>
          <a:xfrm>
            <a:off x="3008489" y="874635"/>
            <a:ext cx="6175022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FFE0D-8819-4DC9-BCBB-8248FE246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 t="57741" r="34338" b="1953"/>
          <a:stretch/>
        </p:blipFill>
        <p:spPr>
          <a:xfrm>
            <a:off x="3968044" y="3636308"/>
            <a:ext cx="4255912" cy="27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424F-1150-4954-97CD-0CEACB7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8E15-669F-442C-9813-3ECA5427F20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3F20-1D00-4E52-8305-30D1EDEF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BA630-BE38-4617-836D-94B1AB643BBF}"/>
              </a:ext>
            </a:extLst>
          </p:cNvPr>
          <p:cNvGrpSpPr/>
          <p:nvPr/>
        </p:nvGrpSpPr>
        <p:grpSpPr>
          <a:xfrm>
            <a:off x="902990" y="22760"/>
            <a:ext cx="10386019" cy="7880868"/>
            <a:chOff x="836612" y="0"/>
            <a:chExt cx="10386019" cy="7880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877222-45D7-4EC6-A158-3036D12E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12" y="3676002"/>
              <a:ext cx="10386019" cy="42048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13F43-DD0A-4B31-8AD7-2A5CFBBC2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598"/>
            <a:stretch/>
          </p:blipFill>
          <p:spPr>
            <a:xfrm>
              <a:off x="1550838" y="0"/>
              <a:ext cx="8957568" cy="36265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432F38-D6CC-4022-93F7-1055CFB66D6D}"/>
              </a:ext>
            </a:extLst>
          </p:cNvPr>
          <p:cNvSpPr/>
          <p:nvPr/>
        </p:nvSpPr>
        <p:spPr>
          <a:xfrm>
            <a:off x="1935332" y="2389450"/>
            <a:ext cx="6387483" cy="228170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5235D-2F22-4484-9B9D-F7D12790EBA4}"/>
              </a:ext>
            </a:extLst>
          </p:cNvPr>
          <p:cNvSpPr/>
          <p:nvPr/>
        </p:nvSpPr>
        <p:spPr>
          <a:xfrm>
            <a:off x="1288115" y="4874517"/>
            <a:ext cx="5263605" cy="228170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9DED3-183A-4E42-A0FE-79C3B44AAF44}"/>
              </a:ext>
            </a:extLst>
          </p:cNvPr>
          <p:cNvSpPr/>
          <p:nvPr/>
        </p:nvSpPr>
        <p:spPr>
          <a:xfrm>
            <a:off x="1048417" y="6315123"/>
            <a:ext cx="5094930" cy="176381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621-999E-41B9-9094-35C6DC6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2224-C40E-4977-8390-73E7BF0BDDF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A42-063C-4448-A30E-4AC821AD5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B372A-D7E0-4471-85F3-61E9CC16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996950"/>
            <a:ext cx="11736438" cy="3886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FD607A-8A3C-49A8-8F53-AE6EA96CA6F3}"/>
              </a:ext>
            </a:extLst>
          </p:cNvPr>
          <p:cNvSpPr/>
          <p:nvPr/>
        </p:nvSpPr>
        <p:spPr>
          <a:xfrm>
            <a:off x="630315" y="3506680"/>
            <a:ext cx="7856737" cy="443883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A4904-1968-4620-B0A1-A6ED96FA43DC}"/>
              </a:ext>
            </a:extLst>
          </p:cNvPr>
          <p:cNvSpPr/>
          <p:nvPr/>
        </p:nvSpPr>
        <p:spPr>
          <a:xfrm>
            <a:off x="630314" y="2754693"/>
            <a:ext cx="7856737" cy="321408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4B9F-3075-4C26-8146-E64628A3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Third Party Carrier Switching Apps (SignalSpy)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9A95-3562-4FCF-866F-D5514EE2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400" dirty="0">
                <a:solidFill>
                  <a:srgbClr val="00BC38"/>
                </a:solidFill>
              </a:rPr>
              <a:t>Provides debugging codes to manually type into your dialer app   </a:t>
            </a:r>
            <a:br>
              <a:rPr lang="en-US" sz="1400" dirty="0">
                <a:solidFill>
                  <a:srgbClr val="00BC38"/>
                </a:solidFill>
              </a:rPr>
            </a:br>
            <a:r>
              <a:rPr lang="en-US" sz="1400" dirty="0">
                <a:solidFill>
                  <a:srgbClr val="00BC38"/>
                </a:solidFill>
              </a:rPr>
              <a:t>    to force a change of carrier.</a:t>
            </a:r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8C26D2D-45CE-485D-B9A8-682AC0BB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0" y="2426818"/>
            <a:ext cx="2248670" cy="3997637"/>
          </a:xfrm>
          <a:prstGeom prst="rect">
            <a:avLst/>
          </a:prstGeom>
        </p:spPr>
      </p:pic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A40C82-F3A6-4F09-BD69-65CB0376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96" y="2426818"/>
            <a:ext cx="22486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F51D-9CF7-4E4A-B9AB-0576642A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Window</a:t>
            </a:r>
          </a:p>
        </p:txBody>
      </p:sp>
      <p:pic>
        <p:nvPicPr>
          <p:cNvPr id="6" name="Picture Placeholder 5" descr="Window">
            <a:extLst>
              <a:ext uri="{FF2B5EF4-FFF2-40B4-BE49-F238E27FC236}">
                <a16:creationId xmlns:a16="http://schemas.microsoft.com/office/drawing/2014/main" id="{605AB05E-4E65-4E27-8125-783C1941B5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5453"/>
            <a:ext cx="12183470" cy="6599379"/>
          </a:xfrm>
        </p:spPr>
      </p:pic>
    </p:spTree>
    <p:extLst>
      <p:ext uri="{BB962C8B-B14F-4D97-AF65-F5344CB8AC3E}">
        <p14:creationId xmlns:p14="http://schemas.microsoft.com/office/powerpoint/2010/main" val="40796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35E4B-9E32-4E34-936E-0A4EAC0DEF3F}"/>
              </a:ext>
            </a:extLst>
          </p:cNvPr>
          <p:cNvSpPr/>
          <p:nvPr/>
        </p:nvSpPr>
        <p:spPr>
          <a:xfrm>
            <a:off x="3390900" y="2832100"/>
            <a:ext cx="6400800" cy="19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968B-C589-4D96-9686-3A09242D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32AA8-AA28-4BEF-8C4A-FE5E818D8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 descr="Image result for waze">
            <a:extLst>
              <a:ext uri="{FF2B5EF4-FFF2-40B4-BE49-F238E27FC236}">
                <a16:creationId xmlns:a16="http://schemas.microsoft.com/office/drawing/2014/main" id="{777F5873-4BFE-4163-8514-35504E0A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7"/>
          <a:stretch/>
        </p:blipFill>
        <p:spPr bwMode="auto">
          <a:xfrm>
            <a:off x="4953000" y="0"/>
            <a:ext cx="723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aze logo">
            <a:extLst>
              <a:ext uri="{FF2B5EF4-FFF2-40B4-BE49-F238E27FC236}">
                <a16:creationId xmlns:a16="http://schemas.microsoft.com/office/drawing/2014/main" id="{CCE74E42-1830-424A-95C8-C14F3BA1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5968" l="9673" r="89881">
                        <a14:foregroundMark x1="44196" y1="60753" x2="50893" y2="61022"/>
                        <a14:foregroundMark x1="33575" y1="76258" x2="33333" y2="77151"/>
                        <a14:foregroundMark x1="36756" y1="64516" x2="36380" y2="65904"/>
                        <a14:foregroundMark x1="33333" y1="77151" x2="31696" y2="80108"/>
                        <a14:foregroundMark x1="34753" y1="76444" x2="35218" y2="73925"/>
                        <a14:foregroundMark x1="34077" y1="76613" x2="34430" y2="74781"/>
                        <a14:foregroundMark x1="34732" y1="74824" x2="34881" y2="73925"/>
                        <a14:foregroundMark x1="34524" y1="76075" x2="34592" y2="75667"/>
                        <a14:foregroundMark x1="34897" y1="77143" x2="35120" y2="73925"/>
                        <a14:foregroundMark x1="34821" y1="78226" x2="34897" y2="77143"/>
                        <a14:foregroundMark x1="33359" y1="75064" x2="33369" y2="73925"/>
                        <a14:foregroundMark x1="33333" y1="78226" x2="33352" y2="75942"/>
                        <a14:foregroundMark x1="34098" y1="74450" x2="34226" y2="77419"/>
                        <a14:foregroundMark x1="34226" y1="77419" x2="33983" y2="74680"/>
                        <a14:foregroundMark x1="59524" y1="61559" x2="63690" y2="61828"/>
                        <a14:foregroundMark x1="73512" y1="63710" x2="77679" y2="62097"/>
                        <a14:foregroundMark x1="48214" y1="10484" x2="55952" y2="8871"/>
                        <a14:foregroundMark x1="55952" y1="8871" x2="57292" y2="9409"/>
                        <a14:backgroundMark x1="34226" y1="62634" x2="34524" y2="62903"/>
                        <a14:backgroundMark x1="33036" y1="62097" x2="33482" y2="65323"/>
                        <a14:backgroundMark x1="33780" y1="66398" x2="34226" y2="68548"/>
                        <a14:backgroundMark x1="34226" y1="69624" x2="34226" y2="70699"/>
                        <a14:backgroundMark x1="34077" y1="72043" x2="34077" y2="72849"/>
                        <a14:backgroundMark x1="34077" y1="72849" x2="33929" y2="70430"/>
                        <a14:backgroundMark x1="33780" y1="69355" x2="33036" y2="65323"/>
                        <a14:backgroundMark x1="33333" y1="59140" x2="33780" y2="68011"/>
                        <a14:backgroundMark x1="33333" y1="69355" x2="33780" y2="73118"/>
                        <a14:backgroundMark x1="33929" y1="73925" x2="34226" y2="74194"/>
                        <a14:backgroundMark x1="34226" y1="73656" x2="33929" y2="72312"/>
                        <a14:backgroundMark x1="33333" y1="67204" x2="34226" y2="71774"/>
                        <a14:backgroundMark x1="34077" y1="72581" x2="34077" y2="73925"/>
                        <a14:backgroundMark x1="22917" y1="94892" x2="30357" y2="94355"/>
                        <a14:backgroundMark x1="30357" y1="94355" x2="18601" y2="94624"/>
                        <a14:backgroundMark x1="18601" y1="94624" x2="26637" y2="93548"/>
                        <a14:backgroundMark x1="26637" y1="93548" x2="21577" y2="93817"/>
                        <a14:backgroundMark x1="25446" y1="95161" x2="36607" y2="95968"/>
                        <a14:backgroundMark x1="36607" y1="95968" x2="29167" y2="97581"/>
                        <a14:backgroundMark x1="29167" y1="97581" x2="43452" y2="96505"/>
                        <a14:backgroundMark x1="43452" y1="96505" x2="36310" y2="97581"/>
                        <a14:backgroundMark x1="50149" y1="97581" x2="41220" y2="95430"/>
                        <a14:backgroundMark x1="41220" y1="95430" x2="63690" y2="95430"/>
                        <a14:backgroundMark x1="63690" y1="95430" x2="50744" y2="98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300" y="-38100"/>
            <a:ext cx="6400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Party Carrier Switching Apps (SignalSpy)</vt:lpstr>
      <vt:lpstr>Window</vt:lpstr>
      <vt:lpstr>PowerPoint Presentation</vt:lpstr>
      <vt:lpstr>Window</vt:lpstr>
      <vt:lpstr>Project Goals and Scope</vt:lpstr>
      <vt:lpstr>Evaluation of New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Eppinger</dc:creator>
  <cp:lastModifiedBy>Benjamin Eppinger</cp:lastModifiedBy>
  <cp:revision>2</cp:revision>
  <dcterms:created xsi:type="dcterms:W3CDTF">2019-02-25T07:19:01Z</dcterms:created>
  <dcterms:modified xsi:type="dcterms:W3CDTF">2019-02-25T07:40:42Z</dcterms:modified>
</cp:coreProperties>
</file>