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57" r:id="rId4"/>
    <p:sldId id="261" r:id="rId5"/>
    <p:sldId id="259" r:id="rId6"/>
    <p:sldId id="262" r:id="rId7"/>
    <p:sldId id="258" r:id="rId8"/>
    <p:sldId id="25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F39A8"/>
    <a:srgbClr val="DAE3F3"/>
    <a:srgbClr val="AFABAB"/>
    <a:srgbClr val="FFFFFF"/>
    <a:srgbClr val="6F7FF7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7F8914-8DD9-4894-9625-CB8F53E7A6C1}" v="45" dt="2019-02-25T18:43:1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2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Eppinger" userId="4e3426f6faad254b" providerId="LiveId" clId="{F67F8914-8DD9-4894-9625-CB8F53E7A6C1}"/>
    <pc:docChg chg="undo custSel modSld">
      <pc:chgData name="Benjamin Eppinger" userId="4e3426f6faad254b" providerId="LiveId" clId="{F67F8914-8DD9-4894-9625-CB8F53E7A6C1}" dt="2019-02-25T18:43:35.977" v="69" actId="1036"/>
      <pc:docMkLst>
        <pc:docMk/>
      </pc:docMkLst>
      <pc:sldChg chg="addSp delSp modSp">
        <pc:chgData name="Benjamin Eppinger" userId="4e3426f6faad254b" providerId="LiveId" clId="{F67F8914-8DD9-4894-9625-CB8F53E7A6C1}" dt="2019-02-25T18:43:35.977" v="69" actId="1036"/>
        <pc:sldMkLst>
          <pc:docMk/>
          <pc:sldMk cId="3435279032" sldId="265"/>
        </pc:sldMkLst>
        <pc:spChg chg="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" creationId="{ED9EF51D-9CF7-4E4A-B9AB-0576642A5E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" creationId="{FD957518-0BA0-4C5A-969D-0C63DAB2B7F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" creationId="{1ED73E2D-1196-46C5-ABAA-727B3732BEA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" creationId="{65B818C1-2129-4876-A22A-8A2E153A8F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" creationId="{153A0FE7-60B2-4EF4-8CCE-621845CE09C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" creationId="{886FD047-E7F7-4870-A5A5-1CB6F002D0A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" creationId="{04273B6D-1E9D-4B78-877C-30FE0E3CAB6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" creationId="{0B0CB48E-9D1F-4F40-B198-603D484257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" creationId="{197B368C-2098-437C-8C46-C0A4495BA84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" creationId="{B82C90BC-B7CD-42CE-82E5-B644A8BFA5B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" creationId="{2FFBA0A1-6088-4DF8-BB2A-62A92D59DB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" creationId="{ED088620-3229-489D-BE75-3B486B493DE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" creationId="{363A526B-A62B-48D8-B5E8-953A198A23F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" creationId="{519B67C0-D86A-4F18-9C7D-4CDDA2D2B91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" creationId="{1477EC88-7722-4884-8E73-8B78BAFD3C4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" creationId="{B9E0402D-3172-425B-9FAC-B33C46C6F7B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" creationId="{E6C204A3-F651-425D-96B6-634AA10E6E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" creationId="{4867F00B-FBCA-4F09-AEDC-2F304B5E8E5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" creationId="{D326CF7A-01B0-49E6-9E9C-FFFF1C88B6F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" creationId="{CE657412-54A3-4799-9C1E-240126B12B6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" creationId="{DEF62982-3378-482F-B7EC-468905C07A0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" creationId="{A2F52138-BC97-46C6-B605-FF67268606C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" creationId="{3A6E6E22-91C6-460A-B3E1-8D9DA2F5FD5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" creationId="{3CCD1DBE-37E7-4C41-9127-CB82401AD3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" creationId="{1217D5D7-06E2-45FF-9966-0AF16BB2E4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" creationId="{BBE08630-75F9-4D96-B467-3616E5FABD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" creationId="{76292D6A-BA62-4C61-B7CD-BBF6D7C62F4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" creationId="{B3518E18-C1DA-4AFE-80EE-F18E9A99D9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" creationId="{B6DD0D0E-031D-4149-9A61-F9EB22E89CF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" creationId="{5B94FA5B-C5F2-4E1E-8322-3537D10959D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" creationId="{7723A923-2FB4-45B7-80C1-EF384AFFCFA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" creationId="{8288FD29-0CAA-446D-8542-A3C10821D62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" creationId="{4646D132-9A9C-405E-AAAF-3DC55ECB8E6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" creationId="{60BEC966-7962-4131-96D1-5F0383DD0D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" creationId="{13EC5B39-9A77-45C4-B0C9-5BD2B84EE9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" creationId="{4B0116A7-428D-4B19-9A86-13BAD413E7A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" creationId="{DDAA11AF-10EF-4485-985E-DB5478E34E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" creationId="{4BA95BAF-39FE-4CF8-AFF4-E37125CFA4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" creationId="{7614859B-2FFD-482C-8EA8-CF89834D223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" creationId="{93E291CD-FDF8-4629-9079-9AE18ED1485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" creationId="{D4B53837-0C60-483B-932D-B70358EC08D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" creationId="{52E8D1A8-4A01-402A-A345-50457AFA898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" creationId="{280E25AD-A21A-45E4-B813-34E3566ED6B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" creationId="{96C8E3F5-A32B-4A4F-A39E-6E914925E6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" creationId="{6E392520-4AF6-4BC2-84E8-E938960D23A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" creationId="{7D548F1D-87B1-42C2-B3BF-B7C9182FA6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" creationId="{303DD47B-41A8-4A60-AF75-100D5BE8B00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" creationId="{DA465209-F638-43D8-A65B-2380A63297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" creationId="{D3673ABC-6CDD-4B08-AD60-417AC145460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" creationId="{B5ADCA74-103E-4FFC-BBB2-22D7FC0750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" creationId="{66E50052-4A3B-48F9-9569-82EA873AFF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" creationId="{140CBF4D-B00B-4493-A8F3-E4CA6309051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" creationId="{161C8DF2-08DC-48B2-853E-CC9F56E009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" creationId="{2B1624B6-2DDD-4C48-BFAF-EB011D5AD1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" creationId="{A7E0DC97-22DB-4177-8555-2319B538802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" creationId="{732249B7-8B82-4511-9E32-4D1ED0C75D4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" creationId="{2B9BCA22-2D6E-4CDD-8678-302ED6A6603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" creationId="{4554AB75-C9CA-4B27-BEF7-7680EDDA75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" creationId="{4F42C645-2C55-46DA-8CEB-4C8D0DB243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" creationId="{C95FAD3B-C88E-4E1C-864E-DA6341CCFE4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" creationId="{C092EE55-7BD2-4D7C-AE86-68BAC5CFD3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" creationId="{0FF5B133-D05C-4667-8EB4-14268B4FC52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" creationId="{C9A7833F-28CC-4F95-AE89-E208488419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" creationId="{ED6DF2BE-C173-46AE-AE85-86547B69369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" creationId="{3074FEA3-9DE3-4B9E-BB00-EAF8DF7AA09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" creationId="{966F69AC-6FA2-4F5E-9F60-F8FA91C6FF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" creationId="{8467BD94-3174-42EF-9173-A4869238A7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" creationId="{403A417E-3FE5-42FC-94AC-A85926F73D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" creationId="{C55E8AD6-3434-4116-A40F-C96EE6E8A30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" creationId="{EB2236F7-9B30-4665-8C33-DD6CF7F6019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" creationId="{27FDD70B-6EE4-4499-B928-EB3319B72B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" creationId="{1090CB72-E833-4364-9ECF-65D1031518F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" creationId="{B2AE3D9D-4ACA-44F3-BB7F-91224B3E7B5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" creationId="{9DFED05A-46BA-405E-84C8-38D6CC9A412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" creationId="{6884BE87-41FF-4AF0-BC31-78645D77D40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" creationId="{E8DE686F-78BB-4032-925F-B7E3A67CBD6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" creationId="{56A33E88-22E6-40C8-A488-B8CDD7445A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" creationId="{06FEAE5B-98E4-4531-95BD-CEB466E136B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" creationId="{F3AA35B5-E45C-4B90-AFF2-9D286627AB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" creationId="{041243C6-1A3B-4C73-A1E2-5864B5F98B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" creationId="{2B33999B-0097-4B63-8EF1-12B8CA2760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" creationId="{9AB1E6F4-13FE-4119-9D3A-2466C19ECD2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" creationId="{D9C54843-0D2E-48BC-808A-F82EC0AF072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" creationId="{D6AAD05E-1BA8-4B77-B03C-DFA5DEDA01D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" creationId="{CA05C26B-CBA0-4343-8507-D305078B9D6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" creationId="{909D8BA4-5123-4716-B75F-8B6E107D33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" creationId="{9357CE50-7557-4CFD-B66F-321194881EC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" creationId="{408B9B9E-1C01-49B2-906E-35C455E74E7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" creationId="{AFEF0D4A-C189-4F2C-8315-D8D4CBBF0B5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" creationId="{457E5456-28CA-400A-9F0C-D99BAADE840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" creationId="{F1333120-C17C-489D-BC57-E7986F05ECF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" creationId="{65C9D615-E695-4210-9179-F509690A4E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" creationId="{B36F9610-DB3C-4A84-B0AC-84AF849916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" creationId="{CADF260D-F177-416D-8052-4811982B2C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" creationId="{6FD89290-DF98-46C4-A844-B6B4521D8AB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" creationId="{2973E188-E766-4489-8298-068BA18BF95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" creationId="{F77C55E9-FB23-4798-BE41-992BFD49087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" creationId="{82275AF5-B43C-4956-A4A7-D2FAD39C926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2" creationId="{5D8FA6C4-950F-4190-9238-DD4A84631F9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3" creationId="{935E72F2-28D3-40A2-B91C-73D2B3A634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4" creationId="{62DBB189-3577-4429-89BA-01763C2523F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5" creationId="{B0FBD65B-E4D8-4B58-BF37-3D57877F9FA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6" creationId="{BECB0D74-6B9C-4616-832C-8433FAA530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7" creationId="{7D2E3D17-2D1F-4469-8AB6-DA29AC34885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8" creationId="{B32751E2-7601-4075-85F0-F15F35D4DF9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9" creationId="{528A6A3B-14B0-46F0-BB69-863BAD1B69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0" creationId="{E5B7AB8F-8EF4-48B7-8265-083EBD1935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1" creationId="{F4B32E4A-439A-4EAD-8B50-BC6DE8FA2D2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2" creationId="{B93D958D-1953-46FE-A919-6B4FDCC5A0E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3" creationId="{CA5A79B1-209F-419A-9258-D448FDA8DC3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4" creationId="{A161F247-ECD9-4BE4-BE20-7FB25804605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5" creationId="{F2B6A8DC-CB05-4EDC-95F7-EC5DCA87BB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6" creationId="{35AFC147-A017-42E3-B382-B9B78EC57A4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7" creationId="{E4A80AB8-44BD-419E-A936-CE0669249F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8" creationId="{DEC15C76-9A45-46A7-90CD-34B6BCD72F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19" creationId="{8A5C6103-80DA-4E74-BFEB-C13DA7CAEE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0" creationId="{6DCB4A76-5DF0-4C69-99AB-1604550CE83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1" creationId="{7201690A-C569-456A-9698-ADAA05461E6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2" creationId="{75E813C2-5C14-49AE-8354-02BB913F3C4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3" creationId="{2362B70D-CDEB-40F3-9CDE-DCCCD1F4BE9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4" creationId="{8B2DC142-688D-49C3-B03E-DB604533C9B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5" creationId="{4762AE69-B509-4620-A37E-DEABE3F5E67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6" creationId="{8A9B0789-03BD-4015-8D7A-C6F2F2CAB9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7" creationId="{941BA808-4C72-4208-AACD-37802028DC6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8" creationId="{F32DBCDC-A71D-4DAC-AFAE-DB47DED793A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29" creationId="{1B9F2878-CBF0-4B23-A6B3-5E829DF46D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0" creationId="{2B787AED-AA99-48F5-8C40-717D09136D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1" creationId="{44CBF685-5C06-4E29-9096-BE0071D1CEB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2" creationId="{CFA23F38-D328-4DED-BF10-4F1E246D5ED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3" creationId="{DB6E5727-8533-4B7A-BAA1-A1C8A6E8AA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4" creationId="{7729EEB6-236E-4081-94E4-FCF9EB0288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5" creationId="{CF3E2859-E06D-4BDF-AB6F-0611CAA517C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6" creationId="{C0B8AC0E-E6BE-4D13-8A4D-1756AB2B63F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7" creationId="{702003BC-9908-4055-8306-3E2047CAE2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8" creationId="{76063885-EFCD-4ECA-B6FE-933BB616F95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39" creationId="{B1795788-0C6D-4506-9F02-D71E027EFAF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0" creationId="{60975601-B92F-46C1-9DAA-0641C764446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1" creationId="{EEF0A10C-4786-4D52-BA79-5AFB02993D9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2" creationId="{461F63CA-B612-4971-A754-FE49404CD73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3" creationId="{B39D4880-7A61-4146-A3F4-5B5618A33C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4" creationId="{CCCCA184-D45A-43BF-8C6B-F1588E563E1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5" creationId="{17FA2AB2-E27E-4993-81BE-B1762A961C3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6" creationId="{88551610-1D26-427F-8E76-E2EC11B317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7" creationId="{DDD07B26-4E6C-44F3-89FF-9DBB289EF2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8" creationId="{B8368A17-F9E2-458F-B7CF-31ED98C8807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49" creationId="{4ACD9405-AB10-4A93-862A-4A4EB4A848B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0" creationId="{09E17C1C-9FC7-45BA-A706-701FF934B9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1" creationId="{E900CEFB-A5E7-4844-8E6E-AA67DE27579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2" creationId="{6568F9C5-DCA1-4687-8764-C80170812A9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3" creationId="{612680F0-57C2-47B6-9671-A9EF7433740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4" creationId="{FD2428A3-F9FA-4F62-9661-366F3DAFF86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5" creationId="{DC9B7700-15F0-4473-8487-6539CFDB28C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6" creationId="{6BA358EF-8374-444C-AF19-CA222CB3AE9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7" creationId="{A18AF2AB-C573-4176-8EE2-CF11C7F3E43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8" creationId="{64DA2E43-0204-43C9-BD11-680C464322F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59" creationId="{078930B7-8082-4C34-87EC-9091E88B872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0" creationId="{3CE9ED4E-817B-4CDB-80F9-C99391BFF5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1" creationId="{03464754-7448-4439-A7B3-9A87DDAE1A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2" creationId="{712F93CC-96E5-4CB0-91B6-78D8902BFDA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3" creationId="{6D5C096F-B161-4CB0-BBA4-685741DF7E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4" creationId="{C96BAE0A-5BF4-4D30-88AF-E4A160537E2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5" creationId="{B8526BE0-8F3D-478D-9F77-7A27BD7D04D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6" creationId="{EA50BB60-67DC-4850-AE08-2B40A4A711F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7" creationId="{6E46C839-66E4-45DE-801D-EFAE43D3BC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8" creationId="{1CD34DB8-AAB7-49AD-9DD1-2521919BBBE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69" creationId="{42F8783A-BBC1-4898-A773-95E65C52DA7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0" creationId="{D761CCE8-FF3E-46B0-B32D-AE16AD641E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1" creationId="{1216C220-0F97-4F11-BEE8-A617ED766D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2" creationId="{0F67214E-ACE8-4DEA-91D4-348942CB12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3" creationId="{2D2F7EB0-C7D7-4A7F-BD25-F00921DE882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4" creationId="{18D9DBFE-7683-48B6-9A64-097A321A664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5" creationId="{79FAF610-4C3A-4396-A984-9BD3D7FDEC0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6" creationId="{2DEFDD82-2569-4B57-B111-11266C62338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7" creationId="{641527B5-F135-4709-A4A6-561F76ED33A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8" creationId="{90E0BA3B-1353-4697-8394-B87FBC207FA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79" creationId="{2C640F1A-0566-4EA4-A1EB-341BC7FD874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0" creationId="{3E7CCFF5-C30F-4E84-BA60-E511BEB2EC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1" creationId="{4EA57052-A1CD-446B-BDFC-EBD14614980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2" creationId="{B8A0BDBA-D71D-4406-8483-77E41C85D1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3" creationId="{B4883071-E538-41F3-8066-BD7C530DD59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4" creationId="{507FFAE1-6F94-4601-AF7E-5483762068F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5" creationId="{F888EBD8-A48E-4AE3-9A77-28E06580D3C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6" creationId="{6FD7CAF2-FB06-480C-AF41-F98DA43D2E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7" creationId="{A2B79D73-7C26-42E9-BD80-029C5BEDD8A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8" creationId="{EAA87E75-B55E-4143-95E0-37B05370927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89" creationId="{27856153-0902-4A39-B712-3827CFD0C54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0" creationId="{C55358C5-5733-4BB4-AF85-EB935EE6B2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1" creationId="{0B1B9867-5ABE-4B83-86E0-F414CC70563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2" creationId="{457F7D64-9971-415F-A8D7-169FD36F10B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3" creationId="{B9F071EA-A124-44AE-B1B2-43BB5C1239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4" creationId="{201CE803-0FA2-4570-ABDE-3BF67C09B88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5" creationId="{EF61858A-9527-4E4B-934C-41CD254BBDA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6" creationId="{B15CD203-40E8-400D-A2DC-6F42A4AB79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7" creationId="{F50D8502-E06C-44F0-80C8-505CB5BFAC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8" creationId="{762F30D9-FC42-4962-869B-D5DB65F2ABB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99" creationId="{AF9E1BFB-3AE6-4AA5-AA93-50A605C7633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0" creationId="{276EDBC4-CDCB-4914-96C0-F7D636A35D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1" creationId="{C52E4484-22E9-470E-8916-9DDC723E193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2" creationId="{17A180DA-22E1-4385-8401-2327B2D179C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3" creationId="{F01BB052-50DE-4DD3-AF8A-2E4316112A7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4" creationId="{105EC309-7DAF-4B3C-90FC-C4C6A33C9D2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5" creationId="{BBA11EB3-4B27-4587-B49A-CE9F3EA31B7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6" creationId="{436409BA-43C6-43E5-9852-E44FBB3E9C9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7" creationId="{2DEBF5D4-FC1C-462A-A16F-FFFEA21957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8" creationId="{DA3CD5F0-14F7-4DB5-B00E-719D6B0C04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09" creationId="{33E51427-4849-4CAF-8CB6-79FCED43EAC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0" creationId="{9D0CC7AF-A9AC-4B3D-9C2B-3F1F0761B6A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1" creationId="{7B78893E-14FC-4311-9FD9-AD746141FB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2" creationId="{EF0C232F-4C6F-49B9-A12B-E85293C56E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3" creationId="{E2B74ADA-0814-46C2-A45E-2F7857624D1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4" creationId="{8E023CFF-A11C-4F2E-A0CE-530EF9C3B45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5" creationId="{889E630D-0563-4638-9F1D-3AF8A53ABD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6" creationId="{D90AEE50-2801-492C-A5A1-20F36B050A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7" creationId="{6F2E5BBF-A931-4817-8F74-80164FA9FC5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8" creationId="{3AECB5E7-225A-4C49-B683-F13E5FB1EC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19" creationId="{DAEF723F-604D-4DC0-8519-B10437866E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0" creationId="{0D85F1C7-736D-46C1-8C7D-706343D3CDD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1" creationId="{5C4A7D12-39C1-4CE5-8252-BF5A0D031D8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2" creationId="{46525631-97E3-47DE-AEDA-4496B268F9B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3" creationId="{D523BC6B-03CE-4D93-9FAB-A8044EC77C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4" creationId="{BE982599-35C2-4B2D-AB68-FC66B24D358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5" creationId="{1B5A9474-C4EB-4447-BE99-1576571232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6" creationId="{4F8DA01A-E780-4DF9-88F5-51235D5BA36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7" creationId="{8B9752CA-F2E0-4A0B-B1D4-2BAB1331B30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8" creationId="{5E157D87-6ED4-42E1-A50F-D9CEC473A6D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29" creationId="{BD449DA6-0D18-4DE2-B59E-10DCB1440D6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0" creationId="{7B3CC565-10FE-45D9-845E-4F88758DEB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1" creationId="{DCD73477-C413-4B47-8CF3-F179AD3B26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2" creationId="{3AEAE866-CF56-4EEB-901E-BC6EDF27AFD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3" creationId="{01ACAAF1-1097-4F63-AD34-AE3096B40D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4" creationId="{5E926F96-49FB-4748-BBA2-0F887C0372C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5" creationId="{4FC78F38-553F-4B1B-995E-BF334AC59E6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6" creationId="{0298C5EC-12ED-4B9D-9150-F2D9C041ACF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7" creationId="{7F641E83-9302-4843-B804-D1B8F7FA3A1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8" creationId="{D7EB4429-A2ED-4073-A893-340475C7E2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39" creationId="{832FB132-A77D-476A-B909-24F6EFD1CAB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0" creationId="{E4A8C4B4-E696-4CB8-AB09-52D0EC5B5CF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1" creationId="{24FB5813-9BD6-40F8-8FB3-5E392EC2065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2" creationId="{2759CBC2-7752-4FD4-A316-79EC084C06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3" creationId="{00CD76C8-65A5-4035-9657-A7C9BADFA50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4" creationId="{6B5C591B-1207-453D-8AFF-2F9EFD5D866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5" creationId="{1FDECDDF-B3E8-4FB6-8A34-C770A7AAD0E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6" creationId="{5E7507C5-0AE3-4016-A1FF-A0FF24337D6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7" creationId="{0193F2BE-23CB-471B-A5EF-460A1354147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8" creationId="{F292D1D0-286C-4B78-9610-2F6F4F1F127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49" creationId="{B9BD0644-A1EE-4B6A-8477-624EA3FEA9E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0" creationId="{BAD91F77-C36D-4F26-B044-EC3A426F4F8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1" creationId="{986F1024-852E-4E9C-9BD7-ED77E511BC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2" creationId="{B3C8BA4D-6476-4D45-B6FA-3097A68EEBF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3" creationId="{8FCE7B5B-A524-44C4-84E5-033C12FE8CC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4" creationId="{C287F815-99B7-4E5C-9EEB-10E22F4288A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5" creationId="{D1703CCC-B60A-4B49-ABE6-B5B1EA7039A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6" creationId="{54070E08-0C62-4EEC-80DA-F7136EC8EA2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7" creationId="{4D289185-E89B-44AD-907E-6E0D9037168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8" creationId="{45311A00-F11B-4DEE-88F7-AF05BB28BCD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59" creationId="{09FABBD8-1DED-4F7E-B553-329A0A83A5B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0" creationId="{34D6B136-A147-4FEA-B087-701B0FEAF7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1" creationId="{70BDF493-02A1-48CB-8FCD-4E4D63E41FF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2" creationId="{FA810529-E0D8-424A-9626-35B1717A7A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3" creationId="{AFC088D0-5ABF-4A2B-A170-0E643084FB1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4" creationId="{78F7E8B4-9240-45A5-BFD3-422CD559F38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5" creationId="{386CC681-0E70-418C-82B3-CEE9BA8F88A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6" creationId="{644A2B28-0CB3-42C9-93B8-7F5C72EDEA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7" creationId="{CD132C54-6C02-4BEB-8490-143A7D4D7F1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8" creationId="{D2A5AE0A-DF4F-4E9B-AA00-197D85A831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69" creationId="{E5C06D9E-9793-40E2-814F-D8D555131C3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0" creationId="{17ED49F0-4E1B-49D6-962B-12D08A6BD7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1" creationId="{85A93F69-787F-48C8-8100-5915E5CA08D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2" creationId="{1B518770-081D-4FB0-BA17-59E6EEF200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3" creationId="{EE39E22C-705C-44AD-B4CF-6239103CBA5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4" creationId="{FE14E574-5994-4772-B30B-E6E77640E2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5" creationId="{0959A9A7-6B1B-4EB6-86FC-F637BAEE220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6" creationId="{A602CE0C-6AD2-4D39-91BC-3FBF67A4D2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7" creationId="{5EE2CAC9-B671-4D08-A2D5-6BE4F60D55D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8" creationId="{3026FDB7-4BD8-4E87-9612-E611955BB41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79" creationId="{75857923-291C-45B3-8902-A061F642328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0" creationId="{2C53D443-BCBC-4504-8D9E-CA942F40BFF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1" creationId="{DCE35F6D-2944-4383-BA1D-E6AB7FA226A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2" creationId="{1CF6112F-81E8-47BC-8329-42A1C395733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3" creationId="{9BB97BF8-FA1B-413D-9357-66914538470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4" creationId="{92CEDCF9-1204-44FE-AF85-7942A95D7A2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5" creationId="{400ECE0B-0026-48F3-93AA-C1840B3A24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6" creationId="{EE6135D6-B2A0-4F1B-B0B7-67D1B426040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7" creationId="{34499623-B84D-48C5-9D26-35BFA22728E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8" creationId="{BD04E5A9-7262-40DC-B702-F70445E986D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89" creationId="{31A68CBB-8BFE-4EC4-AF9B-BC1224E76B6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0" creationId="{0986241C-85E3-4FAF-BB3A-042B397D5BC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1" creationId="{EB37FD2D-8A8B-4C75-A443-7FC6E546D58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2" creationId="{0123CBE1-4F74-4BF1-AADC-B3518CAF953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3" creationId="{0B931EA6-6604-4564-9962-6461384F5B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4" creationId="{5F7243E7-A4A2-41E6-93BD-2E8AFB777D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5" creationId="{122530DE-58C0-4230-8827-98ED00D4F6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6" creationId="{91A518C1-FB3E-4663-99A1-95C7F6A79FD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7" creationId="{44DFDCA6-78CC-451A-AF90-C3D22550F63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8" creationId="{E0D6370A-BA5D-4466-A858-44A96528D13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299" creationId="{3C2C5817-7552-4AF4-8CF0-251D7E4360B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0" creationId="{CF21BE68-A70D-4DF6-857F-F77B4A7F078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1" creationId="{D480D336-1237-4150-85C3-6212050FC33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2" creationId="{BF8E64F8-D0D8-4907-984A-3444335AC47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3" creationId="{A5463C46-C7BE-470F-AB8D-EC6D20A456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04" creationId="{6A9EA4EB-B7A5-4FEB-9C67-1443CB30E71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05" creationId="{D66B8595-2237-43C5-906A-B3C6C354F6A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06" creationId="{568577E5-7C00-4578-99CD-AA2DF1C73EB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07" creationId="{C390D627-B10E-4801-A674-D1D3B118E36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08" creationId="{9BED7280-EB56-42D5-A4A1-6DF31B2838D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09" creationId="{1CE3526D-F59E-4006-A5E0-56CF0EB1AF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0" creationId="{3B5CDCCB-9F4A-4945-B69C-2C38D8BFDE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1" creationId="{B122B67C-AC5B-45EA-A07E-AD2F4710DA3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2" creationId="{733D3924-9EA6-4914-8BB1-8201D6B90AB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3" creationId="{F7817E2B-01D5-4ABB-87F4-F096E3970E1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4" creationId="{EAA9F1A8-E2F9-472F-96A2-BFBDC6901B2B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15" creationId="{67DA7290-74BF-453A-9B33-4B3FFF76B96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16" creationId="{CA10523D-71F2-4FDB-B479-B5EB821E4D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7" creationId="{BCB1836A-CFCA-4BB1-BB7F-E3BDF0F17FD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8" creationId="{8A874D09-2DE1-4AE1-91D1-6A94A2EC8ED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19" creationId="{2A5EFEF9-ADFD-4E90-B700-66D7550BD1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0" creationId="{D4F11E97-775A-4826-8EFC-B80459D5EA9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1" creationId="{74CDDFE4-E4BF-4865-83C7-1E34C2AC4D8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2" creationId="{FBB2F1DE-9FE1-4276-B2E4-CF4B29F22AF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3" creationId="{5CE89B06-EEDD-4DD3-B2D4-43765D8865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4" creationId="{D5C9DC87-C3E7-411B-899C-AE08EE8F9F2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25" creationId="{F555F18D-6708-42D6-9CA7-CD596296C3B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6" creationId="{19334BC0-045A-4C1C-BD93-33082F38642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7" creationId="{D02FDCBC-7F6B-48FF-81C3-2DC0BCBE5D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8" creationId="{8A959683-CEC7-49D4-B584-BA469F52B38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29" creationId="{28CCAC4B-05AC-410A-B342-508CE72DDA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0" creationId="{CEB7F785-093C-4A13-97E9-E66DECD456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1" creationId="{951B4430-5FC4-4CAA-AA84-8EB3ADECD8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2" creationId="{54AF6A86-AB7D-4EFA-9383-C6EB8B4D5F3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3" creationId="{65D1A879-120F-4531-BDC2-A670167A58E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4" creationId="{9ACD4656-91B1-4CED-B6E5-0836B5EC33B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35" creationId="{7EB39FF3-FF7F-4CD6-9F03-C6AFA518659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6" creationId="{95D3B6EC-9D11-4A3D-B294-6CF3DE07258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7" creationId="{3D0623B9-249E-47C1-A30B-6AE577CAD0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8" creationId="{F5B615F1-A152-4E78-8704-86AEBE1D2A1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39" creationId="{359B6FEB-CDD0-4FCC-927A-EFFFC35DDBB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0" creationId="{B7F1C9C9-8D48-4914-BFD9-D03DD4107F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1" creationId="{8B12CFD4-4000-48F3-9AE9-889F8F5BCD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2" creationId="{06CBCD82-CFBC-4E10-80B6-4FA5FE4E44C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3" creationId="{B5EC7E57-06A7-41E3-BF7D-48430A09E4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4" creationId="{7E95B8D8-309B-4867-8971-EF89158226C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45" creationId="{15E3DDDE-EC72-4A2E-9EAA-2FBCB6E8CF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6" creationId="{5781A529-164A-4A69-9357-06DCBF6992C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7" creationId="{ADF61FA6-136F-40A4-8243-7A74F2C4EAB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8" creationId="{99D4D2B2-AC16-4A7C-A72E-FA17BF0EF11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49" creationId="{573087AC-9AAB-4D4F-B646-D2F7363D67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0" creationId="{F3A19155-0999-4D1E-B10B-CF0FAD7E4B0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1" creationId="{48E8E225-2FF0-46BB-87AB-BB12883925A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2" creationId="{8EBF8A5E-8F41-4621-9347-E04BB83DCF8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3" creationId="{40467D62-6C9C-4972-9699-67F75B3A6A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54" creationId="{632E2104-FCC5-42BB-A86E-461CADB6531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55" creationId="{5014AA48-E66B-49B8-A3D5-2C0E7E94DFE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56" creationId="{63CBAFB2-5C1C-4541-B029-2555DC5A7CB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57" creationId="{4ECCCC07-2D75-4C59-91E7-0322F27B5FB2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58" creationId="{7AFFE56C-6502-493D-BF0D-2743D23CB7E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59" creationId="{FA362829-FA30-4474-AE79-B88E1A30DBA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360" creationId="{3C42BB2C-567E-44B3-920C-44B8C9BAA3A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1" creationId="{AA4770C2-D9C4-4AF6-8B17-42012AAB88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2" creationId="{E34B23AD-3AF9-4A2D-85A6-DF10F2640E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3" creationId="{6998AF5F-9B38-4972-A1D6-DC98E7307A9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4" creationId="{318F8BC3-931B-420B-AE7D-763BFB4E23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5" creationId="{6D96FB31-0FB5-4549-9FFC-F2EB502D6D8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6" creationId="{67D36228-AAFD-446B-BB30-A34C96F6F8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7" creationId="{393E4352-9A39-49F2-9509-00953137C37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8" creationId="{93CD7775-BD9D-42C3-A11D-2A4411E241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69" creationId="{ED441567-1BF5-405D-A241-A5B9DA0803A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0" creationId="{5F2E05CF-3749-46F3-8F23-38C5C13760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1" creationId="{1B3AB100-1B06-45E7-91E3-772F3AFF6B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2" creationId="{64AAA60D-4E24-4ACA-873E-F607EE960C0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3" creationId="{DAED302B-1235-4801-A18F-0B74215D79A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4" creationId="{C51504B9-A953-46A4-9597-502FE710F77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5" creationId="{9783882C-833C-4B47-BCFB-73F58BEA2F4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6" creationId="{2C877E31-5742-436F-B540-389D60213D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7" creationId="{2151537F-4721-4C45-845F-6F460411B7A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8" creationId="{504E600B-710B-4A31-A8C5-0A5D9D88B95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79" creationId="{1667FF79-2CE9-4E42-878F-10E42C5029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0" creationId="{51440451-EA4D-41F4-9A08-4EFF94D019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1" creationId="{7F44F335-FAAC-4082-804C-6D14F5B17B7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2" creationId="{3FA9294B-CA50-485B-83F2-0FE70185AB3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3" creationId="{CA88CEE8-1335-4310-B74A-0C0EB4166A65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384" creationId="{5871F365-C0BB-4F87-BFB4-045B41D3B74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5" creationId="{4BD0D0E7-051E-4257-B9A7-A7C6AFF0C8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6" creationId="{F731947E-D9AB-4374-A970-6028960AF0A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7" creationId="{9390FDED-3C80-46E6-A397-FD6E0E9328C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8" creationId="{146EFE34-8FB9-4663-B3BC-8C2BC20CEE5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89" creationId="{3BBC787A-A5ED-4780-A73C-F9E776BCBB6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0" creationId="{FCC1B65D-694A-435E-81DA-AD68BD61AD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1" creationId="{A92EE042-BD45-4B47-B2DB-4346B9AB188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2" creationId="{4A80BF61-3DB4-4FF7-A0E7-F9F183CBC4B3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393" creationId="{9053E263-DAF6-40A3-A3CC-459C61F2CDF9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394" creationId="{4C94ED94-0CF4-4E6F-B0F3-DBE8A00265A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5" creationId="{4919DBF0-51A2-4EF4-AD24-470971EF71F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6" creationId="{043AE6C9-1508-4115-9A10-88D4527103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7" creationId="{7E4F8B80-8A42-4975-92A3-C726B78FE71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8" creationId="{4B8AEEE1-01DC-4376-B465-DE286BBFA3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399" creationId="{53CD5AF9-81A0-4EDC-89F2-B286FCFC308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0" creationId="{71F7FF8F-129B-4488-AD5D-09978C2352A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1" creationId="{466E0EA7-FDE7-42D8-9E2F-22D440C6AD9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2" creationId="{C6801224-28CE-400F-A09E-7CD4E7A950EB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03" creationId="{AFC933E8-88DB-42C6-97DB-59EB3C3CE7DD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04" creationId="{64067B9C-266E-4400-935A-6E617BB52F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5" creationId="{6EFD2025-8EE9-480E-B840-5B2D95DC129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6" creationId="{67A9F237-4B26-4AA3-959D-CDE91F349F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7" creationId="{45046BA9-2A7B-4C18-904C-AC463C6B04D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8" creationId="{32108565-5107-48F1-81E0-F1E11BF6910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09" creationId="{CD30DB3F-76D6-4CF0-8512-89B0EA5EED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0" creationId="{01F50247-194E-4C68-957B-1F85C543B4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1" creationId="{59BFD458-0015-49CC-95F4-8A905FC2BC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2" creationId="{B4EE4E39-B908-415C-8E7D-EA8BDCE0AF63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13" creationId="{8A18A0AA-2483-49D5-A5A5-28473FDA61C4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14" creationId="{2AE0739A-79A5-4DA3-B0FE-E627A782A9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5" creationId="{BB83A4CF-4AAB-42EB-9516-DC361A343F3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6" creationId="{D8298200-6151-47EC-8CA8-FBEC4B42C97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7" creationId="{EC38EF5D-44DF-4996-93BB-F8D271AE9A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8" creationId="{2C3DCDDC-BE41-469A-9E08-57055D0042A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19" creationId="{8C7634A1-D592-4735-990D-A461D89A722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0" creationId="{084E2EE0-4B9E-4ACB-A476-C6901968807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1" creationId="{87B2E88D-A3D9-48B5-94D1-7FA4F56F2AC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2" creationId="{A8D08E1A-8874-4467-97E7-8B5DACB573E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3" creationId="{89D30239-2459-49F1-BE2E-188DC8B7C7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4" creationId="{11076AA5-E35E-4FA2-A647-6C835A81DB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5" creationId="{1A344B06-E15D-4CE8-9058-655E25A58E6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6" creationId="{8C324ED5-E82C-4BD6-B3CF-7FCE039B855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7" creationId="{2AA448B4-ECFA-40E4-8987-C98ADB7C58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8" creationId="{A4346781-C347-471D-B695-76A56E03CDA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29" creationId="{9ADC81E6-E245-4B8D-B100-C2AE2F8115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0" creationId="{E341D532-79F8-46CD-8F7F-4920400A2A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1" creationId="{F75DE1A1-D765-4117-A1A2-198AEC347B2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2" creationId="{B82A469C-C6FF-4FDB-947F-9F5134F5A1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3" creationId="{DAA04F7D-3255-4965-811E-102494981369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34" creationId="{6B6C2B86-247F-48F6-8399-599CB473A1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5" creationId="{B4D2647B-28A8-4EC1-85B0-FEAEC1689E0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6" creationId="{D6E11A0F-65D7-4308-9C45-ABEBAB4A015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7" creationId="{ABCD058E-2E77-49AE-9CAB-B9A7CB1707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8" creationId="{178EAC38-CF73-4881-A047-EAEE9E99669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39" creationId="{F6134D85-0ED4-4307-93A4-37CD197ED12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0" creationId="{C14D7E25-FECF-4DEA-BDCF-B061DAF9144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1" creationId="{803BE369-F804-4BB2-8431-60F302A7689C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42" creationId="{0ACC99E5-8E44-4710-B6A5-7C5F800EB7F6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43" creationId="{C510E4B8-84AF-42C7-BEF1-F28327470179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44" creationId="{63075BAB-5D6D-477E-8ED2-20C7FF3271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5" creationId="{C5B2F095-3131-4A05-A89F-BB3E2845F5E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6" creationId="{407E9BFC-B8C0-4AF9-B828-F5C879DD3EA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7" creationId="{C02FE53C-5C45-423A-8C9E-12C81268A0F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8" creationId="{59DF0DE4-C08F-4977-AF1B-E2CC58E631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49" creationId="{6AB1AF2E-6ABD-4DEA-B197-431D195641D8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50" creationId="{7C71B513-2858-43DE-86FF-2DC3D67C1535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51" creationId="{67FF7A76-4D2F-4C82-8109-36E42939DE66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52" creationId="{2BF2284C-FD74-4049-8C74-6809D72A9B64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53" creationId="{9FEBC814-B30A-44F1-A6C8-D829B40166AC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54" creationId="{44488918-74FD-4B25-8EFA-20D9786E76A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5" creationId="{A97E60BE-3DFD-4930-A4D0-C81F2F65E6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6" creationId="{E83A3659-0F06-4293-ABBB-E819F58F75D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7" creationId="{87DD0409-D34C-496E-A66D-5AB2A002943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8" creationId="{45C8591B-9910-4C03-A243-243F70F2B54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59" creationId="{7A120AD6-AFD2-4182-BB81-CFACE1DB3DF7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60" creationId="{7DD41691-3250-4A8C-8936-3D0638D46247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61" creationId="{FB58F6CD-C4E7-4B12-AC34-C75AB95C43CD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62" creationId="{566FCC30-AE53-4E74-A468-4BCCB9FF4FAE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63" creationId="{EEF2FC99-09A3-4788-BF3E-D094EA816F30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64" creationId="{FEA6D092-F7F6-4196-9896-E236B13572F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5" creationId="{479D5D84-55DA-4650-B4F2-A40F40BE0EF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6" creationId="{2B8C42EF-7082-4F95-999A-99C763FB088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7" creationId="{A4E54C04-BBBC-4101-A1FE-3BC9D07A5E0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8" creationId="{49849567-70B7-43C3-8F15-F5F3DBB8FF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69" creationId="{E697E147-A33B-4DEE-8A5C-C5883389C5C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0" creationId="{37BFADC4-0908-4E0B-A732-3D8C1DC1E8F1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71" creationId="{67A45D90-C618-4125-927B-EDEE9BF532BA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72" creationId="{03C9B530-4946-4DCC-8429-597E7BC9D5D2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73" creationId="{B53767B9-F113-4F9B-9591-9BA5D9A579A7}"/>
          </ac:spMkLst>
        </pc:spChg>
        <pc:spChg chg="add del mod">
          <ac:chgData name="Benjamin Eppinger" userId="4e3426f6faad254b" providerId="LiveId" clId="{F67F8914-8DD9-4894-9625-CB8F53E7A6C1}" dt="2019-02-25T18:40:14.502" v="39" actId="478"/>
          <ac:spMkLst>
            <pc:docMk/>
            <pc:sldMk cId="3435279032" sldId="265"/>
            <ac:spMk id="474" creationId="{AB27DD38-B4B6-4153-8D07-C6A47BCF5BA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5" creationId="{9BC03FEB-7D30-472E-B462-FA6C6BA6D85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6" creationId="{F2728136-2225-4B88-9BE3-4E855BB0647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7" creationId="{E2900265-8B62-4770-AB29-7AFA9166010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8" creationId="{280BA2E4-7BF0-4DC1-8EBB-46A1B084566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79" creationId="{A8F30664-581D-4392-855B-1DEF96E1674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0" creationId="{23B4947A-3EE9-438A-90C8-2B0AB09AD82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1" creationId="{5BAEF0AB-7AF8-457B-866B-FDF4B582DC7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2" creationId="{AA17D54A-D301-46C9-8693-539579B4FA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3" creationId="{5AA67B84-EEA9-407B-81CD-99C4B4C87AD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4" creationId="{0B6979E7-9D8C-498E-AA2A-9C34E8A7A09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5" creationId="{8A818D19-D1A5-4C91-B67A-B826B349662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6" creationId="{59536A79-59A6-48C7-9697-6CB6BE36372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7" creationId="{834D191B-6937-4FD1-8123-A93908F3ADF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8" creationId="{56FA5B3C-578D-4980-85A6-677A615DE79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89" creationId="{7EB71BEF-E686-4CAA-9D62-EB6428F784A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0" creationId="{4D320AD3-F7C3-41A7-A1DE-4031C086A40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1" creationId="{7A459740-9ED0-45E3-96D6-051FF0D7FD0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2" creationId="{FE7CF42F-95AB-43B4-BEB3-FB400A105B7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3" creationId="{779638B4-EC32-431B-A56B-5AF01D5D8CB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4" creationId="{DBD979DE-C870-42ED-ACEE-B0028576BC1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5" creationId="{9D809161-163C-49EE-87AE-B21D1412145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6" creationId="{783BE7F4-5AC1-4892-8702-A81094AB769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7" creationId="{70F14AF1-47FD-4696-8C0D-FCE14C3C32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8" creationId="{99DDC24F-D6F6-485F-92DD-FF6EBDF878F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499" creationId="{9F259A2E-EC2A-4688-8DB9-3515BFA0E53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0" creationId="{6BCEDCD1-FBBF-43C2-B99A-50D244E5F68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1" creationId="{7CE8D5B2-BFAE-4DA1-8C3E-B9D4DD06416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2" creationId="{D6E267DA-9D6A-4328-B93B-5DE594D63B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3" creationId="{901119B5-E874-446B-B2C8-3ECEB6B6872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4" creationId="{A912D56F-BE92-40EB-B671-7C1D42BC243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5" creationId="{81B7C422-FD11-492A-AA96-D5A730498E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6" creationId="{67347652-F170-409E-8585-8BD2339CC7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7" creationId="{83C19ED7-4142-48DA-9F8D-4B29F9B2E5A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8" creationId="{DEF053C8-4099-45A4-8892-DA49BCBE36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09" creationId="{545AEAD3-E48D-4C84-B8C3-D111B6E517D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0" creationId="{A6C62219-0E97-4C63-9CC6-71A5013EAFE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1" creationId="{6889D81E-FC57-4F6C-A562-29E7206AF06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2" creationId="{611A4C30-98ED-4DB1-BDCA-FD3CD002608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3" creationId="{6CFDAEE2-73D7-4AE7-BBB2-D08FC18680D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4" creationId="{2142585F-17F5-4E3E-8BF2-CCF8D0468BE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5" creationId="{9052FCE2-C2E0-45D7-A3F9-36B98FE8225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6" creationId="{1EAEBF7E-0EAA-4571-8303-CAD3F03DD3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7" creationId="{2C485EDE-88AB-48A6-87C1-76AAB39324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8" creationId="{727C1E0B-8E6F-41BE-91AC-14EFF6F5720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19" creationId="{5E96949E-3104-4052-9223-CA947E1164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0" creationId="{D159BB76-4302-46AC-B844-943E64FD0E9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1" creationId="{F26A9821-3750-4E47-8916-36645BEC394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2" creationId="{3ED5E1E5-841A-4082-9BD5-0CB27B7289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3" creationId="{28F5C43D-3F7D-43E7-B513-7C4FD16B401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4" creationId="{88402FB3-2A0C-4888-8788-823252B344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5" creationId="{BFE8EEBC-8BCF-434B-887C-EE5BF44471C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6" creationId="{A74F2BFA-2115-40D5-82FB-106BC18C215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7" creationId="{D6929E80-C73D-430F-9BB9-FF8C5A6ABC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8" creationId="{3588B5C1-D1C7-4AAC-9D2E-93E0DD18726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29" creationId="{966ABA6C-EF5F-40BF-B614-18D04629F3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0" creationId="{5F6F2D53-0A7D-41E7-842F-5C7D6EEE90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1" creationId="{856D7B9A-AA8E-4F59-9A9C-8CBF2F2016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2" creationId="{3BD61BAC-835D-475D-8F7D-2B870C72FE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3" creationId="{D8D3D74C-0CEB-40ED-8F32-C532385739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4" creationId="{C1D34C7C-C8B7-459C-BA10-36A47C1A1F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5" creationId="{2845DFD3-4115-407C-B29D-625D7729C76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6" creationId="{830EB724-3D47-4891-89FD-F3FB6C7572D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7" creationId="{8905E84C-9FFF-4A64-BBBB-1F8963DB2B6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8" creationId="{8B0BE258-AC95-43D0-A196-C5CA9AE430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39" creationId="{140D2AEB-3AE0-4CD9-A156-86208909CDE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0" creationId="{17C9EF0A-E6B4-4DB0-A21F-03252380ED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1" creationId="{F6052AA8-5BB3-4AAA-97AA-F6B40EEECE3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2" creationId="{03FA679A-2770-4A6A-B192-BD5E2B89BE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3" creationId="{BF1C10CB-892F-41C4-8A06-A62FCFC6D78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4" creationId="{26A40402-61A2-4318-9422-2FCCEC67A92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5" creationId="{CAD56A26-3E82-45DE-8CA0-3B2044C5C30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6" creationId="{5BD3B3BE-06AA-489A-9858-E9F3866DDB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7" creationId="{9CAB1E28-550F-409C-BE97-D7F321BF6C2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8" creationId="{EFD9B559-5A36-4B4F-9E32-5A09DC25C45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49" creationId="{C8739CB2-DF3D-4E3E-8D6C-AC1A38A746D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0" creationId="{5B787CEE-19B5-4921-A776-FCA299AC782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1" creationId="{D0490492-C2E2-4425-BE24-48F7B8B3336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2" creationId="{BA1F43E4-5EE7-45A9-AE4B-0CAE6EEA548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3" creationId="{63594A4C-8577-4078-B7D5-CF69D80DF31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4" creationId="{AE142454-1702-4F86-AEA5-1173CE9E41E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5" creationId="{06393C64-FACE-4390-9AFB-62E28BF001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6" creationId="{D5835242-ED61-44E7-BFBB-FA999E5AD6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7" creationId="{57721023-BEB1-49A5-A63C-6A13A5227F9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8" creationId="{5B9852FF-B45C-4469-8EFA-6E38A165DD9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59" creationId="{C6C634A0-DED2-49E4-82D4-92C151C62C0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0" creationId="{39C9BB9B-02F4-4944-B138-471B6722622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1" creationId="{070A2782-65AD-4DFA-8C9D-10811BC784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2" creationId="{7E531741-B9D4-4C12-800B-96A7DE4E6E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3" creationId="{ECD074AF-B395-4A8F-9B8A-BBE4FF4DDE9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4" creationId="{134E5C3E-853E-42DE-B52C-23022458CCF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5" creationId="{E590D917-8622-49BD-83A9-484C699A3F9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6" creationId="{A5D6AE01-05EF-4E9A-80B8-B92BFC868C9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7" creationId="{8CCEBA4A-115F-48AC-AC87-7B158A3141A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8" creationId="{C09A27F1-3480-4DC8-83EA-A1208E4DDA4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69" creationId="{5C2271BD-B900-4501-9096-94A3967ABBB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0" creationId="{544F82EB-92CA-4DF2-9C69-61F47CF99C9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1" creationId="{FC68D9FF-19CD-4BCE-881A-9790325EEA2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2" creationId="{A62E7095-9749-454D-B725-2EBDB4A1305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3" creationId="{1E31EE9C-FBB7-4F1A-A368-161109CB80C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4" creationId="{5C1D056D-7EA7-49B0-8258-6A028C5D94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5" creationId="{F50F1EFC-C1C4-43E1-A1E9-9C0D98BE932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6" creationId="{EE647266-AE6E-4A6E-BB24-4111765011B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7" creationId="{ACC291FE-F6E7-4774-BB23-31405CC1A49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8" creationId="{ABBFD0C1-3D62-47C9-BECA-1474C39320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79" creationId="{AB6AFDD9-D55B-425B-925B-BD802CB87F6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0" creationId="{7540A82C-D705-4E82-AA69-F78609FEA0F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1" creationId="{B1BA66C9-C6B3-4D82-9E66-985A5816FD1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2" creationId="{3B0EAE1C-810D-4F8C-A34D-F3A8E247A8E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3" creationId="{0C463B64-2432-4145-B271-A0115D5B3BE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4" creationId="{7103F277-97C2-4955-856E-44935E8DED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5" creationId="{721BFE52-AD65-4555-8F3F-11094F69A4C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6" creationId="{288A5ECC-567F-41A9-A99F-50E11C9878A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7" creationId="{22ABE61A-7823-401B-A73A-5840B66EC98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8" creationId="{98931977-C0B5-412B-9D89-35830B47329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89" creationId="{FE4FF3B4-88A1-48F7-8EF6-8AB9CF05AF7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0" creationId="{BAD3AFB2-92A7-473C-BB5E-F873DC01AC3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1" creationId="{A1BE0893-E64D-47C4-BF8F-18DDEA9BBB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2" creationId="{9E36BFA7-676F-42C7-99E3-C910372B53C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3" creationId="{5DAE232A-6924-438B-9AD1-1D3F99CCBF3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4" creationId="{288149D8-0BCE-4C89-9873-8E49F195F6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5" creationId="{1C3AF7FA-8290-451B-9633-F8CCCC2C42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6" creationId="{AB7A2F91-BD84-4928-AC2D-6463721D84B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7" creationId="{5B0A6768-8DF3-481A-A103-7812FA9EAE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8" creationId="{0CF30E95-D192-489D-BEBF-BD2C3CF555F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599" creationId="{B9BF174F-298B-4260-B7AF-FDF7C3AB6E1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0" creationId="{93E66C14-C52A-42D2-95DD-98A26A6D30A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1" creationId="{A9CA8D1C-88F6-46B1-B768-648A90CF798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2" creationId="{A75AEC8E-D26B-428E-B2A4-C2D99E10C9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3" creationId="{1CDEC36B-DF48-44E1-878C-E015E445402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4" creationId="{B36D6730-8E6F-45E2-9744-73CA171E810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5" creationId="{FE09164E-20E8-4D37-ACC5-286E62F02F7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6" creationId="{88B7B99F-AC61-47B9-94E0-AC99D9FA252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7" creationId="{F7A96844-7DD1-4AD4-AD37-38D7AA19DA9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8" creationId="{15C05425-EB91-42A6-8522-6304CC2DD1E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09" creationId="{F0C776BB-4AF8-4D01-8531-B5B1F3BA753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0" creationId="{F1DB14C9-48D7-4447-9C15-2AF0B9BF06B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1" creationId="{3A32C04E-4972-4C04-9116-90913A51DAC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2" creationId="{D78AB194-7315-4CB8-A937-AD02A066ED5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3" creationId="{D17BD901-5D04-4715-AEC2-7DDDABE6BBF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4" creationId="{55DE37E7-7D05-4AB3-B599-82CBF23DFA8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5" creationId="{FCD2BFE4-E320-41A3-ACD3-AB2B1C2471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6" creationId="{7E51D855-F9BD-4076-A244-D0CD578F67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7" creationId="{898E963B-8D2D-4021-9BF2-4DAFAF56B6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8" creationId="{B2D7DA92-4B43-4629-9CCE-4EA43C6E53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19" creationId="{F6C9E164-D6EF-4426-8CCC-8055FCE2AE0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0" creationId="{AE0B7EEF-1D95-4E47-A8C8-6CE8361E4BE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1" creationId="{8F78460C-89B6-4BE8-ABAF-A1FC181913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2" creationId="{9FDDE857-8907-41ED-8862-5548C0D9F9D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3" creationId="{FDA27BED-6C5E-489C-9B29-109C9C0C35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4" creationId="{7BE19736-CE93-4276-B1C9-A2BFE42054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5" creationId="{B88840B6-D6D4-487F-B051-6EC5ABCE336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6" creationId="{AEBDBC9B-503E-49C9-A9E9-4D2E64A7C81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7" creationId="{EC009BA4-FEBB-4644-9C36-492F6A64CE4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8" creationId="{49D17379-EC8F-49F6-B5CF-AF61A1D9FA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29" creationId="{7FF2FF92-20C6-47AB-951B-EC0E16A95C1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0" creationId="{E0E67D04-EA7A-42E1-BC88-391CC3024FA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1" creationId="{09C6E7BB-7049-4381-B4B4-E3540417CD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2" creationId="{391C3CAE-A1B2-40E7-A551-E991E9CF8A8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3" creationId="{E861468D-EE89-4AD6-89D1-E034E5D0A36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4" creationId="{9B413A78-CBA8-40CA-9BC7-988D8DF6D30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5" creationId="{E3C764C8-32B8-4384-A507-FB4D742AE11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6" creationId="{58EFCC95-6763-4CF5-AFE4-6EC13939FBF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7" creationId="{84BDECC8-9CDA-4AD4-9E50-0FAE4EEAE00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8" creationId="{06705755-958F-4C88-8961-DD9E89EE135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39" creationId="{A090F2AF-FE68-4835-8E9B-9D4A3F961B8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0" creationId="{AA5724E3-9544-4D7B-AE0B-85AC148958A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1" creationId="{0A30FCA0-182B-4AEE-8BEC-E229911F3D6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2" creationId="{A1D26693-8D25-4078-86FE-0B35A4D106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3" creationId="{80C32929-D175-4F1B-B2A7-F2CFC724AB0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4" creationId="{6E097EAA-0793-4A33-9E80-E3D3C5E813C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5" creationId="{E6B92664-0FF9-48C9-9060-17259ACD622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6" creationId="{E7F1DD6B-C7A4-4D58-A085-5FD3E98853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7" creationId="{93D8A842-9440-415F-A3DA-A4D3B060AD2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8" creationId="{A29D6381-A87E-4BE4-AD6D-44C7929F472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49" creationId="{9BDE3747-F0A0-4E3E-9E92-136159AB3D2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0" creationId="{DBB8C918-E2DE-442D-8680-43DF1C3FD82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1" creationId="{4AF40850-485B-447E-9904-B59C5975792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2" creationId="{F1DFCC35-E0E3-49F2-84E6-0C21B6FD819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3" creationId="{238B3829-F4E4-4337-AC36-E4AE5257543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4" creationId="{E571BB10-C0AC-4493-AF06-492A474C14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5" creationId="{228679C1-8ABD-4EAD-99EA-DF4611C62F3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6" creationId="{4B00612C-3BB3-4D7B-B335-BCFD17D8CD2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7" creationId="{15C21F6C-7A45-4A26-8D55-56D2A84E25D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8" creationId="{A8239C57-1745-441A-9A42-EBDF1C454BA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59" creationId="{CD88D8C0-ED71-4706-AD26-072CF75925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0" creationId="{2F927DAB-0B02-4605-AB6E-8AB8118FE6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1" creationId="{C7AC644D-A13D-43FB-8122-F9D8383A50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2" creationId="{3E114893-070A-4788-A8E3-EA6ED0ABEA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3" creationId="{920474DD-9546-48E5-9AB7-3D4FCC1F129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4" creationId="{60F5A931-D903-45E7-8123-65995913AC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5" creationId="{56F51400-F44D-402C-9C09-BFEEAD077DD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6" creationId="{51043E62-D0B5-4AB3-8D56-C3E3048E1B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7" creationId="{499DC76C-CFA6-4FA9-98F6-C864213B491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8" creationId="{166BF76C-397F-422A-858B-97BE2FF8ECB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69" creationId="{D31FE1B2-078D-4C40-B812-FC8F7F9C998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0" creationId="{FE2DE6DE-F900-46FA-8EC2-6032CF203CC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1" creationId="{131E5181-7DF7-4652-8759-3AFF6D3D76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2" creationId="{F6AAD1A7-4690-4742-BA5B-E11D1D30985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3" creationId="{8742BC4F-C91C-48BA-82BB-37D6111DAE9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4" creationId="{B1943AD0-B634-4E95-B06D-F21A31B1DF0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5" creationId="{9DC93176-44E8-4A4E-9D8C-7C24A2C0280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6" creationId="{FFF40D63-C3E6-400B-8B1B-B94C09AAEC5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7" creationId="{BE59F8C0-5FDE-4419-8EB0-A08D9CC6BFC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8" creationId="{A5E7BFD0-A277-4E16-818E-78E18FF835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79" creationId="{7177A2E8-13D8-4864-ABD4-B681158B9AB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0" creationId="{3EDABFC6-A5E4-422F-A1A9-E3020BC45D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1" creationId="{0896CBDA-D796-4315-B5AA-A1E7B96DB3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2" creationId="{6CB33AC5-68A1-4417-9A71-FFB029C99AD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3" creationId="{444ADBDB-A25B-4D82-97F5-D3CDBD64F58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4" creationId="{27622672-7485-4489-BAD6-7FB3444BFE4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5" creationId="{65B61419-3ADB-40E0-A6FA-9DBEDB00EE1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6" creationId="{66C3839C-02D7-43FA-9B84-EF43BC97F0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7" creationId="{A7137E8D-7F02-45EA-A7FF-5F79D85D42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8" creationId="{BD767BE4-1EB8-448A-A63F-6E32B45E067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89" creationId="{BDC71E14-3991-47FC-B2A2-10CF39A7392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0" creationId="{2B332D95-91E7-4139-894E-919AB05B895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1" creationId="{AD838780-7498-48AE-9B07-63D4B5660F3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2" creationId="{1367D719-9768-4038-B812-0836184978F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3" creationId="{5503BBE6-DB30-46BC-AEFA-B0AA174352F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4" creationId="{4C773FC5-3A8D-4618-BE57-57A73F78B08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5" creationId="{9CEE661D-EEAF-4F82-BA76-D55C2B909B9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6" creationId="{1A40CD44-1776-4F1A-9D38-811FEBA4240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7" creationId="{F6C9E7BA-21C2-499F-89FA-A224470525C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8" creationId="{2B33AAAB-3A2E-4215-8ABF-B00E6E90BE4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699" creationId="{FD601917-0D69-4B65-A7F4-0384879FD8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0" creationId="{444A993A-1A38-49AE-949F-4BCA20E297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1" creationId="{415AA1B3-23B6-4FF5-BFA0-8E67D9053DE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2" creationId="{BCB4E006-9B0E-4812-8535-54046355E5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3" creationId="{353700A6-FFB7-441C-B13F-415D30DDB7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4" creationId="{FE7795A4-D15C-471F-B71C-A3FA3F796D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5" creationId="{DCE4D9F6-C21C-48CF-8A77-F1C6E5FDCA7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6" creationId="{22EF9621-A095-4615-B9B7-B238D03DE1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7" creationId="{AE9F4D75-D627-4B02-A46C-EC6FD256CA5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8" creationId="{991743C8-CA9F-47EC-8335-92267B98DED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09" creationId="{70906400-5644-4A1B-A5D7-ECE1F347AE1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0" creationId="{5278E07A-937E-4431-A1BE-F9172B8D843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1" creationId="{4B38687B-D587-478A-973B-ABB59143F3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2" creationId="{80D42E44-B276-47B3-898D-78C780A74A7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3" creationId="{C4C891A3-84FA-4773-A6FD-44CA809CD0C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4" creationId="{0F8093BA-FE4B-4B6C-9A4C-8744ECE88C5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5" creationId="{B63627B1-4217-47BD-A77B-7C03183CC69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6" creationId="{843D2974-B26F-41ED-AB7C-C06852A1A05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7" creationId="{1C91F963-93B0-43C2-97D0-7E76EB0BF59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8" creationId="{FC1DADED-BFB5-4819-890B-AD573759D5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19" creationId="{CBFA29A2-FC45-42FF-B316-5DFA3D0597E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0" creationId="{2E206799-5DC4-43F3-8189-28791B77B33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1" creationId="{18DBA401-B75F-450F-AB77-82F28A938EF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2" creationId="{A79B75DE-2AC4-4AE6-875A-AB89CDB3F1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3" creationId="{C0EE9ECC-FD7F-407C-975E-765E1EF3ACE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4" creationId="{3F80C4D2-51AF-4DC9-9AAE-8337FBB5869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5" creationId="{F0BC8403-C8D8-45CF-A4EE-12D925D3464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6" creationId="{9BE389EC-D0D1-44C9-BF85-2C1D33B1CD0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7" creationId="{BE6A29E4-9BF2-4682-8E35-7F0FAA66C3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8" creationId="{6F2BB305-878B-49E8-8988-03BD4FC7F7F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29" creationId="{C44F9BEE-E117-4643-850D-D3B8B3FE82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0" creationId="{ADF36FD8-0FB4-4433-B89B-E6CDE545D46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1" creationId="{B25F945E-3AFA-4F2F-BDF7-FA42AF9BCAE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2" creationId="{DFBEA9E9-BFA0-4135-9228-D2FD9FF807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3" creationId="{FF2FDD6B-4B1A-4595-BFA8-936CAE7F456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4" creationId="{AB0A73A3-926B-47E3-97A8-FB9882F3C8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5" creationId="{711C9C98-5AED-4B15-A023-48AAC6B31E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6" creationId="{CC41023C-474F-48BF-B260-EF6BB9ED08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7" creationId="{CA312FA0-E050-41FF-9F52-E07AF3BDBA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8" creationId="{01018912-4E4A-48BA-AD8B-9E37DCE5E7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39" creationId="{EA76569D-F4B5-41C6-AE57-3E298904363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0" creationId="{2C4B92D5-D0DB-44AD-B4F5-08A7400C14F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1" creationId="{6BF037E8-112F-49BA-8523-7A86ABE67C5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2" creationId="{3EB768E5-F56E-4A45-9F22-DBB741C8A96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3" creationId="{529D4B28-61C8-4CD9-92FD-66F59D86E9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4" creationId="{BCCA4668-F414-4F05-8670-1FD944FEE65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5" creationId="{D658DBFE-053C-46A0-8A39-59A9F9F7169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6" creationId="{15EACC2D-59D7-4876-9E71-7871DAE559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7" creationId="{6BFABF50-E179-47A4-BDFE-3E20CF9D247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8" creationId="{6EE33D99-B0C9-4740-9BA8-D2C0FF68EB4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49" creationId="{DCFDE718-E3A0-4376-8A9B-35CCF6A332E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0" creationId="{D05A60EE-6435-4AA0-A5B8-3A71EEA02F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1" creationId="{3DFC8A72-AD96-4F4A-8FD3-424E04FEF4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2" creationId="{C5EFCCF2-84CB-477A-9041-9EF02EC5641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3" creationId="{BE1EEEA7-0A77-4167-B6A9-DDB9EDC5B0C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4" creationId="{5B636BF6-EAFF-4516-B0C2-2ABB41BE1FF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5" creationId="{EF6AFFFD-3965-4EC8-A543-8E1F426EC21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6" creationId="{7DC9B56E-141B-4D6A-87A5-B9C825DEAFD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7" creationId="{26ECE40F-3C34-48C3-AEC2-3C2C248C90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8" creationId="{FE06D2B3-62A2-4D62-B1FA-B2049015625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59" creationId="{761112F0-5A19-4C18-9BBF-3C7B04E50E2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0" creationId="{CE0A7D17-C38D-4213-9803-71D30D2FD1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1" creationId="{3B2F6469-DF2F-41F0-935A-76FC845DF92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2" creationId="{21C299DF-8198-4F39-BE00-4E8EB3F8FC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3" creationId="{98C2DF68-E545-4C58-997E-B7D3153B4E7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4" creationId="{3A1F256F-BE7D-4CE6-B184-98C89E017E5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5" creationId="{C4354F3B-E7FF-4D37-AF0A-930454388B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6" creationId="{8A5B2F18-F352-495C-9FB0-F468022A0B2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7" creationId="{A89D4ED9-3C9D-4BFA-A40F-C64C943C4D6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8" creationId="{685F39A7-83AE-417D-A842-7CE2A14E6B0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69" creationId="{7F097E6F-2C8B-4846-91D3-BB7B98F2F94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0" creationId="{3F701F3A-ED4F-473C-B7AF-6C8E993D79F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1" creationId="{DDA7D73C-E2ED-4555-81B4-A4323EBECD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2" creationId="{495A48B1-047F-46D5-B9B5-2BD30DB6A5E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3" creationId="{C7FCA420-BFB5-46BE-9F35-16C35AFDE2C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4" creationId="{0E27C243-D197-41E1-86A0-FFBB48112F8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5" creationId="{65C495B1-8F1F-41E6-B211-BCAC1FBF4D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6" creationId="{23A16953-CB85-45B8-9EB0-694E60D464E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7" creationId="{F544FA7C-1FDA-464D-BB0B-C18880C4894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8" creationId="{D75E31B7-FA6E-43FE-B91E-9663860047C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79" creationId="{1A55C351-479E-4EB7-A25E-1B62B83DCE6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0" creationId="{A9C6DD63-7E6D-4B7E-B611-F15F440BA21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1" creationId="{EB3E9235-A9BA-4145-ACBB-DBFBA8C5D00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2" creationId="{AB7013E3-EC87-4CA1-8BD1-3CF1963AF6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3" creationId="{348D6206-2709-4388-A9E2-49AB0D8E0D5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4" creationId="{55D4F94D-4171-407B-8B3A-A94804E8826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5" creationId="{7C5AC5DA-B89F-4F64-AE76-3B83DA840EB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6" creationId="{600D7E2D-7C40-4BD8-92E4-CFA5303EAE7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7" creationId="{866DC050-03BD-4F56-8C8E-D8C0A086D7C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8" creationId="{B03130CB-283B-4FB3-9DA4-852DE3C0948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89" creationId="{3AF09A5E-D0DA-4D4A-A585-2BD405731C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0" creationId="{B98A7128-B7CB-4032-95A8-DD4B89D99C8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1" creationId="{325C9A7D-FF14-4DB9-ACCC-07752F11455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2" creationId="{5C1210D1-F783-4095-8104-2A6385B3DE1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3" creationId="{0398D75C-0633-4053-82CF-F2F596D0F3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4" creationId="{AF5C4BD4-BC90-4EC2-971D-D2A7D05CE8D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5" creationId="{EB28DC2F-EC04-4DEB-9416-E10B22E3EA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6" creationId="{090E922C-0BFA-4A45-98E1-756F7B9585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7" creationId="{3EE35835-FD83-4F8B-9A65-6CF25D3421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8" creationId="{041EAECC-8B18-45BC-94CF-79CC2E22F6A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799" creationId="{9D54992C-6634-42AB-B7BE-EE793C1C787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0" creationId="{A1D2042A-F338-4092-A4AC-748C2C1B784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1" creationId="{A8AC4236-2A35-4638-A620-D577F59B928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2" creationId="{E92D60B0-789A-47E1-A7E9-5295EA8CC91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3" creationId="{5EA9DAE4-90DA-4A44-A639-E105482A798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4" creationId="{59A7B067-A99E-40B4-90D5-B3BD105E88B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5" creationId="{08F79085-B7E9-4596-A7C3-C05647DABF6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6" creationId="{CA31C17E-902D-434C-9BAF-DA1C7F2BE8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7" creationId="{A5129603-B6B9-4642-A877-9FAD746AE77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8" creationId="{D2FBC55F-07AD-4987-A898-CA6714300DA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09" creationId="{8A94151B-4C5C-42FA-9836-5CA6C6DDDB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0" creationId="{5D2C4CF4-3605-4E15-A5BC-9156821E9BE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1" creationId="{2D60B68C-D59E-45F0-B677-F7BF6D401F6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2" creationId="{C4E789AA-B87B-4481-84B8-0D683FD5831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3" creationId="{D25E42F4-375A-4D64-9EE2-AA626C33123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4" creationId="{507C3D15-1CC7-417B-9D94-023CCCC2AFD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5" creationId="{7E7A1C3A-A928-413B-8CE7-11879E94900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6" creationId="{6DBBC393-2048-45DE-94E5-4AAB55A3DFB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7" creationId="{0140DB9F-E058-4A49-BF3C-1053F43069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8" creationId="{A7B2ED60-8102-4DF3-BFD8-11E8AE3212D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19" creationId="{435B0752-2950-4D7E-81F5-50900525CD2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0" creationId="{6BE22FFA-0A50-40B5-9E37-AFCEF39EA7E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1" creationId="{6803ED89-8E2F-4393-9A84-2E6D06A73CB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2" creationId="{6C02E203-E82D-460C-8465-2C3C49A70EF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3" creationId="{0EE3104B-DE73-4CD5-9FF3-E92517FE5A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4" creationId="{5AFBE3FC-CA71-42BA-93DD-3EB051A08C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5" creationId="{112F3FA9-D294-40C4-9C52-981F77AA12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6" creationId="{F0FAEE18-CD45-48DA-84B5-C84302740E4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7" creationId="{81096FF0-3804-419A-A502-0F604C6D4B4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8" creationId="{D804876F-7C03-47F8-B8EC-C0A8AF8869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29" creationId="{BA27327A-C753-4EA6-8AE7-A733002D74C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0" creationId="{50E698E3-7D9D-46E5-BFBA-247ED20A12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1" creationId="{76A1A19A-A2B4-4466-B3E1-50A5D290FFB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2" creationId="{C3956692-D475-4848-B28A-EEC53F58444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3" creationId="{E5F31105-8F2B-4A2C-A095-B7DF1A4AE56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4" creationId="{30190FA3-18DB-487F-99F6-A0870B79EEE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5" creationId="{CEEFAC2F-13C9-4B28-8B47-4B7DBAC4F7D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6" creationId="{AC7CD37C-CBCB-46DC-B90C-6398518AAE9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7" creationId="{131E7AD9-8EF0-4EA8-88D9-EB16613E1E0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8" creationId="{488AC39A-2997-4B34-BA1B-566541A90BD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39" creationId="{D0027887-90AA-4BE4-9E48-BC8902D5C8A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0" creationId="{68E95AFE-338E-450A-85FF-AF2A18014D1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1" creationId="{6BCC588A-7668-4DF7-BCE0-C004AF76B2E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2" creationId="{6E0367C4-AF9B-43CC-BB32-201C9558F8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3" creationId="{6D512597-405A-4B8D-AE2C-ED27DBCCE7A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44" creationId="{B4B968C9-CCBE-4B8B-8DF1-B8D490806FB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45" creationId="{D197C278-4324-4475-BE5A-AC84BE87373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46" creationId="{88EFA135-19C8-4451-AC2C-41F5706ABE5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47" creationId="{F92F236F-84DD-4CE0-BA4B-843821989DF7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48" creationId="{45CF68DE-B767-4FC6-9E9D-8CD3BAF207CE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49" creationId="{AEBE5D7D-3E61-4532-9407-B82A93872E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0" creationId="{A242759E-0D3C-4C03-9A00-7E0B16DA479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1" creationId="{8EAC9635-D906-474F-A2BE-3F5DF4CD3B1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2" creationId="{BAA3F7FD-342B-4C02-AE13-A9164CD445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3" creationId="{42277F3F-9526-4D95-AF01-72C97EED91D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4" creationId="{F3C2DE8B-2871-478A-B678-D6802A47E97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55" creationId="{24F461F0-19A3-4CC8-97CD-BC8D8C64F2C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56" creationId="{EF858B0E-E314-44E4-806A-FB96A262258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57" creationId="{EB75820F-E768-443F-B55A-CA6A376C1C6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8" creationId="{83EA3FB4-D9C9-40FE-BD7E-0F1EEFA1B9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59" creationId="{B023BEB2-0C8A-44B8-B9BE-04C49C04922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0" creationId="{32E6A5EB-32A9-472B-9726-98B6FA61987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1" creationId="{E1544AB2-7ADC-4A72-8B19-70D5D881C42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2" creationId="{8BB682BC-9997-487A-B853-07DD8543538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3" creationId="{ACB734A6-BFF6-462B-9B98-3E26C31C12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4" creationId="{3C879926-51AB-492A-8992-6BC4A7F3267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65" creationId="{F296B11E-EC9F-4154-B325-6620806B79BB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66" creationId="{07073262-ED8B-4B38-BD67-F0B589077E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7" creationId="{533A1E7D-7600-43FD-8EB2-72DBD69A872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8" creationId="{2013A825-0C68-415D-B67E-51D527CC5AA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69" creationId="{F5533688-C636-4101-A2D2-006A6B04BC1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0" creationId="{FD8878E6-6146-40E1-9104-148172B95A8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1" creationId="{38F80FEE-9855-462D-A7F5-F11D0A669CD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2" creationId="{863C2229-C916-477B-A44C-DEDD254DFD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3" creationId="{D47255F9-0855-42BF-9E14-6C028953890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4" creationId="{DA62B255-B4DE-4248-AC59-183BB71329C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75" creationId="{E8652243-8605-43FA-8C8E-C098213AAC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6" creationId="{47C24250-0469-47AD-8CE8-36F9CFB9D41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7" creationId="{6302187F-1A50-4713-A462-42EB2E2AA4E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8" creationId="{E44959C7-F223-410F-836F-166E5FF318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79" creationId="{B556E8C2-0E50-4067-8FDD-B3DEE8B988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0" creationId="{24006B7A-A396-4EEC-AB94-3C547E82C2B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1" creationId="{173F08EB-815F-4926-817D-35FDA5436AE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2" creationId="{7BA4F088-8EB1-41E2-A891-DAF1EFD71BC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3" creationId="{EA5B1288-C1B7-43E6-9A1D-2AE30ADCD33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4" creationId="{0F989D5A-6BC0-4EA6-BDD4-F25B1485AD80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85" creationId="{33C38F1D-2D0B-473D-9A7A-000B6B52C1F3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86" creationId="{A5D708AE-819F-4D2A-99B1-33EE0D6E9B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7" creationId="{053A66D2-A6CC-4EB5-BC14-E118F178E48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8" creationId="{57672ED7-3061-40F1-99E0-0FA98FC41E1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89" creationId="{CAF03C33-7648-416F-9079-EC08C532CF2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0" creationId="{7DFFD591-3635-41CC-8DB1-87BC21C4BFA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1" creationId="{C99775BD-CA82-4E16-9A60-528ABEBA335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2" creationId="{14959C76-1113-4E59-BD88-9ED40750675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3" creationId="{1EE8202E-FE46-4DAA-9DAB-9E65460C8B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894" creationId="{01B47C21-67AF-4215-98D3-D38DE77317C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95" creationId="{6FF157E9-7CFC-4724-9391-C4304C4627D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96" creationId="{88FDA56A-40B8-45C5-8DEA-2B82159DEF40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97" creationId="{B7D6F56C-08B6-4095-B4D5-344CF35A0D0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98" creationId="{261E3F55-CE06-4130-8249-3033E96A65F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899" creationId="{4BE0EC50-2551-4A9A-BE7F-FE0EA296C05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00" creationId="{FECFCF01-5F20-4820-B5A5-EDBC95AE24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1" creationId="{AC536694-C783-4BB1-BAB6-63A1D00EAAA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2" creationId="{E9BEC364-E43E-43BE-9925-BA377235CFE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3" creationId="{F8BF8255-6286-4461-A2B1-CFC3E5EA95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4" creationId="{126978A9-FCE1-479A-B042-E18B44585DA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05" creationId="{0617BEAB-AAAE-420A-9C4C-BCA00F4DD492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06" creationId="{C0562F51-F054-455B-92DE-86843DE4B56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7" creationId="{BA80886A-F797-459E-86DE-B3BA1FD36E0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8" creationId="{0C53DBFA-978B-4A71-8408-61F006C84FB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09" creationId="{D6A9BCAE-4D04-4B52-B4F2-37499CDEB8A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0" creationId="{ABEE3B88-2A61-4BFC-9D96-701D51E3F33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1" creationId="{517CDEE8-B78E-4062-8A10-B5D991FFC5B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2" creationId="{D9F59182-852B-4841-A1D4-55F72838A8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3" creationId="{497027CA-AEA5-4240-BF3C-409E761E6B2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4" creationId="{63FA47FB-2510-4C65-AE04-0685BBA8C6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5" creationId="{CA33FDCE-CE82-4E4C-BAD0-01235C002AC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6" creationId="{5154DE40-E65B-4B93-B1F7-E0F632E1823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7" creationId="{C981165F-DD65-4513-A7EE-2709966349C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8" creationId="{771EDCE5-3F39-45FA-8EB6-D2282007F35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19" creationId="{E39376F5-DB4B-4314-AF43-B34DACB3317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0" creationId="{1163EB1B-CC29-4B52-A909-33F76951C0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1" creationId="{E060142B-B023-4689-874B-330DB86F2FD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2" creationId="{D86B9ADB-8B15-4B4F-8520-81A07F6539E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3" creationId="{6C005122-CA69-4FE9-AD5D-99F4A970F0B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4" creationId="{5F10C2ED-A863-4A6C-9AD6-A5B86694207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5" creationId="{51265C20-1D8D-45AC-8AAC-6CB24DA17F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6" creationId="{2902BBD9-2CBE-419E-B341-E24B460B664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7" creationId="{E715ADB8-3BD5-462A-9737-54B92508347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8" creationId="{5472B14C-24D5-42B2-8E69-4B0BEE0768A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29" creationId="{049A6873-5FE6-4BF8-9E20-EA189729DAD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0" creationId="{760A8B47-F88D-45B2-9693-2C437D2E4DE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1" creationId="{7A324572-EC59-40C8-9B1D-657F6E74F32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2" creationId="{957BC780-6E61-4D9E-A0AB-48399676F02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3" creationId="{603EA93E-F113-4066-BD36-4DA7C1AA86B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4" creationId="{0405F833-C468-4A55-AB96-93AA36B94BF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5" creationId="{A23160B5-FBFD-4238-9B0C-A4DE0B66E7E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6" creationId="{26EDC953-3568-44A4-831B-1A5232E9001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7" creationId="{9340AD9B-85B4-422A-A0CC-435255485D9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8" creationId="{B5E65BEC-FBDF-4669-BE8B-C0E9A68417E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39" creationId="{4451DC39-F83D-4EE6-A668-2D10E0D3F1E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0" creationId="{2308B993-C139-46BB-B62E-77BFC57DEB1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1" creationId="{E1E78C27-727A-4C9B-AF01-D4930D1738D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2" creationId="{F1F1874C-A349-4BBC-ACB4-609A028AAB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3" creationId="{60BF601F-963A-4326-8304-65E703A1BF2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4" creationId="{2BB8EA55-3F8F-409C-A961-52D894A12B1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5" creationId="{946B8307-2241-4726-86C5-F49906E76BC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6" creationId="{0A19FF0B-989A-4D86-90F6-C7EF92B974C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7" creationId="{A867F014-67DE-4A39-85A2-1062C29DA6F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8" creationId="{6F263550-DA4A-4012-957F-33D15EA5293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49" creationId="{5FD5076A-EFFA-4D86-9BB4-D927689B6B8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0" creationId="{B78D0B02-0BE8-4C51-84EE-23BDE0AFCF2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1" creationId="{734D9E5B-F80E-4E44-A919-5D19EF3495A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2" creationId="{43D21312-56CC-45DE-8FA7-1C06544B183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3" creationId="{80F8E427-EA0D-4944-96E3-71D63C41941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4" creationId="{15943E56-B2F8-4DF6-BF5A-2F442CE5CC4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55" creationId="{9BC1D00B-D6B7-4934-AF9E-31D539E99D7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56" creationId="{F972C712-E871-46D7-9F17-73C1AD23D3D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57" creationId="{42C932F7-819B-4E1E-B685-3CD740FDC903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58" creationId="{DB04753E-DC41-4C53-AC67-AFD76EDBF48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59" creationId="{19EA1B38-9893-4B94-87F7-AA727E5A434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0" creationId="{E7633E2F-CA59-4E66-B87C-234E159039F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1" creationId="{4161D964-57C5-45C5-8FF8-79ECEC31EA2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2" creationId="{2AA2A25C-A41F-4B40-A483-9B0B4CF1606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3" creationId="{24A193EA-841A-4C45-9ACF-5766D9E543F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4" creationId="{3D724CA0-DEAC-470C-88B4-BF06D2F7797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65" creationId="{4209C256-DF90-4863-A566-B97E76A4185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966" creationId="{60277CCC-C0F5-4456-B12A-7A138197CE0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7" creationId="{BA24CDAC-601F-4CC9-AC30-435C42457F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8" creationId="{6F63F20F-A061-4B42-BF7B-A864C689168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69" creationId="{B2C33EC2-7962-4CE1-9FBC-E27F59458EA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0" creationId="{DFE600FB-BF6F-4450-9972-DE53BEA9B49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1" creationId="{2F0E6F83-4ABB-4F4E-80DD-99BA815246D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2" creationId="{FBF0CD4F-8468-4A77-8FA2-8044E20C856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3" creationId="{4E3686E1-1AB4-45C5-B5BA-64CEB6706695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974" creationId="{FF8A6CD1-C2E2-4973-9ACE-7C0819133EF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5" creationId="{7F36D956-29BC-4B44-B65C-CC3CF74D8F6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6" creationId="{FA54B157-91B3-43CD-AE2E-1E15B8874C4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7" creationId="{CC71E8A1-1F0A-4203-AB5B-12F1CDDF3C8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8" creationId="{4CEE46C6-F1DE-40CD-AD64-682A23825C35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79" creationId="{9758EE76-B142-48B1-BDFC-FBEB1D5AE2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0" creationId="{74B942C7-55F3-4CC8-96C2-C2BEDB2A4453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1" creationId="{CA4AEE63-2A1F-4C04-808D-AD887AC9E97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2" creationId="{EFFEEFA6-22F9-46FB-AE6E-B7C402E28525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983" creationId="{9F2D255A-707C-450A-9E89-4F6C6807B956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984" creationId="{8442618A-0EC6-405E-984A-CEF18CDC25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5" creationId="{F4792A8A-3976-4396-9FA6-FAC7067C069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6" creationId="{8190C64C-3408-4621-9852-B0916A19B64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7" creationId="{2119EF7F-F094-4179-81E0-A2D00D5C6FF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8" creationId="{58C487FE-C194-4E89-B23A-93E13293DE7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89" creationId="{8323D2D9-36C6-46C3-965D-1B3AC240CCD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0" creationId="{9CB84B99-0E01-44FB-A664-6C749B213D0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1" creationId="{90BFE521-2D00-4B42-AEE2-990E67A489D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2" creationId="{B6530A19-872F-495B-8383-E9F420C71A44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993" creationId="{7B8CC2E1-F128-47DC-B284-CA3CDF0381EA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994" creationId="{9A971494-86E2-4E32-B07F-DE848A387BB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5" creationId="{68253AAA-E96A-4A57-B902-BAE1FD62C1D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6" creationId="{2F7DCFD7-B950-45EE-A2E8-390D1749887D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7" creationId="{8EA0E14D-77FA-4B4E-89E1-FEAF647F9E0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8" creationId="{DF0A3EF4-C3D2-4834-801F-5B9E24F66FC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999" creationId="{A2E35C3A-665A-4584-B956-832E8451149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0" creationId="{288CE968-1E5F-470A-B2EA-9A905A1F92C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1" creationId="{57848D3C-6142-4CB6-9948-5F4603FD0C47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2" creationId="{40D55980-DF1C-46B2-90CC-4202F9B6F2EC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3" creationId="{D3FC8FE7-82AC-4835-94A7-3BBC6ECEC7F5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1004" creationId="{4095B36C-1AFE-4DE3-9C4D-8961D8AC2D0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5" creationId="{3C66883A-A2F9-42CE-9C04-1B3D5AA5ED3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6" creationId="{20B290BE-2BE8-4DD1-8941-46A9E747DA1B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7" creationId="{19339AC8-43C7-42AF-9FD3-1C6BB28BD826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8" creationId="{764C8E48-F00B-4593-AD84-75E21CD5DFC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09" creationId="{608DA295-5BF7-4DED-902F-09425F7B973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0" creationId="{FA82B2D5-4555-4B5B-A3EB-B03C9A09680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1" creationId="{5BE9990B-1BEC-489C-8A84-74DA55842EF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2" creationId="{3CB4A613-0A2C-4C05-A2F4-1D8ED5133D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3" creationId="{4C2B0771-7E89-4616-A868-0130D67EFCD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4" creationId="{FFA031DA-51D7-44C3-9126-B13A8438447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15" creationId="{5BD2CA3D-7AC0-42F3-AD1A-9E184DBA490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16" creationId="{8BAFC40E-DE01-4813-A9E0-5F9CE60BEF9E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17" creationId="{3223C6BF-6CD2-4E32-BAAF-6E5A888E8D61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8" creationId="{85D89D5D-CE31-4006-9550-DF49FB7BEF39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19" creationId="{1E80096A-A9E5-44F5-91F3-F71D26A66DE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20" creationId="{67E8BB52-3DB6-4A1B-AB5C-620525A4C2D2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21" creationId="{CF14F4A5-4A6B-4FE7-9FD7-17E5F145560A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22" creationId="{1C8ED166-F898-4F1F-BC6A-14F0722216F8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23" creationId="{4F56F156-A7A3-4207-8DE6-2E739B94EADC}"/>
          </ac:spMkLst>
        </pc:spChg>
        <pc:spChg chg="add del mod">
          <ac:chgData name="Benjamin Eppinger" userId="4e3426f6faad254b" providerId="LiveId" clId="{F67F8914-8DD9-4894-9625-CB8F53E7A6C1}" dt="2019-02-25T18:40:18.317" v="40" actId="478"/>
          <ac:spMkLst>
            <pc:docMk/>
            <pc:sldMk cId="3435279032" sldId="265"/>
            <ac:spMk id="1024" creationId="{B8CF55EB-CCA1-4122-B6B7-56B2CFD525F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25" creationId="{65A9F993-C945-4EA7-AB61-702537F485F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26" creationId="{CFEF631D-B5AB-4EF3-B0B3-5D2828F11A7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27" creationId="{6D036E10-F166-4DFF-8165-97C05D9EA342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28" creationId="{D0A1ADE2-45CB-40DB-AC64-D6BE1417007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29" creationId="{56D04B9A-62B5-43BE-8963-22C9223688A2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0" creationId="{C6B6D66B-C1EC-4866-B9F9-943D2DEA312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1" creationId="{839EF729-91C4-4A6E-B24C-1EA57FFD905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2" creationId="{901F574C-A105-4A3A-8FAA-17C6989C151B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3" creationId="{8E7B36A9-ABD6-4D47-ADD2-6FEA8494089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4" creationId="{EDBA9D32-7656-451D-9CB6-EE688E31FEE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5" creationId="{BB99BCB3-C4F3-499C-9792-3789743740B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6" creationId="{2D059374-3420-49CD-87C9-84AD48BA036E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7" creationId="{30A64745-1961-446B-94B2-F6E690F0CF4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8" creationId="{3548C1A6-F099-48B2-A88D-A3A07F2D3EDD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39" creationId="{DFB6BDA7-2835-4026-8FB5-847E6B1E338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0" creationId="{BDA39D50-3F00-4C2D-82BF-C6EA6500ABD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1" creationId="{3C9EF42F-CEE2-4D78-8F62-042335DDDC4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2" creationId="{A3B0E9CF-9179-4C97-81D1-4AB10F6D58AB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3" creationId="{3F15B203-7E8A-402C-8AA1-058BDD3EE40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4" creationId="{64913742-B013-4CE2-B3A5-8AD0DD393DF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5" creationId="{773AD904-6141-4449-9F54-EFC6A46EF1E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6" creationId="{DFF8650C-D92F-496B-8079-550F17EF460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7" creationId="{FA820D00-CDEC-4D3D-97DD-22D9039243F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8" creationId="{523A1A58-0274-4930-831C-E806248B1EC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49" creationId="{5C331C57-247E-4685-B9D4-49D9014FDD8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0" creationId="{9F4C9002-B0F0-4238-996B-890B48ED8BCA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1" creationId="{952FDA0B-3D77-4C33-AE93-DF6FE86CD88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2" creationId="{B2FCA42E-19E9-457B-B73B-293197B89BF4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53" creationId="{798F06C7-EBCE-4B8F-8743-13930F49C35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54" creationId="{2AA3D905-E9E7-417D-99DC-0807A52C888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5" creationId="{F7D0607B-BFDD-49D2-9E72-9F5F939D3C5F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6" creationId="{65424BE8-1A0F-43C3-9D46-9749748EB9C3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7" creationId="{32C544A1-A7BD-4824-A595-0412B0C470C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8" creationId="{B4FA67DF-3DEA-44C5-94F2-B0E85BFB69C4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59" creationId="{6CCFF6E3-2350-4AB3-B33E-C2F4A9EEB2F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0" creationId="{DC5C1742-CAD7-4D6E-AC16-364EAF0306B7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1" creationId="{D1FFBDF1-BB26-4721-85F1-77170433665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2" creationId="{3899980F-7A53-4985-A545-B955F5475440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63" creationId="{584259CD-5FD7-43B7-8ABC-3D32A6F17DAF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64" creationId="{94BEE3F9-1094-404E-B049-2B13677D9AA0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5" creationId="{24CC743F-CCF2-48AE-9D7C-D1C338BF2BC1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6" creationId="{ADDB8565-F19B-4D72-A3AB-69A6AC844D4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7" creationId="{1BFBBE5D-14CA-4940-8183-75C2FF54C53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8" creationId="{0BF98910-4C75-4664-89BD-C72EA6FD7BBE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69" creationId="{945EFE33-0799-405A-8FAF-D9EABA966D9E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0" creationId="{FFAC019C-6687-4A5A-9B8A-7D754275C403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1" creationId="{F27EDF4C-8858-4724-87FE-5B4B04751CB3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2" creationId="{0CCCD332-1D21-45DB-AA4C-8DCBBCBC64B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3" creationId="{3AD385B7-F0F3-4D3D-8298-4C6D7EF28DBE}"/>
          </ac:spMkLst>
        </pc:spChg>
        <pc:spChg chg="add mod">
          <ac:chgData name="Benjamin Eppinger" userId="4e3426f6faad254b" providerId="LiveId" clId="{F67F8914-8DD9-4894-9625-CB8F53E7A6C1}" dt="2019-02-25T18:43:35.977" v="69" actId="1036"/>
          <ac:spMkLst>
            <pc:docMk/>
            <pc:sldMk cId="3435279032" sldId="265"/>
            <ac:spMk id="1074" creationId="{AA9FA14A-1CE9-42BD-94A3-D7B6FE90311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5" creationId="{048C402C-5512-4317-B27E-133C6852473C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6" creationId="{EF2CDF79-93F2-4C88-AF2E-AE62CEB8D3D6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7" creationId="{4ED9CA89-A66A-4C81-A557-6A0D831CF019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8" creationId="{8EDD0201-137D-4F4D-A33A-E52374156900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79" creationId="{81377289-7D76-429C-B875-B8BBB76A2E7D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80" creationId="{191981F9-EC14-4FBA-8783-937D6F1CFB7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81" creationId="{83C90F9B-0016-4955-BC8A-83F0B5123F85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82" creationId="{C756805C-11B8-4034-81E1-D341EFBC240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83" creationId="{4D38FD50-1793-4753-BAEE-5D35829AD188}"/>
          </ac:spMkLst>
        </pc:spChg>
        <pc:spChg chg="add del mod">
          <ac:chgData name="Benjamin Eppinger" userId="4e3426f6faad254b" providerId="LiveId" clId="{F67F8914-8DD9-4894-9625-CB8F53E7A6C1}" dt="2019-02-25T18:40:10.164" v="38" actId="478"/>
          <ac:spMkLst>
            <pc:docMk/>
            <pc:sldMk cId="3435279032" sldId="265"/>
            <ac:spMk id="1084" creationId="{586CCA4A-340A-444D-ADD3-78816A8C3537}"/>
          </ac:spMkLst>
        </pc:spChg>
        <pc:picChg chg="mod">
          <ac:chgData name="Benjamin Eppinger" userId="4e3426f6faad254b" providerId="LiveId" clId="{F67F8914-8DD9-4894-9625-CB8F53E7A6C1}" dt="2019-02-25T18:43:30.143" v="64" actId="1076"/>
          <ac:picMkLst>
            <pc:docMk/>
            <pc:sldMk cId="3435279032" sldId="265"/>
            <ac:picMk id="6" creationId="{605AB05E-4E65-4E27-8125-783C1941B55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CC64-6D75-4D34-A4F7-793140555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A53F7-50E2-4D7D-8E34-780A1CE7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5A618-906B-436F-BC92-CC75E9FC0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1C0ED-2E40-439E-8597-CACDC49A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79B0-F039-4115-ADE3-4BC6D7B14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20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2CC9-8C8A-4147-943B-DC0D82F7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BDA36-2C14-4F5F-BE7B-E82375936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57E2-1BA2-469B-B722-3E0B2F84E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AA767-142C-4095-833E-DBBD7906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D6A68-0B6B-45E5-B70C-86ED7B2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DE44B-F68A-43DB-9A54-F324820C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356DD-124C-4F6C-A1A4-8820587FF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059F7-B255-4443-9A45-B54E9DC8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4D59C-0C10-4AF2-8A06-2239CBB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12F4-8508-4191-9867-7433524CA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594F0-295F-41F7-B68D-1B72D932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432-56C7-4311-8F78-2D5997F93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B0A7-6A5D-48A9-9C8F-2E05ACA3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F6D7-054B-45E5-ACC7-904809CA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1BB50-C8E3-49EF-9A9F-8E9250FB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3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5A778-1F20-463A-AB97-3EFB8303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3AF3A-9C59-4313-B296-D770A5CCB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A8A3B-57DC-4980-BE12-CE1843B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22E02-1965-45CB-90E5-CB3A0871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39727-A9C7-4B3D-BD92-89A69164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6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77A8D-78E0-4F89-8F87-FB91E39B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A4CF-08CE-4060-BA94-C7F975437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12AE0-057A-4421-A157-56B368537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1DCC-2A51-4F8F-960E-97465A9E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963F1-6D27-49E0-9ACC-68A72077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BDD1C-D977-4BAA-8A77-73BB421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F49F-1455-4573-813D-CC6D74395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B293F-A9B1-4A76-B15D-183C5DDFF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B3458-1B4F-418C-A68D-105514E58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81AFB-3415-4C62-A634-D713F936B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AAC71E-625D-481A-8AD6-996BCB945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884407-D9F6-4F9F-8B2F-DEE3B2F5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92D1D-A2E6-4E96-AEB7-5E7D5DB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1EB83B-81E0-4554-AE41-23A8A8E1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2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2E66D-EFE4-4371-803C-66C30B27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2BB4B-9AD3-4989-987E-7D419D45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7EFF9-7FF3-401A-A279-6C291832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88356-4FAD-41B7-B338-22138538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EA960-E9D0-47F4-AA7E-5B88D3A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4ED80-FD2C-442C-B686-0F52F6F14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DBCAC-567D-4C33-AD73-9C7042F6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3A08-BE3D-425B-9C36-3995CB35E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23621-9E0D-4E44-89FA-1A056A90A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67F5D-D310-4416-ADDE-FCC7E33D4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9317B-0568-4DE4-ABDF-40550040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62201-B735-4E79-BB8F-3D44E16E2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02ED8-36AC-4247-AB40-E2F73B4F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65CB-521C-4C92-9AAC-040288D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30A3F-B7FD-465B-9771-B686A88DB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82157-5A5D-47C6-8C83-EAA9D8B0A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32AF-159D-427D-B0CF-D8222954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6ED2F-CB3D-4B07-B3A6-F5896AE2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6DCAF-54BD-48EE-AC8B-5CE847A7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DFBEC-7C40-4934-A9DC-C32A60F1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DF7C-8DD6-4C7B-B12F-F85123995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E1DD3-A6B4-412F-BC87-9A45702DD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7539-B861-4CC8-BF14-55993DFA7E11}" type="datetimeFigureOut">
              <a:rPr lang="en-US" smtClean="0"/>
              <a:t>2/25/2019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9AFD-8928-42A0-99C8-8629F1A2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CEBC0-DB09-488E-B7FB-3096FB191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445E5-E38C-48C5-B944-FB5ADF8BA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8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575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F51D-9CF7-4E4A-B9AB-0576642A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219" y="1904983"/>
            <a:ext cx="3932237" cy="1600200"/>
          </a:xfrm>
        </p:spPr>
        <p:txBody>
          <a:bodyPr/>
          <a:lstStyle/>
          <a:p>
            <a:r>
              <a:rPr lang="en-US"/>
              <a:t>Window</a:t>
            </a:r>
          </a:p>
        </p:txBody>
      </p:sp>
      <p:pic>
        <p:nvPicPr>
          <p:cNvPr id="6" name="Picture Placeholder 5" descr="Window">
            <a:extLst>
              <a:ext uri="{FF2B5EF4-FFF2-40B4-BE49-F238E27FC236}">
                <a16:creationId xmlns:a16="http://schemas.microsoft.com/office/drawing/2014/main" id="{605AB05E-4E65-4E27-8125-783C1941B5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530" y="36329"/>
            <a:ext cx="12183470" cy="6599379"/>
          </a:xfrm>
        </p:spPr>
      </p:pic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FD957518-0BA0-4C5A-969D-0C63DAB2B7FF}"/>
              </a:ext>
            </a:extLst>
          </p:cNvPr>
          <p:cNvSpPr/>
          <p:nvPr/>
        </p:nvSpPr>
        <p:spPr>
          <a:xfrm>
            <a:off x="7616536" y="28401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1ED73E2D-1196-46C5-ABAA-727B3732BEA7}"/>
              </a:ext>
            </a:extLst>
          </p:cNvPr>
          <p:cNvSpPr/>
          <p:nvPr/>
        </p:nvSpPr>
        <p:spPr>
          <a:xfrm>
            <a:off x="7768936" y="29925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65B818C1-2129-4876-A22A-8A2E153A8FED}"/>
              </a:ext>
            </a:extLst>
          </p:cNvPr>
          <p:cNvSpPr/>
          <p:nvPr/>
        </p:nvSpPr>
        <p:spPr>
          <a:xfrm>
            <a:off x="7921336" y="31449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eparation 7">
            <a:extLst>
              <a:ext uri="{FF2B5EF4-FFF2-40B4-BE49-F238E27FC236}">
                <a16:creationId xmlns:a16="http://schemas.microsoft.com/office/drawing/2014/main" id="{153A0FE7-60B2-4EF4-8CCE-621845CE09C7}"/>
              </a:ext>
            </a:extLst>
          </p:cNvPr>
          <p:cNvSpPr/>
          <p:nvPr/>
        </p:nvSpPr>
        <p:spPr>
          <a:xfrm>
            <a:off x="8073736" y="32973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Preparation 8">
            <a:extLst>
              <a:ext uri="{FF2B5EF4-FFF2-40B4-BE49-F238E27FC236}">
                <a16:creationId xmlns:a16="http://schemas.microsoft.com/office/drawing/2014/main" id="{886FD047-E7F7-4870-A5A5-1CB6F002D0AD}"/>
              </a:ext>
            </a:extLst>
          </p:cNvPr>
          <p:cNvSpPr/>
          <p:nvPr/>
        </p:nvSpPr>
        <p:spPr>
          <a:xfrm>
            <a:off x="8226136" y="34497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Preparation 9">
            <a:extLst>
              <a:ext uri="{FF2B5EF4-FFF2-40B4-BE49-F238E27FC236}">
                <a16:creationId xmlns:a16="http://schemas.microsoft.com/office/drawing/2014/main" id="{04273B6D-1E9D-4B78-877C-30FE0E3CAB6E}"/>
              </a:ext>
            </a:extLst>
          </p:cNvPr>
          <p:cNvSpPr/>
          <p:nvPr/>
        </p:nvSpPr>
        <p:spPr>
          <a:xfrm>
            <a:off x="8378536" y="36021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Preparation 10">
            <a:extLst>
              <a:ext uri="{FF2B5EF4-FFF2-40B4-BE49-F238E27FC236}">
                <a16:creationId xmlns:a16="http://schemas.microsoft.com/office/drawing/2014/main" id="{0B0CB48E-9D1F-4F40-B198-603D484257BE}"/>
              </a:ext>
            </a:extLst>
          </p:cNvPr>
          <p:cNvSpPr/>
          <p:nvPr/>
        </p:nvSpPr>
        <p:spPr>
          <a:xfrm>
            <a:off x="8530936" y="37545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Preparation 11">
            <a:extLst>
              <a:ext uri="{FF2B5EF4-FFF2-40B4-BE49-F238E27FC236}">
                <a16:creationId xmlns:a16="http://schemas.microsoft.com/office/drawing/2014/main" id="{197B368C-2098-437C-8C46-C0A4495BA84A}"/>
              </a:ext>
            </a:extLst>
          </p:cNvPr>
          <p:cNvSpPr/>
          <p:nvPr/>
        </p:nvSpPr>
        <p:spPr>
          <a:xfrm>
            <a:off x="8683336" y="39069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Preparation 12">
            <a:extLst>
              <a:ext uri="{FF2B5EF4-FFF2-40B4-BE49-F238E27FC236}">
                <a16:creationId xmlns:a16="http://schemas.microsoft.com/office/drawing/2014/main" id="{B82C90BC-B7CD-42CE-82E5-B644A8BFA5B8}"/>
              </a:ext>
            </a:extLst>
          </p:cNvPr>
          <p:cNvSpPr/>
          <p:nvPr/>
        </p:nvSpPr>
        <p:spPr>
          <a:xfrm>
            <a:off x="8835736" y="40593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eparation 13">
            <a:extLst>
              <a:ext uri="{FF2B5EF4-FFF2-40B4-BE49-F238E27FC236}">
                <a16:creationId xmlns:a16="http://schemas.microsoft.com/office/drawing/2014/main" id="{2FFBA0A1-6088-4DF8-BB2A-62A92D59DB1D}"/>
              </a:ext>
            </a:extLst>
          </p:cNvPr>
          <p:cNvSpPr/>
          <p:nvPr/>
        </p:nvSpPr>
        <p:spPr>
          <a:xfrm>
            <a:off x="8988136" y="42117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Preparation 14">
            <a:extLst>
              <a:ext uri="{FF2B5EF4-FFF2-40B4-BE49-F238E27FC236}">
                <a16:creationId xmlns:a16="http://schemas.microsoft.com/office/drawing/2014/main" id="{ED088620-3229-489D-BE75-3B486B493DE6}"/>
              </a:ext>
            </a:extLst>
          </p:cNvPr>
          <p:cNvSpPr/>
          <p:nvPr/>
        </p:nvSpPr>
        <p:spPr>
          <a:xfrm>
            <a:off x="7768936" y="31830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Preparation 15">
            <a:extLst>
              <a:ext uri="{FF2B5EF4-FFF2-40B4-BE49-F238E27FC236}">
                <a16:creationId xmlns:a16="http://schemas.microsoft.com/office/drawing/2014/main" id="{363A526B-A62B-48D8-B5E8-953A198A23F9}"/>
              </a:ext>
            </a:extLst>
          </p:cNvPr>
          <p:cNvSpPr/>
          <p:nvPr/>
        </p:nvSpPr>
        <p:spPr>
          <a:xfrm>
            <a:off x="7921336" y="33354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eparation 16">
            <a:extLst>
              <a:ext uri="{FF2B5EF4-FFF2-40B4-BE49-F238E27FC236}">
                <a16:creationId xmlns:a16="http://schemas.microsoft.com/office/drawing/2014/main" id="{519B67C0-D86A-4F18-9C7D-4CDDA2D2B912}"/>
              </a:ext>
            </a:extLst>
          </p:cNvPr>
          <p:cNvSpPr/>
          <p:nvPr/>
        </p:nvSpPr>
        <p:spPr>
          <a:xfrm>
            <a:off x="8073736" y="34878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1477EC88-7722-4884-8E73-8B78BAFD3C48}"/>
              </a:ext>
            </a:extLst>
          </p:cNvPr>
          <p:cNvSpPr/>
          <p:nvPr/>
        </p:nvSpPr>
        <p:spPr>
          <a:xfrm>
            <a:off x="8226136" y="36402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B9E0402D-3172-425B-9FAC-B33C46C6F7B9}"/>
              </a:ext>
            </a:extLst>
          </p:cNvPr>
          <p:cNvSpPr/>
          <p:nvPr/>
        </p:nvSpPr>
        <p:spPr>
          <a:xfrm>
            <a:off x="8378536" y="37926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Preparation 19">
            <a:extLst>
              <a:ext uri="{FF2B5EF4-FFF2-40B4-BE49-F238E27FC236}">
                <a16:creationId xmlns:a16="http://schemas.microsoft.com/office/drawing/2014/main" id="{E6C204A3-F651-425D-96B6-634AA10E6EC5}"/>
              </a:ext>
            </a:extLst>
          </p:cNvPr>
          <p:cNvSpPr/>
          <p:nvPr/>
        </p:nvSpPr>
        <p:spPr>
          <a:xfrm>
            <a:off x="8530936" y="39450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eparation 20">
            <a:extLst>
              <a:ext uri="{FF2B5EF4-FFF2-40B4-BE49-F238E27FC236}">
                <a16:creationId xmlns:a16="http://schemas.microsoft.com/office/drawing/2014/main" id="{4867F00B-FBCA-4F09-AEDC-2F304B5E8E57}"/>
              </a:ext>
            </a:extLst>
          </p:cNvPr>
          <p:cNvSpPr/>
          <p:nvPr/>
        </p:nvSpPr>
        <p:spPr>
          <a:xfrm>
            <a:off x="8683336" y="40974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D326CF7A-01B0-49E6-9E9C-FFFF1C88B6F6}"/>
              </a:ext>
            </a:extLst>
          </p:cNvPr>
          <p:cNvSpPr/>
          <p:nvPr/>
        </p:nvSpPr>
        <p:spPr>
          <a:xfrm>
            <a:off x="8835736" y="42498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CE657412-54A3-4799-9C1E-240126B12B63}"/>
              </a:ext>
            </a:extLst>
          </p:cNvPr>
          <p:cNvSpPr/>
          <p:nvPr/>
        </p:nvSpPr>
        <p:spPr>
          <a:xfrm>
            <a:off x="8988136" y="44022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eparation 23">
            <a:extLst>
              <a:ext uri="{FF2B5EF4-FFF2-40B4-BE49-F238E27FC236}">
                <a16:creationId xmlns:a16="http://schemas.microsoft.com/office/drawing/2014/main" id="{DEF62982-3378-482F-B7EC-468905C07A04}"/>
              </a:ext>
            </a:extLst>
          </p:cNvPr>
          <p:cNvSpPr/>
          <p:nvPr/>
        </p:nvSpPr>
        <p:spPr>
          <a:xfrm>
            <a:off x="9140536" y="4554682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eparation 24">
            <a:extLst>
              <a:ext uri="{FF2B5EF4-FFF2-40B4-BE49-F238E27FC236}">
                <a16:creationId xmlns:a16="http://schemas.microsoft.com/office/drawing/2014/main" id="{A2F52138-BC97-46C6-B605-FF67268606C4}"/>
              </a:ext>
            </a:extLst>
          </p:cNvPr>
          <p:cNvSpPr/>
          <p:nvPr/>
        </p:nvSpPr>
        <p:spPr>
          <a:xfrm>
            <a:off x="7765472" y="339436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3A6E6E22-91C6-460A-B3E1-8D9DA2F5FD5E}"/>
              </a:ext>
            </a:extLst>
          </p:cNvPr>
          <p:cNvSpPr/>
          <p:nvPr/>
        </p:nvSpPr>
        <p:spPr>
          <a:xfrm>
            <a:off x="7917872" y="354676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Preparation 26">
            <a:extLst>
              <a:ext uri="{FF2B5EF4-FFF2-40B4-BE49-F238E27FC236}">
                <a16:creationId xmlns:a16="http://schemas.microsoft.com/office/drawing/2014/main" id="{3CCD1DBE-37E7-4C41-9127-CB82401AD30D}"/>
              </a:ext>
            </a:extLst>
          </p:cNvPr>
          <p:cNvSpPr/>
          <p:nvPr/>
        </p:nvSpPr>
        <p:spPr>
          <a:xfrm>
            <a:off x="8070272" y="369916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Preparation 27">
            <a:extLst>
              <a:ext uri="{FF2B5EF4-FFF2-40B4-BE49-F238E27FC236}">
                <a16:creationId xmlns:a16="http://schemas.microsoft.com/office/drawing/2014/main" id="{1217D5D7-06E2-45FF-9966-0AF16BB2E42D}"/>
              </a:ext>
            </a:extLst>
          </p:cNvPr>
          <p:cNvSpPr/>
          <p:nvPr/>
        </p:nvSpPr>
        <p:spPr>
          <a:xfrm>
            <a:off x="8222672" y="385156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Preparation 28">
            <a:extLst>
              <a:ext uri="{FF2B5EF4-FFF2-40B4-BE49-F238E27FC236}">
                <a16:creationId xmlns:a16="http://schemas.microsoft.com/office/drawing/2014/main" id="{BBE08630-75F9-4D96-B467-3616E5FABDBF}"/>
              </a:ext>
            </a:extLst>
          </p:cNvPr>
          <p:cNvSpPr/>
          <p:nvPr/>
        </p:nvSpPr>
        <p:spPr>
          <a:xfrm>
            <a:off x="8375072" y="400396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76292D6A-BA62-4C61-B7CD-BBF6D7C62F4A}"/>
              </a:ext>
            </a:extLst>
          </p:cNvPr>
          <p:cNvSpPr/>
          <p:nvPr/>
        </p:nvSpPr>
        <p:spPr>
          <a:xfrm>
            <a:off x="8527472" y="415636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Preparation 30">
            <a:extLst>
              <a:ext uri="{FF2B5EF4-FFF2-40B4-BE49-F238E27FC236}">
                <a16:creationId xmlns:a16="http://schemas.microsoft.com/office/drawing/2014/main" id="{B3518E18-C1DA-4AFE-80EE-F18E9A99D9B5}"/>
              </a:ext>
            </a:extLst>
          </p:cNvPr>
          <p:cNvSpPr/>
          <p:nvPr/>
        </p:nvSpPr>
        <p:spPr>
          <a:xfrm>
            <a:off x="8679872" y="430876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B6DD0D0E-031D-4149-9A61-F9EB22E89CF0}"/>
              </a:ext>
            </a:extLst>
          </p:cNvPr>
          <p:cNvSpPr/>
          <p:nvPr/>
        </p:nvSpPr>
        <p:spPr>
          <a:xfrm>
            <a:off x="8832272" y="446116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Preparation 32">
            <a:extLst>
              <a:ext uri="{FF2B5EF4-FFF2-40B4-BE49-F238E27FC236}">
                <a16:creationId xmlns:a16="http://schemas.microsoft.com/office/drawing/2014/main" id="{5B94FA5B-C5F2-4E1E-8322-3537D10959DA}"/>
              </a:ext>
            </a:extLst>
          </p:cNvPr>
          <p:cNvSpPr/>
          <p:nvPr/>
        </p:nvSpPr>
        <p:spPr>
          <a:xfrm>
            <a:off x="8984672" y="461356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eparation 33">
            <a:extLst>
              <a:ext uri="{FF2B5EF4-FFF2-40B4-BE49-F238E27FC236}">
                <a16:creationId xmlns:a16="http://schemas.microsoft.com/office/drawing/2014/main" id="{7723A923-2FB4-45B7-80C1-EF384AFFCFA7}"/>
              </a:ext>
            </a:extLst>
          </p:cNvPr>
          <p:cNvSpPr/>
          <p:nvPr/>
        </p:nvSpPr>
        <p:spPr>
          <a:xfrm>
            <a:off x="9137072" y="476596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Preparation 34">
            <a:extLst>
              <a:ext uri="{FF2B5EF4-FFF2-40B4-BE49-F238E27FC236}">
                <a16:creationId xmlns:a16="http://schemas.microsoft.com/office/drawing/2014/main" id="{8288FD29-0CAA-446D-8542-A3C10821D624}"/>
              </a:ext>
            </a:extLst>
          </p:cNvPr>
          <p:cNvSpPr/>
          <p:nvPr/>
        </p:nvSpPr>
        <p:spPr>
          <a:xfrm>
            <a:off x="7595754" y="342783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Preparation 35">
            <a:extLst>
              <a:ext uri="{FF2B5EF4-FFF2-40B4-BE49-F238E27FC236}">
                <a16:creationId xmlns:a16="http://schemas.microsoft.com/office/drawing/2014/main" id="{4646D132-9A9C-405E-AAAF-3DC55ECB8E63}"/>
              </a:ext>
            </a:extLst>
          </p:cNvPr>
          <p:cNvSpPr/>
          <p:nvPr/>
        </p:nvSpPr>
        <p:spPr>
          <a:xfrm>
            <a:off x="7748154" y="358023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Preparation 36">
            <a:extLst>
              <a:ext uri="{FF2B5EF4-FFF2-40B4-BE49-F238E27FC236}">
                <a16:creationId xmlns:a16="http://schemas.microsoft.com/office/drawing/2014/main" id="{60BEC966-7962-4131-96D1-5F0383DD0D1B}"/>
              </a:ext>
            </a:extLst>
          </p:cNvPr>
          <p:cNvSpPr/>
          <p:nvPr/>
        </p:nvSpPr>
        <p:spPr>
          <a:xfrm>
            <a:off x="7900554" y="373263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lowchart: Preparation 37">
            <a:extLst>
              <a:ext uri="{FF2B5EF4-FFF2-40B4-BE49-F238E27FC236}">
                <a16:creationId xmlns:a16="http://schemas.microsoft.com/office/drawing/2014/main" id="{13EC5B39-9A77-45C4-B0C9-5BD2B84EE943}"/>
              </a:ext>
            </a:extLst>
          </p:cNvPr>
          <p:cNvSpPr/>
          <p:nvPr/>
        </p:nvSpPr>
        <p:spPr>
          <a:xfrm>
            <a:off x="8052954" y="388503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lowchart: Preparation 38">
            <a:extLst>
              <a:ext uri="{FF2B5EF4-FFF2-40B4-BE49-F238E27FC236}">
                <a16:creationId xmlns:a16="http://schemas.microsoft.com/office/drawing/2014/main" id="{4B0116A7-428D-4B19-9A86-13BAD413E7A4}"/>
              </a:ext>
            </a:extLst>
          </p:cNvPr>
          <p:cNvSpPr/>
          <p:nvPr/>
        </p:nvSpPr>
        <p:spPr>
          <a:xfrm>
            <a:off x="8205354" y="403743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lowchart: Preparation 39">
            <a:extLst>
              <a:ext uri="{FF2B5EF4-FFF2-40B4-BE49-F238E27FC236}">
                <a16:creationId xmlns:a16="http://schemas.microsoft.com/office/drawing/2014/main" id="{DDAA11AF-10EF-4485-985E-DB5478E34EC2}"/>
              </a:ext>
            </a:extLst>
          </p:cNvPr>
          <p:cNvSpPr/>
          <p:nvPr/>
        </p:nvSpPr>
        <p:spPr>
          <a:xfrm>
            <a:off x="8357754" y="418983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Preparation 40">
            <a:extLst>
              <a:ext uri="{FF2B5EF4-FFF2-40B4-BE49-F238E27FC236}">
                <a16:creationId xmlns:a16="http://schemas.microsoft.com/office/drawing/2014/main" id="{4BA95BAF-39FE-4CF8-AFF4-E37125CFA461}"/>
              </a:ext>
            </a:extLst>
          </p:cNvPr>
          <p:cNvSpPr/>
          <p:nvPr/>
        </p:nvSpPr>
        <p:spPr>
          <a:xfrm>
            <a:off x="8510154" y="434223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Preparation 41">
            <a:extLst>
              <a:ext uri="{FF2B5EF4-FFF2-40B4-BE49-F238E27FC236}">
                <a16:creationId xmlns:a16="http://schemas.microsoft.com/office/drawing/2014/main" id="{7614859B-2FFD-482C-8EA8-CF89834D223F}"/>
              </a:ext>
            </a:extLst>
          </p:cNvPr>
          <p:cNvSpPr/>
          <p:nvPr/>
        </p:nvSpPr>
        <p:spPr>
          <a:xfrm>
            <a:off x="8662554" y="449463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lowchart: Preparation 42">
            <a:extLst>
              <a:ext uri="{FF2B5EF4-FFF2-40B4-BE49-F238E27FC236}">
                <a16:creationId xmlns:a16="http://schemas.microsoft.com/office/drawing/2014/main" id="{93E291CD-FDF8-4629-9079-9AE18ED14859}"/>
              </a:ext>
            </a:extLst>
          </p:cNvPr>
          <p:cNvSpPr/>
          <p:nvPr/>
        </p:nvSpPr>
        <p:spPr>
          <a:xfrm>
            <a:off x="8814954" y="464703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lowchart: Preparation 43">
            <a:extLst>
              <a:ext uri="{FF2B5EF4-FFF2-40B4-BE49-F238E27FC236}">
                <a16:creationId xmlns:a16="http://schemas.microsoft.com/office/drawing/2014/main" id="{D4B53837-0C60-483B-932D-B70358EC08DA}"/>
              </a:ext>
            </a:extLst>
          </p:cNvPr>
          <p:cNvSpPr/>
          <p:nvPr/>
        </p:nvSpPr>
        <p:spPr>
          <a:xfrm>
            <a:off x="8967354" y="479943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lowchart: Preparation 44">
            <a:extLst>
              <a:ext uri="{FF2B5EF4-FFF2-40B4-BE49-F238E27FC236}">
                <a16:creationId xmlns:a16="http://schemas.microsoft.com/office/drawing/2014/main" id="{52E8D1A8-4A01-402A-A345-50457AFA8987}"/>
              </a:ext>
            </a:extLst>
          </p:cNvPr>
          <p:cNvSpPr/>
          <p:nvPr/>
        </p:nvSpPr>
        <p:spPr>
          <a:xfrm>
            <a:off x="7273636" y="33354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Preparation 45">
            <a:extLst>
              <a:ext uri="{FF2B5EF4-FFF2-40B4-BE49-F238E27FC236}">
                <a16:creationId xmlns:a16="http://schemas.microsoft.com/office/drawing/2014/main" id="{280E25AD-A21A-45E4-B813-34E3566ED6BC}"/>
              </a:ext>
            </a:extLst>
          </p:cNvPr>
          <p:cNvSpPr/>
          <p:nvPr/>
        </p:nvSpPr>
        <p:spPr>
          <a:xfrm>
            <a:off x="7426036" y="34878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Preparation 46">
            <a:extLst>
              <a:ext uri="{FF2B5EF4-FFF2-40B4-BE49-F238E27FC236}">
                <a16:creationId xmlns:a16="http://schemas.microsoft.com/office/drawing/2014/main" id="{96C8E3F5-A32B-4A4F-A39E-6E914925E6E9}"/>
              </a:ext>
            </a:extLst>
          </p:cNvPr>
          <p:cNvSpPr/>
          <p:nvPr/>
        </p:nvSpPr>
        <p:spPr>
          <a:xfrm>
            <a:off x="7578436" y="36402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Preparation 47">
            <a:extLst>
              <a:ext uri="{FF2B5EF4-FFF2-40B4-BE49-F238E27FC236}">
                <a16:creationId xmlns:a16="http://schemas.microsoft.com/office/drawing/2014/main" id="{6E392520-4AF6-4BC2-84E8-E938960D23AC}"/>
              </a:ext>
            </a:extLst>
          </p:cNvPr>
          <p:cNvSpPr/>
          <p:nvPr/>
        </p:nvSpPr>
        <p:spPr>
          <a:xfrm>
            <a:off x="7730836" y="379268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Preparation 48">
            <a:extLst>
              <a:ext uri="{FF2B5EF4-FFF2-40B4-BE49-F238E27FC236}">
                <a16:creationId xmlns:a16="http://schemas.microsoft.com/office/drawing/2014/main" id="{7D548F1D-87B1-42C2-B3BF-B7C9182FA6B5}"/>
              </a:ext>
            </a:extLst>
          </p:cNvPr>
          <p:cNvSpPr/>
          <p:nvPr/>
        </p:nvSpPr>
        <p:spPr>
          <a:xfrm>
            <a:off x="7883236" y="39450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Preparation 49">
            <a:extLst>
              <a:ext uri="{FF2B5EF4-FFF2-40B4-BE49-F238E27FC236}">
                <a16:creationId xmlns:a16="http://schemas.microsoft.com/office/drawing/2014/main" id="{303DD47B-41A8-4A60-AF75-100D5BE8B007}"/>
              </a:ext>
            </a:extLst>
          </p:cNvPr>
          <p:cNvSpPr/>
          <p:nvPr/>
        </p:nvSpPr>
        <p:spPr>
          <a:xfrm>
            <a:off x="8035636" y="40974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Preparation 50">
            <a:extLst>
              <a:ext uri="{FF2B5EF4-FFF2-40B4-BE49-F238E27FC236}">
                <a16:creationId xmlns:a16="http://schemas.microsoft.com/office/drawing/2014/main" id="{DA465209-F638-43D8-A65B-2380A63297E9}"/>
              </a:ext>
            </a:extLst>
          </p:cNvPr>
          <p:cNvSpPr/>
          <p:nvPr/>
        </p:nvSpPr>
        <p:spPr>
          <a:xfrm>
            <a:off x="8188036" y="42498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Preparation 51">
            <a:extLst>
              <a:ext uri="{FF2B5EF4-FFF2-40B4-BE49-F238E27FC236}">
                <a16:creationId xmlns:a16="http://schemas.microsoft.com/office/drawing/2014/main" id="{D3673ABC-6CDD-4B08-AD60-417AC1454608}"/>
              </a:ext>
            </a:extLst>
          </p:cNvPr>
          <p:cNvSpPr/>
          <p:nvPr/>
        </p:nvSpPr>
        <p:spPr>
          <a:xfrm>
            <a:off x="8340436" y="440228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Preparation 52">
            <a:extLst>
              <a:ext uri="{FF2B5EF4-FFF2-40B4-BE49-F238E27FC236}">
                <a16:creationId xmlns:a16="http://schemas.microsoft.com/office/drawing/2014/main" id="{B5ADCA74-103E-4FFC-BBB2-22D7FC075085}"/>
              </a:ext>
            </a:extLst>
          </p:cNvPr>
          <p:cNvSpPr/>
          <p:nvPr/>
        </p:nvSpPr>
        <p:spPr>
          <a:xfrm>
            <a:off x="8492836" y="4554682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owchart: Preparation 53">
            <a:extLst>
              <a:ext uri="{FF2B5EF4-FFF2-40B4-BE49-F238E27FC236}">
                <a16:creationId xmlns:a16="http://schemas.microsoft.com/office/drawing/2014/main" id="{66E50052-4A3B-48F9-9569-82EA873AFFE7}"/>
              </a:ext>
            </a:extLst>
          </p:cNvPr>
          <p:cNvSpPr/>
          <p:nvPr/>
        </p:nvSpPr>
        <p:spPr>
          <a:xfrm>
            <a:off x="8645236" y="4707082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Preparation 54">
            <a:extLst>
              <a:ext uri="{FF2B5EF4-FFF2-40B4-BE49-F238E27FC236}">
                <a16:creationId xmlns:a16="http://schemas.microsoft.com/office/drawing/2014/main" id="{140CBF4D-B00B-4493-A8F3-E4CA63090514}"/>
              </a:ext>
            </a:extLst>
          </p:cNvPr>
          <p:cNvSpPr/>
          <p:nvPr/>
        </p:nvSpPr>
        <p:spPr>
          <a:xfrm>
            <a:off x="7652103" y="26577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Preparation 55">
            <a:extLst>
              <a:ext uri="{FF2B5EF4-FFF2-40B4-BE49-F238E27FC236}">
                <a16:creationId xmlns:a16="http://schemas.microsoft.com/office/drawing/2014/main" id="{161C8DF2-08DC-48B2-853E-CC9F56E009D4}"/>
              </a:ext>
            </a:extLst>
          </p:cNvPr>
          <p:cNvSpPr/>
          <p:nvPr/>
        </p:nvSpPr>
        <p:spPr>
          <a:xfrm>
            <a:off x="7804503" y="28101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Preparation 56">
            <a:extLst>
              <a:ext uri="{FF2B5EF4-FFF2-40B4-BE49-F238E27FC236}">
                <a16:creationId xmlns:a16="http://schemas.microsoft.com/office/drawing/2014/main" id="{2B1624B6-2DDD-4C48-BFAF-EB011D5AD1E7}"/>
              </a:ext>
            </a:extLst>
          </p:cNvPr>
          <p:cNvSpPr/>
          <p:nvPr/>
        </p:nvSpPr>
        <p:spPr>
          <a:xfrm>
            <a:off x="7956903" y="29625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Preparation 57">
            <a:extLst>
              <a:ext uri="{FF2B5EF4-FFF2-40B4-BE49-F238E27FC236}">
                <a16:creationId xmlns:a16="http://schemas.microsoft.com/office/drawing/2014/main" id="{A7E0DC97-22DB-4177-8555-2319B538802F}"/>
              </a:ext>
            </a:extLst>
          </p:cNvPr>
          <p:cNvSpPr/>
          <p:nvPr/>
        </p:nvSpPr>
        <p:spPr>
          <a:xfrm>
            <a:off x="8109303" y="31149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lowchart: Preparation 58">
            <a:extLst>
              <a:ext uri="{FF2B5EF4-FFF2-40B4-BE49-F238E27FC236}">
                <a16:creationId xmlns:a16="http://schemas.microsoft.com/office/drawing/2014/main" id="{732249B7-8B82-4511-9E32-4D1ED0C75D44}"/>
              </a:ext>
            </a:extLst>
          </p:cNvPr>
          <p:cNvSpPr/>
          <p:nvPr/>
        </p:nvSpPr>
        <p:spPr>
          <a:xfrm>
            <a:off x="8261703" y="32673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Preparation 59">
            <a:extLst>
              <a:ext uri="{FF2B5EF4-FFF2-40B4-BE49-F238E27FC236}">
                <a16:creationId xmlns:a16="http://schemas.microsoft.com/office/drawing/2014/main" id="{2B9BCA22-2D6E-4CDD-8678-302ED6A66035}"/>
              </a:ext>
            </a:extLst>
          </p:cNvPr>
          <p:cNvSpPr/>
          <p:nvPr/>
        </p:nvSpPr>
        <p:spPr>
          <a:xfrm>
            <a:off x="8414103" y="34197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lowchart: Preparation 60">
            <a:extLst>
              <a:ext uri="{FF2B5EF4-FFF2-40B4-BE49-F238E27FC236}">
                <a16:creationId xmlns:a16="http://schemas.microsoft.com/office/drawing/2014/main" id="{4554AB75-C9CA-4B27-BEF7-7680EDDA75E0}"/>
              </a:ext>
            </a:extLst>
          </p:cNvPr>
          <p:cNvSpPr/>
          <p:nvPr/>
        </p:nvSpPr>
        <p:spPr>
          <a:xfrm>
            <a:off x="8566503" y="3572175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Preparation 61">
            <a:extLst>
              <a:ext uri="{FF2B5EF4-FFF2-40B4-BE49-F238E27FC236}">
                <a16:creationId xmlns:a16="http://schemas.microsoft.com/office/drawing/2014/main" id="{4F42C645-2C55-46DA-8CEB-4C8D0DB243E9}"/>
              </a:ext>
            </a:extLst>
          </p:cNvPr>
          <p:cNvSpPr/>
          <p:nvPr/>
        </p:nvSpPr>
        <p:spPr>
          <a:xfrm>
            <a:off x="8718903" y="3724575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Preparation 62">
            <a:extLst>
              <a:ext uri="{FF2B5EF4-FFF2-40B4-BE49-F238E27FC236}">
                <a16:creationId xmlns:a16="http://schemas.microsoft.com/office/drawing/2014/main" id="{C95FAD3B-C88E-4E1C-864E-DA6341CCFE4E}"/>
              </a:ext>
            </a:extLst>
          </p:cNvPr>
          <p:cNvSpPr/>
          <p:nvPr/>
        </p:nvSpPr>
        <p:spPr>
          <a:xfrm>
            <a:off x="8871303" y="3876975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Preparation 63">
            <a:extLst>
              <a:ext uri="{FF2B5EF4-FFF2-40B4-BE49-F238E27FC236}">
                <a16:creationId xmlns:a16="http://schemas.microsoft.com/office/drawing/2014/main" id="{C092EE55-7BD2-4D7C-AE86-68BAC5CFD3ED}"/>
              </a:ext>
            </a:extLst>
          </p:cNvPr>
          <p:cNvSpPr/>
          <p:nvPr/>
        </p:nvSpPr>
        <p:spPr>
          <a:xfrm>
            <a:off x="9023703" y="4029375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Preparation 64">
            <a:extLst>
              <a:ext uri="{FF2B5EF4-FFF2-40B4-BE49-F238E27FC236}">
                <a16:creationId xmlns:a16="http://schemas.microsoft.com/office/drawing/2014/main" id="{0FF5B133-D05C-4667-8EB4-14268B4FC52B}"/>
              </a:ext>
            </a:extLst>
          </p:cNvPr>
          <p:cNvSpPr/>
          <p:nvPr/>
        </p:nvSpPr>
        <p:spPr>
          <a:xfrm>
            <a:off x="6748766" y="32540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lowchart: Preparation 65">
            <a:extLst>
              <a:ext uri="{FF2B5EF4-FFF2-40B4-BE49-F238E27FC236}">
                <a16:creationId xmlns:a16="http://schemas.microsoft.com/office/drawing/2014/main" id="{C9A7833F-28CC-4F95-AE89-E2084884196F}"/>
              </a:ext>
            </a:extLst>
          </p:cNvPr>
          <p:cNvSpPr/>
          <p:nvPr/>
        </p:nvSpPr>
        <p:spPr>
          <a:xfrm>
            <a:off x="6901166" y="34064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ED6DF2BE-C173-46AE-AE85-86547B693699}"/>
              </a:ext>
            </a:extLst>
          </p:cNvPr>
          <p:cNvSpPr/>
          <p:nvPr/>
        </p:nvSpPr>
        <p:spPr>
          <a:xfrm>
            <a:off x="7053566" y="35588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Preparation 67">
            <a:extLst>
              <a:ext uri="{FF2B5EF4-FFF2-40B4-BE49-F238E27FC236}">
                <a16:creationId xmlns:a16="http://schemas.microsoft.com/office/drawing/2014/main" id="{3074FEA3-9DE3-4B9E-BB00-EAF8DF7AA09C}"/>
              </a:ext>
            </a:extLst>
          </p:cNvPr>
          <p:cNvSpPr/>
          <p:nvPr/>
        </p:nvSpPr>
        <p:spPr>
          <a:xfrm>
            <a:off x="7205966" y="37112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Preparation 68">
            <a:extLst>
              <a:ext uri="{FF2B5EF4-FFF2-40B4-BE49-F238E27FC236}">
                <a16:creationId xmlns:a16="http://schemas.microsoft.com/office/drawing/2014/main" id="{966F69AC-6FA2-4F5E-9F60-F8FA91C6FFCE}"/>
              </a:ext>
            </a:extLst>
          </p:cNvPr>
          <p:cNvSpPr/>
          <p:nvPr/>
        </p:nvSpPr>
        <p:spPr>
          <a:xfrm>
            <a:off x="7358366" y="38636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Preparation 69">
            <a:extLst>
              <a:ext uri="{FF2B5EF4-FFF2-40B4-BE49-F238E27FC236}">
                <a16:creationId xmlns:a16="http://schemas.microsoft.com/office/drawing/2014/main" id="{8467BD94-3174-42EF-9173-A4869238A7E8}"/>
              </a:ext>
            </a:extLst>
          </p:cNvPr>
          <p:cNvSpPr/>
          <p:nvPr/>
        </p:nvSpPr>
        <p:spPr>
          <a:xfrm>
            <a:off x="7510766" y="40160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Preparation 70">
            <a:extLst>
              <a:ext uri="{FF2B5EF4-FFF2-40B4-BE49-F238E27FC236}">
                <a16:creationId xmlns:a16="http://schemas.microsoft.com/office/drawing/2014/main" id="{403A417E-3FE5-42FC-94AC-A85926F73DE7}"/>
              </a:ext>
            </a:extLst>
          </p:cNvPr>
          <p:cNvSpPr/>
          <p:nvPr/>
        </p:nvSpPr>
        <p:spPr>
          <a:xfrm>
            <a:off x="7663166" y="41684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Preparation 71">
            <a:extLst>
              <a:ext uri="{FF2B5EF4-FFF2-40B4-BE49-F238E27FC236}">
                <a16:creationId xmlns:a16="http://schemas.microsoft.com/office/drawing/2014/main" id="{C55E8AD6-3434-4116-A40F-C96EE6E8A304}"/>
              </a:ext>
            </a:extLst>
          </p:cNvPr>
          <p:cNvSpPr/>
          <p:nvPr/>
        </p:nvSpPr>
        <p:spPr>
          <a:xfrm>
            <a:off x="7815566" y="43208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lowchart: Preparation 72">
            <a:extLst>
              <a:ext uri="{FF2B5EF4-FFF2-40B4-BE49-F238E27FC236}">
                <a16:creationId xmlns:a16="http://schemas.microsoft.com/office/drawing/2014/main" id="{EB2236F7-9B30-4665-8C33-DD6CF7F6019C}"/>
              </a:ext>
            </a:extLst>
          </p:cNvPr>
          <p:cNvSpPr/>
          <p:nvPr/>
        </p:nvSpPr>
        <p:spPr>
          <a:xfrm>
            <a:off x="7967966" y="44732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Preparation 73">
            <a:extLst>
              <a:ext uri="{FF2B5EF4-FFF2-40B4-BE49-F238E27FC236}">
                <a16:creationId xmlns:a16="http://schemas.microsoft.com/office/drawing/2014/main" id="{27FDD70B-6EE4-4499-B928-EB3319B72B2D}"/>
              </a:ext>
            </a:extLst>
          </p:cNvPr>
          <p:cNvSpPr/>
          <p:nvPr/>
        </p:nvSpPr>
        <p:spPr>
          <a:xfrm>
            <a:off x="8120366" y="46256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Preparation 74">
            <a:extLst>
              <a:ext uri="{FF2B5EF4-FFF2-40B4-BE49-F238E27FC236}">
                <a16:creationId xmlns:a16="http://schemas.microsoft.com/office/drawing/2014/main" id="{1090CB72-E833-4364-9ECF-65D1031518F2}"/>
              </a:ext>
            </a:extLst>
          </p:cNvPr>
          <p:cNvSpPr/>
          <p:nvPr/>
        </p:nvSpPr>
        <p:spPr>
          <a:xfrm>
            <a:off x="6901166" y="35969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Preparation 75">
            <a:extLst>
              <a:ext uri="{FF2B5EF4-FFF2-40B4-BE49-F238E27FC236}">
                <a16:creationId xmlns:a16="http://schemas.microsoft.com/office/drawing/2014/main" id="{B2AE3D9D-4ACA-44F3-BB7F-91224B3E7B54}"/>
              </a:ext>
            </a:extLst>
          </p:cNvPr>
          <p:cNvSpPr/>
          <p:nvPr/>
        </p:nvSpPr>
        <p:spPr>
          <a:xfrm>
            <a:off x="7053566" y="37493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Preparation 76">
            <a:extLst>
              <a:ext uri="{FF2B5EF4-FFF2-40B4-BE49-F238E27FC236}">
                <a16:creationId xmlns:a16="http://schemas.microsoft.com/office/drawing/2014/main" id="{9DFED05A-46BA-405E-84C8-38D6CC9A4125}"/>
              </a:ext>
            </a:extLst>
          </p:cNvPr>
          <p:cNvSpPr/>
          <p:nvPr/>
        </p:nvSpPr>
        <p:spPr>
          <a:xfrm>
            <a:off x="7205966" y="39017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Preparation 77">
            <a:extLst>
              <a:ext uri="{FF2B5EF4-FFF2-40B4-BE49-F238E27FC236}">
                <a16:creationId xmlns:a16="http://schemas.microsoft.com/office/drawing/2014/main" id="{6884BE87-41FF-4AF0-BC31-78645D77D40B}"/>
              </a:ext>
            </a:extLst>
          </p:cNvPr>
          <p:cNvSpPr/>
          <p:nvPr/>
        </p:nvSpPr>
        <p:spPr>
          <a:xfrm>
            <a:off x="7358366" y="40541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Preparation 78">
            <a:extLst>
              <a:ext uri="{FF2B5EF4-FFF2-40B4-BE49-F238E27FC236}">
                <a16:creationId xmlns:a16="http://schemas.microsoft.com/office/drawing/2014/main" id="{E8DE686F-78BB-4032-925F-B7E3A67CBD68}"/>
              </a:ext>
            </a:extLst>
          </p:cNvPr>
          <p:cNvSpPr/>
          <p:nvPr/>
        </p:nvSpPr>
        <p:spPr>
          <a:xfrm>
            <a:off x="7510766" y="42065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Preparation 79">
            <a:extLst>
              <a:ext uri="{FF2B5EF4-FFF2-40B4-BE49-F238E27FC236}">
                <a16:creationId xmlns:a16="http://schemas.microsoft.com/office/drawing/2014/main" id="{56A33E88-22E6-40C8-A488-B8CDD7445ACD}"/>
              </a:ext>
            </a:extLst>
          </p:cNvPr>
          <p:cNvSpPr/>
          <p:nvPr/>
        </p:nvSpPr>
        <p:spPr>
          <a:xfrm>
            <a:off x="7663166" y="43589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eparation 80">
            <a:extLst>
              <a:ext uri="{FF2B5EF4-FFF2-40B4-BE49-F238E27FC236}">
                <a16:creationId xmlns:a16="http://schemas.microsoft.com/office/drawing/2014/main" id="{06FEAE5B-98E4-4531-95BD-CEB466E136B3}"/>
              </a:ext>
            </a:extLst>
          </p:cNvPr>
          <p:cNvSpPr/>
          <p:nvPr/>
        </p:nvSpPr>
        <p:spPr>
          <a:xfrm>
            <a:off x="7815566" y="45113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Preparation 81">
            <a:extLst>
              <a:ext uri="{FF2B5EF4-FFF2-40B4-BE49-F238E27FC236}">
                <a16:creationId xmlns:a16="http://schemas.microsoft.com/office/drawing/2014/main" id="{F3AA35B5-E45C-4B90-AFF2-9D286627AB85}"/>
              </a:ext>
            </a:extLst>
          </p:cNvPr>
          <p:cNvSpPr/>
          <p:nvPr/>
        </p:nvSpPr>
        <p:spPr>
          <a:xfrm>
            <a:off x="7967966" y="46637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Preparation 82">
            <a:extLst>
              <a:ext uri="{FF2B5EF4-FFF2-40B4-BE49-F238E27FC236}">
                <a16:creationId xmlns:a16="http://schemas.microsoft.com/office/drawing/2014/main" id="{041243C6-1A3B-4C73-A1E2-5864B5F98BD4}"/>
              </a:ext>
            </a:extLst>
          </p:cNvPr>
          <p:cNvSpPr/>
          <p:nvPr/>
        </p:nvSpPr>
        <p:spPr>
          <a:xfrm>
            <a:off x="8120366" y="48161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Preparation 83">
            <a:extLst>
              <a:ext uri="{FF2B5EF4-FFF2-40B4-BE49-F238E27FC236}">
                <a16:creationId xmlns:a16="http://schemas.microsoft.com/office/drawing/2014/main" id="{2B33999B-0097-4B63-8EF1-12B8CA2760F7}"/>
              </a:ext>
            </a:extLst>
          </p:cNvPr>
          <p:cNvSpPr/>
          <p:nvPr/>
        </p:nvSpPr>
        <p:spPr>
          <a:xfrm>
            <a:off x="8272766" y="49685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Preparation 84">
            <a:extLst>
              <a:ext uri="{FF2B5EF4-FFF2-40B4-BE49-F238E27FC236}">
                <a16:creationId xmlns:a16="http://schemas.microsoft.com/office/drawing/2014/main" id="{9AB1E6F4-13FE-4119-9D3A-2466C19ECD27}"/>
              </a:ext>
            </a:extLst>
          </p:cNvPr>
          <p:cNvSpPr/>
          <p:nvPr/>
        </p:nvSpPr>
        <p:spPr>
          <a:xfrm>
            <a:off x="6897702" y="380826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lowchart: Preparation 85">
            <a:extLst>
              <a:ext uri="{FF2B5EF4-FFF2-40B4-BE49-F238E27FC236}">
                <a16:creationId xmlns:a16="http://schemas.microsoft.com/office/drawing/2014/main" id="{D9C54843-0D2E-48BC-808A-F82EC0AF0722}"/>
              </a:ext>
            </a:extLst>
          </p:cNvPr>
          <p:cNvSpPr/>
          <p:nvPr/>
        </p:nvSpPr>
        <p:spPr>
          <a:xfrm>
            <a:off x="7050102" y="396066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lowchart: Preparation 86">
            <a:extLst>
              <a:ext uri="{FF2B5EF4-FFF2-40B4-BE49-F238E27FC236}">
                <a16:creationId xmlns:a16="http://schemas.microsoft.com/office/drawing/2014/main" id="{D6AAD05E-1BA8-4B77-B03C-DFA5DEDA01D3}"/>
              </a:ext>
            </a:extLst>
          </p:cNvPr>
          <p:cNvSpPr/>
          <p:nvPr/>
        </p:nvSpPr>
        <p:spPr>
          <a:xfrm>
            <a:off x="7202502" y="41130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eparation 87">
            <a:extLst>
              <a:ext uri="{FF2B5EF4-FFF2-40B4-BE49-F238E27FC236}">
                <a16:creationId xmlns:a16="http://schemas.microsoft.com/office/drawing/2014/main" id="{CA05C26B-CBA0-4343-8507-D305078B9D6E}"/>
              </a:ext>
            </a:extLst>
          </p:cNvPr>
          <p:cNvSpPr/>
          <p:nvPr/>
        </p:nvSpPr>
        <p:spPr>
          <a:xfrm>
            <a:off x="7354902" y="42654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lowchart: Preparation 88">
            <a:extLst>
              <a:ext uri="{FF2B5EF4-FFF2-40B4-BE49-F238E27FC236}">
                <a16:creationId xmlns:a16="http://schemas.microsoft.com/office/drawing/2014/main" id="{909D8BA4-5123-4716-B75F-8B6E107D33CA}"/>
              </a:ext>
            </a:extLst>
          </p:cNvPr>
          <p:cNvSpPr/>
          <p:nvPr/>
        </p:nvSpPr>
        <p:spPr>
          <a:xfrm>
            <a:off x="7507302" y="44178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Preparation 89">
            <a:extLst>
              <a:ext uri="{FF2B5EF4-FFF2-40B4-BE49-F238E27FC236}">
                <a16:creationId xmlns:a16="http://schemas.microsoft.com/office/drawing/2014/main" id="{9357CE50-7557-4CFD-B66F-321194881ECF}"/>
              </a:ext>
            </a:extLst>
          </p:cNvPr>
          <p:cNvSpPr/>
          <p:nvPr/>
        </p:nvSpPr>
        <p:spPr>
          <a:xfrm>
            <a:off x="7659702" y="457026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lowchart: Preparation 90">
            <a:extLst>
              <a:ext uri="{FF2B5EF4-FFF2-40B4-BE49-F238E27FC236}">
                <a16:creationId xmlns:a16="http://schemas.microsoft.com/office/drawing/2014/main" id="{408B9B9E-1C01-49B2-906E-35C455E74E75}"/>
              </a:ext>
            </a:extLst>
          </p:cNvPr>
          <p:cNvSpPr/>
          <p:nvPr/>
        </p:nvSpPr>
        <p:spPr>
          <a:xfrm>
            <a:off x="7812102" y="472266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lowchart: Preparation 91">
            <a:extLst>
              <a:ext uri="{FF2B5EF4-FFF2-40B4-BE49-F238E27FC236}">
                <a16:creationId xmlns:a16="http://schemas.microsoft.com/office/drawing/2014/main" id="{AFEF0D4A-C189-4F2C-8315-D8D4CBBF0B51}"/>
              </a:ext>
            </a:extLst>
          </p:cNvPr>
          <p:cNvSpPr/>
          <p:nvPr/>
        </p:nvSpPr>
        <p:spPr>
          <a:xfrm>
            <a:off x="7964502" y="487506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Flowchart: Preparation 92">
            <a:extLst>
              <a:ext uri="{FF2B5EF4-FFF2-40B4-BE49-F238E27FC236}">
                <a16:creationId xmlns:a16="http://schemas.microsoft.com/office/drawing/2014/main" id="{457E5456-28CA-400A-9F0C-D99BAADE8409}"/>
              </a:ext>
            </a:extLst>
          </p:cNvPr>
          <p:cNvSpPr/>
          <p:nvPr/>
        </p:nvSpPr>
        <p:spPr>
          <a:xfrm>
            <a:off x="8116902" y="502746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F1333120-C17C-489D-BC57-E7986F05ECFE}"/>
              </a:ext>
            </a:extLst>
          </p:cNvPr>
          <p:cNvSpPr/>
          <p:nvPr/>
        </p:nvSpPr>
        <p:spPr>
          <a:xfrm>
            <a:off x="8269302" y="517986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65C9D615-E695-4210-9179-F509690A4EBF}"/>
              </a:ext>
            </a:extLst>
          </p:cNvPr>
          <p:cNvSpPr/>
          <p:nvPr/>
        </p:nvSpPr>
        <p:spPr>
          <a:xfrm>
            <a:off x="6727984" y="384173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lowchart: Preparation 95">
            <a:extLst>
              <a:ext uri="{FF2B5EF4-FFF2-40B4-BE49-F238E27FC236}">
                <a16:creationId xmlns:a16="http://schemas.microsoft.com/office/drawing/2014/main" id="{B36F9610-DB3C-4A84-B0AC-84AF84991678}"/>
              </a:ext>
            </a:extLst>
          </p:cNvPr>
          <p:cNvSpPr/>
          <p:nvPr/>
        </p:nvSpPr>
        <p:spPr>
          <a:xfrm>
            <a:off x="6880384" y="399413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Flowchart: Preparation 96">
            <a:extLst>
              <a:ext uri="{FF2B5EF4-FFF2-40B4-BE49-F238E27FC236}">
                <a16:creationId xmlns:a16="http://schemas.microsoft.com/office/drawing/2014/main" id="{CADF260D-F177-416D-8052-4811982B2CBF}"/>
              </a:ext>
            </a:extLst>
          </p:cNvPr>
          <p:cNvSpPr/>
          <p:nvPr/>
        </p:nvSpPr>
        <p:spPr>
          <a:xfrm>
            <a:off x="7032784" y="414653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Preparation 97">
            <a:extLst>
              <a:ext uri="{FF2B5EF4-FFF2-40B4-BE49-F238E27FC236}">
                <a16:creationId xmlns:a16="http://schemas.microsoft.com/office/drawing/2014/main" id="{6FD89290-DF98-46C4-A844-B6B4521D8AB9}"/>
              </a:ext>
            </a:extLst>
          </p:cNvPr>
          <p:cNvSpPr/>
          <p:nvPr/>
        </p:nvSpPr>
        <p:spPr>
          <a:xfrm>
            <a:off x="7185184" y="429893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2973E188-E766-4489-8298-068BA18BF958}"/>
              </a:ext>
            </a:extLst>
          </p:cNvPr>
          <p:cNvSpPr/>
          <p:nvPr/>
        </p:nvSpPr>
        <p:spPr>
          <a:xfrm>
            <a:off x="7337584" y="445133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F77C55E9-FB23-4798-BE41-992BFD490871}"/>
              </a:ext>
            </a:extLst>
          </p:cNvPr>
          <p:cNvSpPr/>
          <p:nvPr/>
        </p:nvSpPr>
        <p:spPr>
          <a:xfrm>
            <a:off x="7489984" y="460373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82275AF5-B43C-4956-A4A7-D2FAD39C9262}"/>
              </a:ext>
            </a:extLst>
          </p:cNvPr>
          <p:cNvSpPr/>
          <p:nvPr/>
        </p:nvSpPr>
        <p:spPr>
          <a:xfrm>
            <a:off x="7642384" y="475613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lowchart: Preparation 101">
            <a:extLst>
              <a:ext uri="{FF2B5EF4-FFF2-40B4-BE49-F238E27FC236}">
                <a16:creationId xmlns:a16="http://schemas.microsoft.com/office/drawing/2014/main" id="{5D8FA6C4-950F-4190-9238-DD4A84631F93}"/>
              </a:ext>
            </a:extLst>
          </p:cNvPr>
          <p:cNvSpPr/>
          <p:nvPr/>
        </p:nvSpPr>
        <p:spPr>
          <a:xfrm>
            <a:off x="7794784" y="490853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935E72F2-28D3-40A2-B91C-73D2B3A6344D}"/>
              </a:ext>
            </a:extLst>
          </p:cNvPr>
          <p:cNvSpPr/>
          <p:nvPr/>
        </p:nvSpPr>
        <p:spPr>
          <a:xfrm>
            <a:off x="7947184" y="506093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lowchart: Preparation 103">
            <a:extLst>
              <a:ext uri="{FF2B5EF4-FFF2-40B4-BE49-F238E27FC236}">
                <a16:creationId xmlns:a16="http://schemas.microsoft.com/office/drawing/2014/main" id="{62DBB189-3577-4429-89BA-01763C2523F6}"/>
              </a:ext>
            </a:extLst>
          </p:cNvPr>
          <p:cNvSpPr/>
          <p:nvPr/>
        </p:nvSpPr>
        <p:spPr>
          <a:xfrm>
            <a:off x="8099584" y="5213330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lowchart: Preparation 104">
            <a:extLst>
              <a:ext uri="{FF2B5EF4-FFF2-40B4-BE49-F238E27FC236}">
                <a16:creationId xmlns:a16="http://schemas.microsoft.com/office/drawing/2014/main" id="{B0FBD65B-E4D8-4B58-BF37-3D57877F9FAB}"/>
              </a:ext>
            </a:extLst>
          </p:cNvPr>
          <p:cNvSpPr/>
          <p:nvPr/>
        </p:nvSpPr>
        <p:spPr>
          <a:xfrm>
            <a:off x="6405866" y="37493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lowchart: Preparation 105">
            <a:extLst>
              <a:ext uri="{FF2B5EF4-FFF2-40B4-BE49-F238E27FC236}">
                <a16:creationId xmlns:a16="http://schemas.microsoft.com/office/drawing/2014/main" id="{BECB0D74-6B9C-4616-832C-8433FAA53043}"/>
              </a:ext>
            </a:extLst>
          </p:cNvPr>
          <p:cNvSpPr/>
          <p:nvPr/>
        </p:nvSpPr>
        <p:spPr>
          <a:xfrm>
            <a:off x="6558266" y="39017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lowchart: Preparation 106">
            <a:extLst>
              <a:ext uri="{FF2B5EF4-FFF2-40B4-BE49-F238E27FC236}">
                <a16:creationId xmlns:a16="http://schemas.microsoft.com/office/drawing/2014/main" id="{7D2E3D17-2D1F-4469-8AB6-DA29AC348853}"/>
              </a:ext>
            </a:extLst>
          </p:cNvPr>
          <p:cNvSpPr/>
          <p:nvPr/>
        </p:nvSpPr>
        <p:spPr>
          <a:xfrm>
            <a:off x="6710666" y="40541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eparation 107">
            <a:extLst>
              <a:ext uri="{FF2B5EF4-FFF2-40B4-BE49-F238E27FC236}">
                <a16:creationId xmlns:a16="http://schemas.microsoft.com/office/drawing/2014/main" id="{B32751E2-7601-4075-85F0-F15F35D4DF93}"/>
              </a:ext>
            </a:extLst>
          </p:cNvPr>
          <p:cNvSpPr/>
          <p:nvPr/>
        </p:nvSpPr>
        <p:spPr>
          <a:xfrm>
            <a:off x="6863066" y="42065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lowchart: Preparation 108">
            <a:extLst>
              <a:ext uri="{FF2B5EF4-FFF2-40B4-BE49-F238E27FC236}">
                <a16:creationId xmlns:a16="http://schemas.microsoft.com/office/drawing/2014/main" id="{528A6A3B-14B0-46F0-BB69-863BAD1B694B}"/>
              </a:ext>
            </a:extLst>
          </p:cNvPr>
          <p:cNvSpPr/>
          <p:nvPr/>
        </p:nvSpPr>
        <p:spPr>
          <a:xfrm>
            <a:off x="7015466" y="43589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lowchart: Preparation 109">
            <a:extLst>
              <a:ext uri="{FF2B5EF4-FFF2-40B4-BE49-F238E27FC236}">
                <a16:creationId xmlns:a16="http://schemas.microsoft.com/office/drawing/2014/main" id="{E5B7AB8F-8EF4-48B7-8265-083EBD1935DE}"/>
              </a:ext>
            </a:extLst>
          </p:cNvPr>
          <p:cNvSpPr/>
          <p:nvPr/>
        </p:nvSpPr>
        <p:spPr>
          <a:xfrm>
            <a:off x="7167866" y="45113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lowchart: Preparation 110">
            <a:extLst>
              <a:ext uri="{FF2B5EF4-FFF2-40B4-BE49-F238E27FC236}">
                <a16:creationId xmlns:a16="http://schemas.microsoft.com/office/drawing/2014/main" id="{F4B32E4A-439A-4EAD-8B50-BC6DE8FA2D2B}"/>
              </a:ext>
            </a:extLst>
          </p:cNvPr>
          <p:cNvSpPr/>
          <p:nvPr/>
        </p:nvSpPr>
        <p:spPr>
          <a:xfrm>
            <a:off x="7320266" y="46637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lowchart: Preparation 111">
            <a:extLst>
              <a:ext uri="{FF2B5EF4-FFF2-40B4-BE49-F238E27FC236}">
                <a16:creationId xmlns:a16="http://schemas.microsoft.com/office/drawing/2014/main" id="{B93D958D-1953-46FE-A919-6B4FDCC5A0E3}"/>
              </a:ext>
            </a:extLst>
          </p:cNvPr>
          <p:cNvSpPr/>
          <p:nvPr/>
        </p:nvSpPr>
        <p:spPr>
          <a:xfrm>
            <a:off x="7472666" y="48161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lowchart: Preparation 112">
            <a:extLst>
              <a:ext uri="{FF2B5EF4-FFF2-40B4-BE49-F238E27FC236}">
                <a16:creationId xmlns:a16="http://schemas.microsoft.com/office/drawing/2014/main" id="{CA5A79B1-209F-419A-9258-D448FDA8DC3F}"/>
              </a:ext>
            </a:extLst>
          </p:cNvPr>
          <p:cNvSpPr/>
          <p:nvPr/>
        </p:nvSpPr>
        <p:spPr>
          <a:xfrm>
            <a:off x="7625066" y="49685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lowchart: Preparation 113">
            <a:extLst>
              <a:ext uri="{FF2B5EF4-FFF2-40B4-BE49-F238E27FC236}">
                <a16:creationId xmlns:a16="http://schemas.microsoft.com/office/drawing/2014/main" id="{A161F247-ECD9-4BE4-BE20-7FB258046054}"/>
              </a:ext>
            </a:extLst>
          </p:cNvPr>
          <p:cNvSpPr/>
          <p:nvPr/>
        </p:nvSpPr>
        <p:spPr>
          <a:xfrm>
            <a:off x="7777466" y="5120978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lowchart: Preparation 114">
            <a:extLst>
              <a:ext uri="{FF2B5EF4-FFF2-40B4-BE49-F238E27FC236}">
                <a16:creationId xmlns:a16="http://schemas.microsoft.com/office/drawing/2014/main" id="{F2B6A8DC-CB05-4EDC-95F7-EC5DCA87BBCA}"/>
              </a:ext>
            </a:extLst>
          </p:cNvPr>
          <p:cNvSpPr/>
          <p:nvPr/>
        </p:nvSpPr>
        <p:spPr>
          <a:xfrm>
            <a:off x="6784333" y="30716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lowchart: Preparation 115">
            <a:extLst>
              <a:ext uri="{FF2B5EF4-FFF2-40B4-BE49-F238E27FC236}">
                <a16:creationId xmlns:a16="http://schemas.microsoft.com/office/drawing/2014/main" id="{35AFC147-A017-42E3-B382-B9B78EC57A4E}"/>
              </a:ext>
            </a:extLst>
          </p:cNvPr>
          <p:cNvSpPr/>
          <p:nvPr/>
        </p:nvSpPr>
        <p:spPr>
          <a:xfrm>
            <a:off x="6936733" y="32240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lowchart: Preparation 116">
            <a:extLst>
              <a:ext uri="{FF2B5EF4-FFF2-40B4-BE49-F238E27FC236}">
                <a16:creationId xmlns:a16="http://schemas.microsoft.com/office/drawing/2014/main" id="{E4A80AB8-44BD-419E-A936-CE0669249FC0}"/>
              </a:ext>
            </a:extLst>
          </p:cNvPr>
          <p:cNvSpPr/>
          <p:nvPr/>
        </p:nvSpPr>
        <p:spPr>
          <a:xfrm>
            <a:off x="7089133" y="33764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Flowchart: Preparation 117">
            <a:extLst>
              <a:ext uri="{FF2B5EF4-FFF2-40B4-BE49-F238E27FC236}">
                <a16:creationId xmlns:a16="http://schemas.microsoft.com/office/drawing/2014/main" id="{DEC15C76-9A45-46A7-90CD-34B6BCD72FCE}"/>
              </a:ext>
            </a:extLst>
          </p:cNvPr>
          <p:cNvSpPr/>
          <p:nvPr/>
        </p:nvSpPr>
        <p:spPr>
          <a:xfrm>
            <a:off x="7241533" y="35288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lowchart: Preparation 118">
            <a:extLst>
              <a:ext uri="{FF2B5EF4-FFF2-40B4-BE49-F238E27FC236}">
                <a16:creationId xmlns:a16="http://schemas.microsoft.com/office/drawing/2014/main" id="{8A5C6103-80DA-4E74-BFEB-C13DA7CAEEAA}"/>
              </a:ext>
            </a:extLst>
          </p:cNvPr>
          <p:cNvSpPr/>
          <p:nvPr/>
        </p:nvSpPr>
        <p:spPr>
          <a:xfrm>
            <a:off x="7393933" y="36812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Flowchart: Preparation 119">
            <a:extLst>
              <a:ext uri="{FF2B5EF4-FFF2-40B4-BE49-F238E27FC236}">
                <a16:creationId xmlns:a16="http://schemas.microsoft.com/office/drawing/2014/main" id="{6DCB4A76-5DF0-4C69-99AB-1604550CE833}"/>
              </a:ext>
            </a:extLst>
          </p:cNvPr>
          <p:cNvSpPr/>
          <p:nvPr/>
        </p:nvSpPr>
        <p:spPr>
          <a:xfrm>
            <a:off x="7546333" y="383367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Flowchart: Preparation 120">
            <a:extLst>
              <a:ext uri="{FF2B5EF4-FFF2-40B4-BE49-F238E27FC236}">
                <a16:creationId xmlns:a16="http://schemas.microsoft.com/office/drawing/2014/main" id="{7201690A-C569-456A-9698-ADAA05461E63}"/>
              </a:ext>
            </a:extLst>
          </p:cNvPr>
          <p:cNvSpPr/>
          <p:nvPr/>
        </p:nvSpPr>
        <p:spPr>
          <a:xfrm>
            <a:off x="7698733" y="398607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owchart: Preparation 121">
            <a:extLst>
              <a:ext uri="{FF2B5EF4-FFF2-40B4-BE49-F238E27FC236}">
                <a16:creationId xmlns:a16="http://schemas.microsoft.com/office/drawing/2014/main" id="{75E813C2-5C14-49AE-8354-02BB913F3C4F}"/>
              </a:ext>
            </a:extLst>
          </p:cNvPr>
          <p:cNvSpPr/>
          <p:nvPr/>
        </p:nvSpPr>
        <p:spPr>
          <a:xfrm>
            <a:off x="7851133" y="413847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Flowchart: Preparation 122">
            <a:extLst>
              <a:ext uri="{FF2B5EF4-FFF2-40B4-BE49-F238E27FC236}">
                <a16:creationId xmlns:a16="http://schemas.microsoft.com/office/drawing/2014/main" id="{2362B70D-CDEB-40F3-9CDE-DCCCD1F4BE90}"/>
              </a:ext>
            </a:extLst>
          </p:cNvPr>
          <p:cNvSpPr/>
          <p:nvPr/>
        </p:nvSpPr>
        <p:spPr>
          <a:xfrm>
            <a:off x="8003533" y="429087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lowchart: Preparation 123">
            <a:extLst>
              <a:ext uri="{FF2B5EF4-FFF2-40B4-BE49-F238E27FC236}">
                <a16:creationId xmlns:a16="http://schemas.microsoft.com/office/drawing/2014/main" id="{8B2DC142-688D-49C3-B03E-DB604533C9B6}"/>
              </a:ext>
            </a:extLst>
          </p:cNvPr>
          <p:cNvSpPr/>
          <p:nvPr/>
        </p:nvSpPr>
        <p:spPr>
          <a:xfrm>
            <a:off x="8155933" y="444327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lowchart: Preparation 124">
            <a:extLst>
              <a:ext uri="{FF2B5EF4-FFF2-40B4-BE49-F238E27FC236}">
                <a16:creationId xmlns:a16="http://schemas.microsoft.com/office/drawing/2014/main" id="{4762AE69-B509-4620-A37E-DEABE3F5E67B}"/>
              </a:ext>
            </a:extLst>
          </p:cNvPr>
          <p:cNvSpPr/>
          <p:nvPr/>
        </p:nvSpPr>
        <p:spPr>
          <a:xfrm>
            <a:off x="6075218" y="13078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lowchart: Preparation 125">
            <a:extLst>
              <a:ext uri="{FF2B5EF4-FFF2-40B4-BE49-F238E27FC236}">
                <a16:creationId xmlns:a16="http://schemas.microsoft.com/office/drawing/2014/main" id="{8A9B0789-03BD-4015-8D7A-C6F2F2CAB9D7}"/>
              </a:ext>
            </a:extLst>
          </p:cNvPr>
          <p:cNvSpPr/>
          <p:nvPr/>
        </p:nvSpPr>
        <p:spPr>
          <a:xfrm>
            <a:off x="6227618" y="14602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lowchart: Preparation 126">
            <a:extLst>
              <a:ext uri="{FF2B5EF4-FFF2-40B4-BE49-F238E27FC236}">
                <a16:creationId xmlns:a16="http://schemas.microsoft.com/office/drawing/2014/main" id="{941BA808-4C72-4208-AACD-37802028DC65}"/>
              </a:ext>
            </a:extLst>
          </p:cNvPr>
          <p:cNvSpPr/>
          <p:nvPr/>
        </p:nvSpPr>
        <p:spPr>
          <a:xfrm>
            <a:off x="6380018" y="16126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F32DBCDC-A71D-4DAC-AFAE-DB47DED793AE}"/>
              </a:ext>
            </a:extLst>
          </p:cNvPr>
          <p:cNvSpPr/>
          <p:nvPr/>
        </p:nvSpPr>
        <p:spPr>
          <a:xfrm>
            <a:off x="6532418" y="17650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1B9F2878-CBF0-4B23-A6B3-5E829DF46D4D}"/>
              </a:ext>
            </a:extLst>
          </p:cNvPr>
          <p:cNvSpPr/>
          <p:nvPr/>
        </p:nvSpPr>
        <p:spPr>
          <a:xfrm>
            <a:off x="6684818" y="19174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2B787AED-AA99-48F5-8C40-717D09136D40}"/>
              </a:ext>
            </a:extLst>
          </p:cNvPr>
          <p:cNvSpPr/>
          <p:nvPr/>
        </p:nvSpPr>
        <p:spPr>
          <a:xfrm>
            <a:off x="6837218" y="20698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44CBF685-5C06-4E29-9096-BE0071D1CEB7}"/>
              </a:ext>
            </a:extLst>
          </p:cNvPr>
          <p:cNvSpPr/>
          <p:nvPr/>
        </p:nvSpPr>
        <p:spPr>
          <a:xfrm>
            <a:off x="6989618" y="22222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CFA23F38-D328-4DED-BF10-4F1E246D5EDB}"/>
              </a:ext>
            </a:extLst>
          </p:cNvPr>
          <p:cNvSpPr/>
          <p:nvPr/>
        </p:nvSpPr>
        <p:spPr>
          <a:xfrm>
            <a:off x="7142018" y="23746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lowchart: Preparation 132">
            <a:extLst>
              <a:ext uri="{FF2B5EF4-FFF2-40B4-BE49-F238E27FC236}">
                <a16:creationId xmlns:a16="http://schemas.microsoft.com/office/drawing/2014/main" id="{DB6E5727-8533-4B7A-BAA1-A1C8A6E8AAE0}"/>
              </a:ext>
            </a:extLst>
          </p:cNvPr>
          <p:cNvSpPr/>
          <p:nvPr/>
        </p:nvSpPr>
        <p:spPr>
          <a:xfrm>
            <a:off x="7294418" y="25270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Flowchart: Preparation 133">
            <a:extLst>
              <a:ext uri="{FF2B5EF4-FFF2-40B4-BE49-F238E27FC236}">
                <a16:creationId xmlns:a16="http://schemas.microsoft.com/office/drawing/2014/main" id="{7729EEB6-236E-4081-94E4-FCF9EB02880A}"/>
              </a:ext>
            </a:extLst>
          </p:cNvPr>
          <p:cNvSpPr/>
          <p:nvPr/>
        </p:nvSpPr>
        <p:spPr>
          <a:xfrm>
            <a:off x="7446818" y="26794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lowchart: Preparation 134">
            <a:extLst>
              <a:ext uri="{FF2B5EF4-FFF2-40B4-BE49-F238E27FC236}">
                <a16:creationId xmlns:a16="http://schemas.microsoft.com/office/drawing/2014/main" id="{CF3E2859-E06D-4BDF-AB6F-0611CAA517C7}"/>
              </a:ext>
            </a:extLst>
          </p:cNvPr>
          <p:cNvSpPr/>
          <p:nvPr/>
        </p:nvSpPr>
        <p:spPr>
          <a:xfrm>
            <a:off x="6227618" y="16507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Flowchart: Preparation 135">
            <a:extLst>
              <a:ext uri="{FF2B5EF4-FFF2-40B4-BE49-F238E27FC236}">
                <a16:creationId xmlns:a16="http://schemas.microsoft.com/office/drawing/2014/main" id="{C0B8AC0E-E6BE-4D13-8A4D-1756AB2B63F4}"/>
              </a:ext>
            </a:extLst>
          </p:cNvPr>
          <p:cNvSpPr/>
          <p:nvPr/>
        </p:nvSpPr>
        <p:spPr>
          <a:xfrm>
            <a:off x="6380018" y="18031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lowchart: Preparation 136">
            <a:extLst>
              <a:ext uri="{FF2B5EF4-FFF2-40B4-BE49-F238E27FC236}">
                <a16:creationId xmlns:a16="http://schemas.microsoft.com/office/drawing/2014/main" id="{702003BC-9908-4055-8306-3E2047CAE2E7}"/>
              </a:ext>
            </a:extLst>
          </p:cNvPr>
          <p:cNvSpPr/>
          <p:nvPr/>
        </p:nvSpPr>
        <p:spPr>
          <a:xfrm>
            <a:off x="6532418" y="19555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76063885-EFCD-4ECA-B6FE-933BB616F95B}"/>
              </a:ext>
            </a:extLst>
          </p:cNvPr>
          <p:cNvSpPr/>
          <p:nvPr/>
        </p:nvSpPr>
        <p:spPr>
          <a:xfrm>
            <a:off x="6684818" y="21079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B1795788-0C6D-4506-9F02-D71E027EFAF5}"/>
              </a:ext>
            </a:extLst>
          </p:cNvPr>
          <p:cNvSpPr/>
          <p:nvPr/>
        </p:nvSpPr>
        <p:spPr>
          <a:xfrm>
            <a:off x="6837218" y="22603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60975601-B92F-46C1-9DAA-0641C7644460}"/>
              </a:ext>
            </a:extLst>
          </p:cNvPr>
          <p:cNvSpPr/>
          <p:nvPr/>
        </p:nvSpPr>
        <p:spPr>
          <a:xfrm>
            <a:off x="6989618" y="24127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lowchart: Preparation 140">
            <a:extLst>
              <a:ext uri="{FF2B5EF4-FFF2-40B4-BE49-F238E27FC236}">
                <a16:creationId xmlns:a16="http://schemas.microsoft.com/office/drawing/2014/main" id="{EEF0A10C-4786-4D52-BA79-5AFB02993D99}"/>
              </a:ext>
            </a:extLst>
          </p:cNvPr>
          <p:cNvSpPr/>
          <p:nvPr/>
        </p:nvSpPr>
        <p:spPr>
          <a:xfrm>
            <a:off x="7142018" y="25651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461F63CA-B612-4971-A754-FE49404CD733}"/>
              </a:ext>
            </a:extLst>
          </p:cNvPr>
          <p:cNvSpPr/>
          <p:nvPr/>
        </p:nvSpPr>
        <p:spPr>
          <a:xfrm>
            <a:off x="7294418" y="27175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B39D4880-7A61-4146-A3F4-5B5618A33CCD}"/>
              </a:ext>
            </a:extLst>
          </p:cNvPr>
          <p:cNvSpPr/>
          <p:nvPr/>
        </p:nvSpPr>
        <p:spPr>
          <a:xfrm>
            <a:off x="7446818" y="28699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CCCCA184-D45A-43BF-8C6B-F1588E563E16}"/>
              </a:ext>
            </a:extLst>
          </p:cNvPr>
          <p:cNvSpPr/>
          <p:nvPr/>
        </p:nvSpPr>
        <p:spPr>
          <a:xfrm>
            <a:off x="7599218" y="30223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lowchart: Preparation 144">
            <a:extLst>
              <a:ext uri="{FF2B5EF4-FFF2-40B4-BE49-F238E27FC236}">
                <a16:creationId xmlns:a16="http://schemas.microsoft.com/office/drawing/2014/main" id="{17FA2AB2-E27E-4993-81BE-B1762A961C3D}"/>
              </a:ext>
            </a:extLst>
          </p:cNvPr>
          <p:cNvSpPr/>
          <p:nvPr/>
        </p:nvSpPr>
        <p:spPr>
          <a:xfrm>
            <a:off x="6224154" y="186200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Flowchart: Preparation 145">
            <a:extLst>
              <a:ext uri="{FF2B5EF4-FFF2-40B4-BE49-F238E27FC236}">
                <a16:creationId xmlns:a16="http://schemas.microsoft.com/office/drawing/2014/main" id="{88551610-1D26-427F-8E76-E2EC11B31726}"/>
              </a:ext>
            </a:extLst>
          </p:cNvPr>
          <p:cNvSpPr/>
          <p:nvPr/>
        </p:nvSpPr>
        <p:spPr>
          <a:xfrm>
            <a:off x="6376554" y="20144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lowchart: Preparation 146">
            <a:extLst>
              <a:ext uri="{FF2B5EF4-FFF2-40B4-BE49-F238E27FC236}">
                <a16:creationId xmlns:a16="http://schemas.microsoft.com/office/drawing/2014/main" id="{DDD07B26-4E6C-44F3-89FF-9DBB289EF278}"/>
              </a:ext>
            </a:extLst>
          </p:cNvPr>
          <p:cNvSpPr/>
          <p:nvPr/>
        </p:nvSpPr>
        <p:spPr>
          <a:xfrm>
            <a:off x="6528954" y="21668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Flowchart: Preparation 147">
            <a:extLst>
              <a:ext uri="{FF2B5EF4-FFF2-40B4-BE49-F238E27FC236}">
                <a16:creationId xmlns:a16="http://schemas.microsoft.com/office/drawing/2014/main" id="{B8368A17-F9E2-458F-B7CF-31ED98C88070}"/>
              </a:ext>
            </a:extLst>
          </p:cNvPr>
          <p:cNvSpPr/>
          <p:nvPr/>
        </p:nvSpPr>
        <p:spPr>
          <a:xfrm>
            <a:off x="6681354" y="23192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lowchart: Preparation 148">
            <a:extLst>
              <a:ext uri="{FF2B5EF4-FFF2-40B4-BE49-F238E27FC236}">
                <a16:creationId xmlns:a16="http://schemas.microsoft.com/office/drawing/2014/main" id="{4ACD9405-AB10-4A93-862A-4A4EB4A848B2}"/>
              </a:ext>
            </a:extLst>
          </p:cNvPr>
          <p:cNvSpPr/>
          <p:nvPr/>
        </p:nvSpPr>
        <p:spPr>
          <a:xfrm>
            <a:off x="6833754" y="24716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lowchart: Preparation 149">
            <a:extLst>
              <a:ext uri="{FF2B5EF4-FFF2-40B4-BE49-F238E27FC236}">
                <a16:creationId xmlns:a16="http://schemas.microsoft.com/office/drawing/2014/main" id="{09E17C1C-9FC7-45BA-A706-701FF934B9E7}"/>
              </a:ext>
            </a:extLst>
          </p:cNvPr>
          <p:cNvSpPr/>
          <p:nvPr/>
        </p:nvSpPr>
        <p:spPr>
          <a:xfrm>
            <a:off x="6986154" y="26240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lowchart: Preparation 150">
            <a:extLst>
              <a:ext uri="{FF2B5EF4-FFF2-40B4-BE49-F238E27FC236}">
                <a16:creationId xmlns:a16="http://schemas.microsoft.com/office/drawing/2014/main" id="{E900CEFB-A5E7-4844-8E6E-AA67DE275792}"/>
              </a:ext>
            </a:extLst>
          </p:cNvPr>
          <p:cNvSpPr/>
          <p:nvPr/>
        </p:nvSpPr>
        <p:spPr>
          <a:xfrm>
            <a:off x="7138554" y="27764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lowchart: Preparation 151">
            <a:extLst>
              <a:ext uri="{FF2B5EF4-FFF2-40B4-BE49-F238E27FC236}">
                <a16:creationId xmlns:a16="http://schemas.microsoft.com/office/drawing/2014/main" id="{6568F9C5-DCA1-4687-8764-C80170812A90}"/>
              </a:ext>
            </a:extLst>
          </p:cNvPr>
          <p:cNvSpPr/>
          <p:nvPr/>
        </p:nvSpPr>
        <p:spPr>
          <a:xfrm>
            <a:off x="7290954" y="292880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lowchart: Preparation 152">
            <a:extLst>
              <a:ext uri="{FF2B5EF4-FFF2-40B4-BE49-F238E27FC236}">
                <a16:creationId xmlns:a16="http://schemas.microsoft.com/office/drawing/2014/main" id="{612680F0-57C2-47B6-9671-A9EF74337406}"/>
              </a:ext>
            </a:extLst>
          </p:cNvPr>
          <p:cNvSpPr/>
          <p:nvPr/>
        </p:nvSpPr>
        <p:spPr>
          <a:xfrm>
            <a:off x="7443354" y="308120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Flowchart: Preparation 153">
            <a:extLst>
              <a:ext uri="{FF2B5EF4-FFF2-40B4-BE49-F238E27FC236}">
                <a16:creationId xmlns:a16="http://schemas.microsoft.com/office/drawing/2014/main" id="{FD2428A3-F9FA-4F62-9661-366F3DAFF868}"/>
              </a:ext>
            </a:extLst>
          </p:cNvPr>
          <p:cNvSpPr/>
          <p:nvPr/>
        </p:nvSpPr>
        <p:spPr>
          <a:xfrm>
            <a:off x="7595754" y="323360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lowchart: Preparation 154">
            <a:extLst>
              <a:ext uri="{FF2B5EF4-FFF2-40B4-BE49-F238E27FC236}">
                <a16:creationId xmlns:a16="http://schemas.microsoft.com/office/drawing/2014/main" id="{DC9B7700-15F0-4473-8487-6539CFDB28C9}"/>
              </a:ext>
            </a:extLst>
          </p:cNvPr>
          <p:cNvSpPr/>
          <p:nvPr/>
        </p:nvSpPr>
        <p:spPr>
          <a:xfrm>
            <a:off x="6054436" y="189547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Preparation 155">
            <a:extLst>
              <a:ext uri="{FF2B5EF4-FFF2-40B4-BE49-F238E27FC236}">
                <a16:creationId xmlns:a16="http://schemas.microsoft.com/office/drawing/2014/main" id="{6BA358EF-8374-444C-AF19-CA222CB3AE92}"/>
              </a:ext>
            </a:extLst>
          </p:cNvPr>
          <p:cNvSpPr/>
          <p:nvPr/>
        </p:nvSpPr>
        <p:spPr>
          <a:xfrm>
            <a:off x="6206836" y="204787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lowchart: Preparation 156">
            <a:extLst>
              <a:ext uri="{FF2B5EF4-FFF2-40B4-BE49-F238E27FC236}">
                <a16:creationId xmlns:a16="http://schemas.microsoft.com/office/drawing/2014/main" id="{A18AF2AB-C573-4176-8EE2-CF11C7F3E433}"/>
              </a:ext>
            </a:extLst>
          </p:cNvPr>
          <p:cNvSpPr/>
          <p:nvPr/>
        </p:nvSpPr>
        <p:spPr>
          <a:xfrm>
            <a:off x="6359236" y="220027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lowchart: Preparation 157">
            <a:extLst>
              <a:ext uri="{FF2B5EF4-FFF2-40B4-BE49-F238E27FC236}">
                <a16:creationId xmlns:a16="http://schemas.microsoft.com/office/drawing/2014/main" id="{64DA2E43-0204-43C9-BD11-680C464322FF}"/>
              </a:ext>
            </a:extLst>
          </p:cNvPr>
          <p:cNvSpPr/>
          <p:nvPr/>
        </p:nvSpPr>
        <p:spPr>
          <a:xfrm>
            <a:off x="6511636" y="235267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lowchart: Preparation 158">
            <a:extLst>
              <a:ext uri="{FF2B5EF4-FFF2-40B4-BE49-F238E27FC236}">
                <a16:creationId xmlns:a16="http://schemas.microsoft.com/office/drawing/2014/main" id="{078930B7-8082-4C34-87EC-9091E88B872C}"/>
              </a:ext>
            </a:extLst>
          </p:cNvPr>
          <p:cNvSpPr/>
          <p:nvPr/>
        </p:nvSpPr>
        <p:spPr>
          <a:xfrm>
            <a:off x="6664036" y="250507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lowchart: Preparation 159">
            <a:extLst>
              <a:ext uri="{FF2B5EF4-FFF2-40B4-BE49-F238E27FC236}">
                <a16:creationId xmlns:a16="http://schemas.microsoft.com/office/drawing/2014/main" id="{3CE9ED4E-817B-4CDB-80F9-C99391BFF555}"/>
              </a:ext>
            </a:extLst>
          </p:cNvPr>
          <p:cNvSpPr/>
          <p:nvPr/>
        </p:nvSpPr>
        <p:spPr>
          <a:xfrm>
            <a:off x="6816436" y="265747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Flowchart: Preparation 160">
            <a:extLst>
              <a:ext uri="{FF2B5EF4-FFF2-40B4-BE49-F238E27FC236}">
                <a16:creationId xmlns:a16="http://schemas.microsoft.com/office/drawing/2014/main" id="{03464754-7448-4439-A7B3-9A87DDAE1A55}"/>
              </a:ext>
            </a:extLst>
          </p:cNvPr>
          <p:cNvSpPr/>
          <p:nvPr/>
        </p:nvSpPr>
        <p:spPr>
          <a:xfrm>
            <a:off x="6968836" y="280987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Flowchart: Preparation 161">
            <a:extLst>
              <a:ext uri="{FF2B5EF4-FFF2-40B4-BE49-F238E27FC236}">
                <a16:creationId xmlns:a16="http://schemas.microsoft.com/office/drawing/2014/main" id="{712F93CC-96E5-4CB0-91B6-78D8902BFDA7}"/>
              </a:ext>
            </a:extLst>
          </p:cNvPr>
          <p:cNvSpPr/>
          <p:nvPr/>
        </p:nvSpPr>
        <p:spPr>
          <a:xfrm>
            <a:off x="7121236" y="296227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lowchart: Preparation 162">
            <a:extLst>
              <a:ext uri="{FF2B5EF4-FFF2-40B4-BE49-F238E27FC236}">
                <a16:creationId xmlns:a16="http://schemas.microsoft.com/office/drawing/2014/main" id="{6D5C096F-B161-4CB0-BBA4-685741DF7E0D}"/>
              </a:ext>
            </a:extLst>
          </p:cNvPr>
          <p:cNvSpPr/>
          <p:nvPr/>
        </p:nvSpPr>
        <p:spPr>
          <a:xfrm>
            <a:off x="7273636" y="311467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Flowchart: Preparation 163">
            <a:extLst>
              <a:ext uri="{FF2B5EF4-FFF2-40B4-BE49-F238E27FC236}">
                <a16:creationId xmlns:a16="http://schemas.microsoft.com/office/drawing/2014/main" id="{C96BAE0A-5BF4-4D30-88AF-E4A160537E29}"/>
              </a:ext>
            </a:extLst>
          </p:cNvPr>
          <p:cNvSpPr/>
          <p:nvPr/>
        </p:nvSpPr>
        <p:spPr>
          <a:xfrm>
            <a:off x="7426036" y="326707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Flowchart: Preparation 164">
            <a:extLst>
              <a:ext uri="{FF2B5EF4-FFF2-40B4-BE49-F238E27FC236}">
                <a16:creationId xmlns:a16="http://schemas.microsoft.com/office/drawing/2014/main" id="{B8526BE0-8F3D-478D-9F77-7A27BD7D04D3}"/>
              </a:ext>
            </a:extLst>
          </p:cNvPr>
          <p:cNvSpPr/>
          <p:nvPr/>
        </p:nvSpPr>
        <p:spPr>
          <a:xfrm>
            <a:off x="5732318" y="18031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Flowchart: Preparation 165">
            <a:extLst>
              <a:ext uri="{FF2B5EF4-FFF2-40B4-BE49-F238E27FC236}">
                <a16:creationId xmlns:a16="http://schemas.microsoft.com/office/drawing/2014/main" id="{EA50BB60-67DC-4850-AE08-2B40A4A711F2}"/>
              </a:ext>
            </a:extLst>
          </p:cNvPr>
          <p:cNvSpPr/>
          <p:nvPr/>
        </p:nvSpPr>
        <p:spPr>
          <a:xfrm>
            <a:off x="5884718" y="19555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lowchart: Preparation 166">
            <a:extLst>
              <a:ext uri="{FF2B5EF4-FFF2-40B4-BE49-F238E27FC236}">
                <a16:creationId xmlns:a16="http://schemas.microsoft.com/office/drawing/2014/main" id="{6E46C839-66E4-45DE-801D-EFAE43D3BC73}"/>
              </a:ext>
            </a:extLst>
          </p:cNvPr>
          <p:cNvSpPr/>
          <p:nvPr/>
        </p:nvSpPr>
        <p:spPr>
          <a:xfrm>
            <a:off x="6037118" y="21079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Flowchart: Preparation 167">
            <a:extLst>
              <a:ext uri="{FF2B5EF4-FFF2-40B4-BE49-F238E27FC236}">
                <a16:creationId xmlns:a16="http://schemas.microsoft.com/office/drawing/2014/main" id="{1CD34DB8-AAB7-49AD-9DD1-2521919BBBE4}"/>
              </a:ext>
            </a:extLst>
          </p:cNvPr>
          <p:cNvSpPr/>
          <p:nvPr/>
        </p:nvSpPr>
        <p:spPr>
          <a:xfrm>
            <a:off x="6189518" y="22603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Preparation 168">
            <a:extLst>
              <a:ext uri="{FF2B5EF4-FFF2-40B4-BE49-F238E27FC236}">
                <a16:creationId xmlns:a16="http://schemas.microsoft.com/office/drawing/2014/main" id="{42F8783A-BBC1-4898-A773-95E65C52DA71}"/>
              </a:ext>
            </a:extLst>
          </p:cNvPr>
          <p:cNvSpPr/>
          <p:nvPr/>
        </p:nvSpPr>
        <p:spPr>
          <a:xfrm>
            <a:off x="6341918" y="24127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Flowchart: Preparation 169">
            <a:extLst>
              <a:ext uri="{FF2B5EF4-FFF2-40B4-BE49-F238E27FC236}">
                <a16:creationId xmlns:a16="http://schemas.microsoft.com/office/drawing/2014/main" id="{D761CCE8-FF3E-46B0-B32D-AE16AD641E40}"/>
              </a:ext>
            </a:extLst>
          </p:cNvPr>
          <p:cNvSpPr/>
          <p:nvPr/>
        </p:nvSpPr>
        <p:spPr>
          <a:xfrm>
            <a:off x="6494318" y="25651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Flowchart: Preparation 170">
            <a:extLst>
              <a:ext uri="{FF2B5EF4-FFF2-40B4-BE49-F238E27FC236}">
                <a16:creationId xmlns:a16="http://schemas.microsoft.com/office/drawing/2014/main" id="{1216C220-0F97-4F11-BEE8-A617ED766D6F}"/>
              </a:ext>
            </a:extLst>
          </p:cNvPr>
          <p:cNvSpPr/>
          <p:nvPr/>
        </p:nvSpPr>
        <p:spPr>
          <a:xfrm>
            <a:off x="6646718" y="271752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Flowchart: Preparation 171">
            <a:extLst>
              <a:ext uri="{FF2B5EF4-FFF2-40B4-BE49-F238E27FC236}">
                <a16:creationId xmlns:a16="http://schemas.microsoft.com/office/drawing/2014/main" id="{0F67214E-ACE8-4DEA-91D4-348942CB12F7}"/>
              </a:ext>
            </a:extLst>
          </p:cNvPr>
          <p:cNvSpPr/>
          <p:nvPr/>
        </p:nvSpPr>
        <p:spPr>
          <a:xfrm>
            <a:off x="6799118" y="28699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lowchart: Preparation 172">
            <a:extLst>
              <a:ext uri="{FF2B5EF4-FFF2-40B4-BE49-F238E27FC236}">
                <a16:creationId xmlns:a16="http://schemas.microsoft.com/office/drawing/2014/main" id="{2D2F7EB0-C7D7-4A7F-BD25-F00921DE8822}"/>
              </a:ext>
            </a:extLst>
          </p:cNvPr>
          <p:cNvSpPr/>
          <p:nvPr/>
        </p:nvSpPr>
        <p:spPr>
          <a:xfrm>
            <a:off x="6951518" y="30223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Flowchart: Preparation 173">
            <a:extLst>
              <a:ext uri="{FF2B5EF4-FFF2-40B4-BE49-F238E27FC236}">
                <a16:creationId xmlns:a16="http://schemas.microsoft.com/office/drawing/2014/main" id="{18D9DBFE-7683-48B6-9A64-097A321A664F}"/>
              </a:ext>
            </a:extLst>
          </p:cNvPr>
          <p:cNvSpPr/>
          <p:nvPr/>
        </p:nvSpPr>
        <p:spPr>
          <a:xfrm>
            <a:off x="7103918" y="317472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lowchart: Preparation 174">
            <a:extLst>
              <a:ext uri="{FF2B5EF4-FFF2-40B4-BE49-F238E27FC236}">
                <a16:creationId xmlns:a16="http://schemas.microsoft.com/office/drawing/2014/main" id="{79FAF610-4C3A-4396-A984-9BD3D7FDEC07}"/>
              </a:ext>
            </a:extLst>
          </p:cNvPr>
          <p:cNvSpPr/>
          <p:nvPr/>
        </p:nvSpPr>
        <p:spPr>
          <a:xfrm>
            <a:off x="6110785" y="112541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Flowchart: Preparation 175">
            <a:extLst>
              <a:ext uri="{FF2B5EF4-FFF2-40B4-BE49-F238E27FC236}">
                <a16:creationId xmlns:a16="http://schemas.microsoft.com/office/drawing/2014/main" id="{2DEFDD82-2569-4B57-B111-11266C623388}"/>
              </a:ext>
            </a:extLst>
          </p:cNvPr>
          <p:cNvSpPr/>
          <p:nvPr/>
        </p:nvSpPr>
        <p:spPr>
          <a:xfrm>
            <a:off x="6263185" y="127781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lowchart: Preparation 176">
            <a:extLst>
              <a:ext uri="{FF2B5EF4-FFF2-40B4-BE49-F238E27FC236}">
                <a16:creationId xmlns:a16="http://schemas.microsoft.com/office/drawing/2014/main" id="{641527B5-F135-4709-A4A6-561F76ED33A5}"/>
              </a:ext>
            </a:extLst>
          </p:cNvPr>
          <p:cNvSpPr/>
          <p:nvPr/>
        </p:nvSpPr>
        <p:spPr>
          <a:xfrm>
            <a:off x="6415585" y="14302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Flowchart: Preparation 177">
            <a:extLst>
              <a:ext uri="{FF2B5EF4-FFF2-40B4-BE49-F238E27FC236}">
                <a16:creationId xmlns:a16="http://schemas.microsoft.com/office/drawing/2014/main" id="{90E0BA3B-1353-4697-8394-B87FBC207FA4}"/>
              </a:ext>
            </a:extLst>
          </p:cNvPr>
          <p:cNvSpPr/>
          <p:nvPr/>
        </p:nvSpPr>
        <p:spPr>
          <a:xfrm>
            <a:off x="6567985" y="15826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Flowchart: Preparation 178">
            <a:extLst>
              <a:ext uri="{FF2B5EF4-FFF2-40B4-BE49-F238E27FC236}">
                <a16:creationId xmlns:a16="http://schemas.microsoft.com/office/drawing/2014/main" id="{2C640F1A-0566-4EA4-A1EB-341BC7FD8747}"/>
              </a:ext>
            </a:extLst>
          </p:cNvPr>
          <p:cNvSpPr/>
          <p:nvPr/>
        </p:nvSpPr>
        <p:spPr>
          <a:xfrm>
            <a:off x="6720385" y="17350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lowchart: Preparation 179">
            <a:extLst>
              <a:ext uri="{FF2B5EF4-FFF2-40B4-BE49-F238E27FC236}">
                <a16:creationId xmlns:a16="http://schemas.microsoft.com/office/drawing/2014/main" id="{3E7CCFF5-C30F-4E84-BA60-E511BEB2EC17}"/>
              </a:ext>
            </a:extLst>
          </p:cNvPr>
          <p:cNvSpPr/>
          <p:nvPr/>
        </p:nvSpPr>
        <p:spPr>
          <a:xfrm>
            <a:off x="6872785" y="18874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lowchart: Preparation 180">
            <a:extLst>
              <a:ext uri="{FF2B5EF4-FFF2-40B4-BE49-F238E27FC236}">
                <a16:creationId xmlns:a16="http://schemas.microsoft.com/office/drawing/2014/main" id="{4EA57052-A1CD-446B-BDFC-EBD146149803}"/>
              </a:ext>
            </a:extLst>
          </p:cNvPr>
          <p:cNvSpPr/>
          <p:nvPr/>
        </p:nvSpPr>
        <p:spPr>
          <a:xfrm>
            <a:off x="7025185" y="20398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lowchart: Preparation 181">
            <a:extLst>
              <a:ext uri="{FF2B5EF4-FFF2-40B4-BE49-F238E27FC236}">
                <a16:creationId xmlns:a16="http://schemas.microsoft.com/office/drawing/2014/main" id="{B8A0BDBA-D71D-4406-8483-77E41C85D1AA}"/>
              </a:ext>
            </a:extLst>
          </p:cNvPr>
          <p:cNvSpPr/>
          <p:nvPr/>
        </p:nvSpPr>
        <p:spPr>
          <a:xfrm>
            <a:off x="7177585" y="219221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Preparation 182">
            <a:extLst>
              <a:ext uri="{FF2B5EF4-FFF2-40B4-BE49-F238E27FC236}">
                <a16:creationId xmlns:a16="http://schemas.microsoft.com/office/drawing/2014/main" id="{B4883071-E538-41F3-8066-BD7C530DD596}"/>
              </a:ext>
            </a:extLst>
          </p:cNvPr>
          <p:cNvSpPr/>
          <p:nvPr/>
        </p:nvSpPr>
        <p:spPr>
          <a:xfrm>
            <a:off x="7329985" y="234461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Flowchart: Preparation 183">
            <a:extLst>
              <a:ext uri="{FF2B5EF4-FFF2-40B4-BE49-F238E27FC236}">
                <a16:creationId xmlns:a16="http://schemas.microsoft.com/office/drawing/2014/main" id="{507FFAE1-6F94-4601-AF7E-5483762068F1}"/>
              </a:ext>
            </a:extLst>
          </p:cNvPr>
          <p:cNvSpPr/>
          <p:nvPr/>
        </p:nvSpPr>
        <p:spPr>
          <a:xfrm>
            <a:off x="7482385" y="249701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Flowchart: Preparation 184">
            <a:extLst>
              <a:ext uri="{FF2B5EF4-FFF2-40B4-BE49-F238E27FC236}">
                <a16:creationId xmlns:a16="http://schemas.microsoft.com/office/drawing/2014/main" id="{F888EBD8-A48E-4AE3-9A77-28E06580D3CB}"/>
              </a:ext>
            </a:extLst>
          </p:cNvPr>
          <p:cNvSpPr/>
          <p:nvPr/>
        </p:nvSpPr>
        <p:spPr>
          <a:xfrm>
            <a:off x="5214246" y="17361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Flowchart: Preparation 185">
            <a:extLst>
              <a:ext uri="{FF2B5EF4-FFF2-40B4-BE49-F238E27FC236}">
                <a16:creationId xmlns:a16="http://schemas.microsoft.com/office/drawing/2014/main" id="{6FD7CAF2-FB06-480C-AF41-F98DA43D2E1B}"/>
              </a:ext>
            </a:extLst>
          </p:cNvPr>
          <p:cNvSpPr/>
          <p:nvPr/>
        </p:nvSpPr>
        <p:spPr>
          <a:xfrm>
            <a:off x="5366646" y="18885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Flowchart: Preparation 186">
            <a:extLst>
              <a:ext uri="{FF2B5EF4-FFF2-40B4-BE49-F238E27FC236}">
                <a16:creationId xmlns:a16="http://schemas.microsoft.com/office/drawing/2014/main" id="{A2B79D73-7C26-42E9-BD80-029C5BEDD8AE}"/>
              </a:ext>
            </a:extLst>
          </p:cNvPr>
          <p:cNvSpPr/>
          <p:nvPr/>
        </p:nvSpPr>
        <p:spPr>
          <a:xfrm>
            <a:off x="5519046" y="20409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lowchart: Preparation 187">
            <a:extLst>
              <a:ext uri="{FF2B5EF4-FFF2-40B4-BE49-F238E27FC236}">
                <a16:creationId xmlns:a16="http://schemas.microsoft.com/office/drawing/2014/main" id="{EAA87E75-B55E-4143-95E0-37B05370927B}"/>
              </a:ext>
            </a:extLst>
          </p:cNvPr>
          <p:cNvSpPr/>
          <p:nvPr/>
        </p:nvSpPr>
        <p:spPr>
          <a:xfrm>
            <a:off x="5671446" y="21933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lowchart: Preparation 188">
            <a:extLst>
              <a:ext uri="{FF2B5EF4-FFF2-40B4-BE49-F238E27FC236}">
                <a16:creationId xmlns:a16="http://schemas.microsoft.com/office/drawing/2014/main" id="{27856153-0902-4A39-B712-3827CFD0C548}"/>
              </a:ext>
            </a:extLst>
          </p:cNvPr>
          <p:cNvSpPr/>
          <p:nvPr/>
        </p:nvSpPr>
        <p:spPr>
          <a:xfrm>
            <a:off x="5823846" y="23457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lowchart: Preparation 189">
            <a:extLst>
              <a:ext uri="{FF2B5EF4-FFF2-40B4-BE49-F238E27FC236}">
                <a16:creationId xmlns:a16="http://schemas.microsoft.com/office/drawing/2014/main" id="{C55358C5-5733-4BB4-AF85-EB935EE6B2D4}"/>
              </a:ext>
            </a:extLst>
          </p:cNvPr>
          <p:cNvSpPr/>
          <p:nvPr/>
        </p:nvSpPr>
        <p:spPr>
          <a:xfrm>
            <a:off x="5976246" y="24981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Flowchart: Preparation 190">
            <a:extLst>
              <a:ext uri="{FF2B5EF4-FFF2-40B4-BE49-F238E27FC236}">
                <a16:creationId xmlns:a16="http://schemas.microsoft.com/office/drawing/2014/main" id="{0B1B9867-5ABE-4B83-86E0-F414CC705630}"/>
              </a:ext>
            </a:extLst>
          </p:cNvPr>
          <p:cNvSpPr/>
          <p:nvPr/>
        </p:nvSpPr>
        <p:spPr>
          <a:xfrm>
            <a:off x="6128646" y="26505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lowchart: Preparation 191">
            <a:extLst>
              <a:ext uri="{FF2B5EF4-FFF2-40B4-BE49-F238E27FC236}">
                <a16:creationId xmlns:a16="http://schemas.microsoft.com/office/drawing/2014/main" id="{457F7D64-9971-415F-A8D7-169FD36F10BA}"/>
              </a:ext>
            </a:extLst>
          </p:cNvPr>
          <p:cNvSpPr/>
          <p:nvPr/>
        </p:nvSpPr>
        <p:spPr>
          <a:xfrm>
            <a:off x="6281046" y="28029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Flowchart: Preparation 192">
            <a:extLst>
              <a:ext uri="{FF2B5EF4-FFF2-40B4-BE49-F238E27FC236}">
                <a16:creationId xmlns:a16="http://schemas.microsoft.com/office/drawing/2014/main" id="{B9F071EA-A124-44AE-B1B2-43BB5C1239E8}"/>
              </a:ext>
            </a:extLst>
          </p:cNvPr>
          <p:cNvSpPr/>
          <p:nvPr/>
        </p:nvSpPr>
        <p:spPr>
          <a:xfrm>
            <a:off x="6433446" y="29553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lowchart: Preparation 193">
            <a:extLst>
              <a:ext uri="{FF2B5EF4-FFF2-40B4-BE49-F238E27FC236}">
                <a16:creationId xmlns:a16="http://schemas.microsoft.com/office/drawing/2014/main" id="{201CE803-0FA2-4570-ABDE-3BF67C09B883}"/>
              </a:ext>
            </a:extLst>
          </p:cNvPr>
          <p:cNvSpPr/>
          <p:nvPr/>
        </p:nvSpPr>
        <p:spPr>
          <a:xfrm>
            <a:off x="6585846" y="31077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Flowchart: Preparation 194">
            <a:extLst>
              <a:ext uri="{FF2B5EF4-FFF2-40B4-BE49-F238E27FC236}">
                <a16:creationId xmlns:a16="http://schemas.microsoft.com/office/drawing/2014/main" id="{EF61858A-9527-4E4B-934C-41CD254BBDAF}"/>
              </a:ext>
            </a:extLst>
          </p:cNvPr>
          <p:cNvSpPr/>
          <p:nvPr/>
        </p:nvSpPr>
        <p:spPr>
          <a:xfrm>
            <a:off x="5366646" y="20790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Flowchart: Preparation 195">
            <a:extLst>
              <a:ext uri="{FF2B5EF4-FFF2-40B4-BE49-F238E27FC236}">
                <a16:creationId xmlns:a16="http://schemas.microsoft.com/office/drawing/2014/main" id="{B15CD203-40E8-400D-A2DC-6F42A4AB791B}"/>
              </a:ext>
            </a:extLst>
          </p:cNvPr>
          <p:cNvSpPr/>
          <p:nvPr/>
        </p:nvSpPr>
        <p:spPr>
          <a:xfrm>
            <a:off x="5519046" y="22314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lowchart: Preparation 196">
            <a:extLst>
              <a:ext uri="{FF2B5EF4-FFF2-40B4-BE49-F238E27FC236}">
                <a16:creationId xmlns:a16="http://schemas.microsoft.com/office/drawing/2014/main" id="{F50D8502-E06C-44F0-80C8-505CB5BFAC17}"/>
              </a:ext>
            </a:extLst>
          </p:cNvPr>
          <p:cNvSpPr/>
          <p:nvPr/>
        </p:nvSpPr>
        <p:spPr>
          <a:xfrm>
            <a:off x="5671446" y="23838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Flowchart: Preparation 197">
            <a:extLst>
              <a:ext uri="{FF2B5EF4-FFF2-40B4-BE49-F238E27FC236}">
                <a16:creationId xmlns:a16="http://schemas.microsoft.com/office/drawing/2014/main" id="{762F30D9-FC42-4962-869B-D5DB65F2ABB2}"/>
              </a:ext>
            </a:extLst>
          </p:cNvPr>
          <p:cNvSpPr/>
          <p:nvPr/>
        </p:nvSpPr>
        <p:spPr>
          <a:xfrm>
            <a:off x="5823846" y="25362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lowchart: Preparation 198">
            <a:extLst>
              <a:ext uri="{FF2B5EF4-FFF2-40B4-BE49-F238E27FC236}">
                <a16:creationId xmlns:a16="http://schemas.microsoft.com/office/drawing/2014/main" id="{AF9E1BFB-3AE6-4AA5-AA93-50A605C7633A}"/>
              </a:ext>
            </a:extLst>
          </p:cNvPr>
          <p:cNvSpPr/>
          <p:nvPr/>
        </p:nvSpPr>
        <p:spPr>
          <a:xfrm>
            <a:off x="5976246" y="26886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lowchart: Preparation 199">
            <a:extLst>
              <a:ext uri="{FF2B5EF4-FFF2-40B4-BE49-F238E27FC236}">
                <a16:creationId xmlns:a16="http://schemas.microsoft.com/office/drawing/2014/main" id="{276EDBC4-CDCB-4914-96C0-F7D636A35DE0}"/>
              </a:ext>
            </a:extLst>
          </p:cNvPr>
          <p:cNvSpPr/>
          <p:nvPr/>
        </p:nvSpPr>
        <p:spPr>
          <a:xfrm>
            <a:off x="6128646" y="28410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Flowchart: Preparation 200">
            <a:extLst>
              <a:ext uri="{FF2B5EF4-FFF2-40B4-BE49-F238E27FC236}">
                <a16:creationId xmlns:a16="http://schemas.microsoft.com/office/drawing/2014/main" id="{C52E4484-22E9-470E-8916-9DDC723E193B}"/>
              </a:ext>
            </a:extLst>
          </p:cNvPr>
          <p:cNvSpPr/>
          <p:nvPr/>
        </p:nvSpPr>
        <p:spPr>
          <a:xfrm>
            <a:off x="6281046" y="29934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Flowchart: Preparation 201">
            <a:extLst>
              <a:ext uri="{FF2B5EF4-FFF2-40B4-BE49-F238E27FC236}">
                <a16:creationId xmlns:a16="http://schemas.microsoft.com/office/drawing/2014/main" id="{17A180DA-22E1-4385-8401-2327B2D179C6}"/>
              </a:ext>
            </a:extLst>
          </p:cNvPr>
          <p:cNvSpPr/>
          <p:nvPr/>
        </p:nvSpPr>
        <p:spPr>
          <a:xfrm>
            <a:off x="6433446" y="31458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Preparation 202">
            <a:extLst>
              <a:ext uri="{FF2B5EF4-FFF2-40B4-BE49-F238E27FC236}">
                <a16:creationId xmlns:a16="http://schemas.microsoft.com/office/drawing/2014/main" id="{F01BB052-50DE-4DD3-AF8A-2E4316112A74}"/>
              </a:ext>
            </a:extLst>
          </p:cNvPr>
          <p:cNvSpPr/>
          <p:nvPr/>
        </p:nvSpPr>
        <p:spPr>
          <a:xfrm>
            <a:off x="6585846" y="32982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lowchart: Preparation 203">
            <a:extLst>
              <a:ext uri="{FF2B5EF4-FFF2-40B4-BE49-F238E27FC236}">
                <a16:creationId xmlns:a16="http://schemas.microsoft.com/office/drawing/2014/main" id="{105EC309-7DAF-4B3C-90FC-C4C6A33C9D2E}"/>
              </a:ext>
            </a:extLst>
          </p:cNvPr>
          <p:cNvSpPr/>
          <p:nvPr/>
        </p:nvSpPr>
        <p:spPr>
          <a:xfrm>
            <a:off x="6738246" y="34506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Preparation 204">
            <a:extLst>
              <a:ext uri="{FF2B5EF4-FFF2-40B4-BE49-F238E27FC236}">
                <a16:creationId xmlns:a16="http://schemas.microsoft.com/office/drawing/2014/main" id="{BBA11EB3-4B27-4587-B49A-CE9F3EA31B7B}"/>
              </a:ext>
            </a:extLst>
          </p:cNvPr>
          <p:cNvSpPr/>
          <p:nvPr/>
        </p:nvSpPr>
        <p:spPr>
          <a:xfrm>
            <a:off x="5363182" y="22903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Flowchart: Preparation 205">
            <a:extLst>
              <a:ext uri="{FF2B5EF4-FFF2-40B4-BE49-F238E27FC236}">
                <a16:creationId xmlns:a16="http://schemas.microsoft.com/office/drawing/2014/main" id="{436409BA-43C6-43E5-9852-E44FBB3E9C92}"/>
              </a:ext>
            </a:extLst>
          </p:cNvPr>
          <p:cNvSpPr/>
          <p:nvPr/>
        </p:nvSpPr>
        <p:spPr>
          <a:xfrm>
            <a:off x="5515582" y="24427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Flowchart: Preparation 206">
            <a:extLst>
              <a:ext uri="{FF2B5EF4-FFF2-40B4-BE49-F238E27FC236}">
                <a16:creationId xmlns:a16="http://schemas.microsoft.com/office/drawing/2014/main" id="{2DEBF5D4-FC1C-462A-A16F-FFFEA21957C5}"/>
              </a:ext>
            </a:extLst>
          </p:cNvPr>
          <p:cNvSpPr/>
          <p:nvPr/>
        </p:nvSpPr>
        <p:spPr>
          <a:xfrm>
            <a:off x="5667982" y="25951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Flowchart: Preparation 207">
            <a:extLst>
              <a:ext uri="{FF2B5EF4-FFF2-40B4-BE49-F238E27FC236}">
                <a16:creationId xmlns:a16="http://schemas.microsoft.com/office/drawing/2014/main" id="{DA3CD5F0-14F7-4DB5-B00E-719D6B0C04DE}"/>
              </a:ext>
            </a:extLst>
          </p:cNvPr>
          <p:cNvSpPr/>
          <p:nvPr/>
        </p:nvSpPr>
        <p:spPr>
          <a:xfrm>
            <a:off x="5820382" y="27475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Flowchart: Preparation 208">
            <a:extLst>
              <a:ext uri="{FF2B5EF4-FFF2-40B4-BE49-F238E27FC236}">
                <a16:creationId xmlns:a16="http://schemas.microsoft.com/office/drawing/2014/main" id="{33E51427-4849-4CAF-8CB6-79FCED43EACB}"/>
              </a:ext>
            </a:extLst>
          </p:cNvPr>
          <p:cNvSpPr/>
          <p:nvPr/>
        </p:nvSpPr>
        <p:spPr>
          <a:xfrm>
            <a:off x="5972782" y="28999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lowchart: Preparation 209">
            <a:extLst>
              <a:ext uri="{FF2B5EF4-FFF2-40B4-BE49-F238E27FC236}">
                <a16:creationId xmlns:a16="http://schemas.microsoft.com/office/drawing/2014/main" id="{9D0CC7AF-A9AC-4B3D-9C2B-3F1F0761B6A8}"/>
              </a:ext>
            </a:extLst>
          </p:cNvPr>
          <p:cNvSpPr/>
          <p:nvPr/>
        </p:nvSpPr>
        <p:spPr>
          <a:xfrm>
            <a:off x="6125182" y="30523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lowchart: Preparation 210">
            <a:extLst>
              <a:ext uri="{FF2B5EF4-FFF2-40B4-BE49-F238E27FC236}">
                <a16:creationId xmlns:a16="http://schemas.microsoft.com/office/drawing/2014/main" id="{7B78893E-14FC-4311-9FD9-AD746141FB7E}"/>
              </a:ext>
            </a:extLst>
          </p:cNvPr>
          <p:cNvSpPr/>
          <p:nvPr/>
        </p:nvSpPr>
        <p:spPr>
          <a:xfrm>
            <a:off x="6277582" y="32047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lowchart: Preparation 211">
            <a:extLst>
              <a:ext uri="{FF2B5EF4-FFF2-40B4-BE49-F238E27FC236}">
                <a16:creationId xmlns:a16="http://schemas.microsoft.com/office/drawing/2014/main" id="{EF0C232F-4C6F-49B9-A12B-E85293C56ECE}"/>
              </a:ext>
            </a:extLst>
          </p:cNvPr>
          <p:cNvSpPr/>
          <p:nvPr/>
        </p:nvSpPr>
        <p:spPr>
          <a:xfrm>
            <a:off x="6429982" y="33571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Flowchart: Preparation 212">
            <a:extLst>
              <a:ext uri="{FF2B5EF4-FFF2-40B4-BE49-F238E27FC236}">
                <a16:creationId xmlns:a16="http://schemas.microsoft.com/office/drawing/2014/main" id="{E2B74ADA-0814-46C2-A45E-2F7857624D12}"/>
              </a:ext>
            </a:extLst>
          </p:cNvPr>
          <p:cNvSpPr/>
          <p:nvPr/>
        </p:nvSpPr>
        <p:spPr>
          <a:xfrm>
            <a:off x="6582382" y="35095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Flowchart: Preparation 213">
            <a:extLst>
              <a:ext uri="{FF2B5EF4-FFF2-40B4-BE49-F238E27FC236}">
                <a16:creationId xmlns:a16="http://schemas.microsoft.com/office/drawing/2014/main" id="{8E023CFF-A11C-4F2E-A0CE-530EF9C3B45F}"/>
              </a:ext>
            </a:extLst>
          </p:cNvPr>
          <p:cNvSpPr/>
          <p:nvPr/>
        </p:nvSpPr>
        <p:spPr>
          <a:xfrm>
            <a:off x="6734782" y="366192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Flowchart: Preparation 214">
            <a:extLst>
              <a:ext uri="{FF2B5EF4-FFF2-40B4-BE49-F238E27FC236}">
                <a16:creationId xmlns:a16="http://schemas.microsoft.com/office/drawing/2014/main" id="{889E630D-0563-4638-9F1D-3AF8A53ABD73}"/>
              </a:ext>
            </a:extLst>
          </p:cNvPr>
          <p:cNvSpPr/>
          <p:nvPr/>
        </p:nvSpPr>
        <p:spPr>
          <a:xfrm>
            <a:off x="5193464" y="232379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Flowchart: Preparation 215">
            <a:extLst>
              <a:ext uri="{FF2B5EF4-FFF2-40B4-BE49-F238E27FC236}">
                <a16:creationId xmlns:a16="http://schemas.microsoft.com/office/drawing/2014/main" id="{D90AEE50-2801-492C-A5A1-20F36B050A4D}"/>
              </a:ext>
            </a:extLst>
          </p:cNvPr>
          <p:cNvSpPr/>
          <p:nvPr/>
        </p:nvSpPr>
        <p:spPr>
          <a:xfrm>
            <a:off x="5345864" y="247619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lowchart: Preparation 216">
            <a:extLst>
              <a:ext uri="{FF2B5EF4-FFF2-40B4-BE49-F238E27FC236}">
                <a16:creationId xmlns:a16="http://schemas.microsoft.com/office/drawing/2014/main" id="{6F2E5BBF-A931-4817-8F74-80164FA9FC53}"/>
              </a:ext>
            </a:extLst>
          </p:cNvPr>
          <p:cNvSpPr/>
          <p:nvPr/>
        </p:nvSpPr>
        <p:spPr>
          <a:xfrm>
            <a:off x="5498264" y="262859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Flowchart: Preparation 217">
            <a:extLst>
              <a:ext uri="{FF2B5EF4-FFF2-40B4-BE49-F238E27FC236}">
                <a16:creationId xmlns:a16="http://schemas.microsoft.com/office/drawing/2014/main" id="{3AECB5E7-225A-4C49-B683-F13E5FB1ECD0}"/>
              </a:ext>
            </a:extLst>
          </p:cNvPr>
          <p:cNvSpPr/>
          <p:nvPr/>
        </p:nvSpPr>
        <p:spPr>
          <a:xfrm>
            <a:off x="5650664" y="278099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Flowchart: Preparation 218">
            <a:extLst>
              <a:ext uri="{FF2B5EF4-FFF2-40B4-BE49-F238E27FC236}">
                <a16:creationId xmlns:a16="http://schemas.microsoft.com/office/drawing/2014/main" id="{DAEF723F-604D-4DC0-8519-B10437866E79}"/>
              </a:ext>
            </a:extLst>
          </p:cNvPr>
          <p:cNvSpPr/>
          <p:nvPr/>
        </p:nvSpPr>
        <p:spPr>
          <a:xfrm>
            <a:off x="5803064" y="29333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lowchart: Preparation 219">
            <a:extLst>
              <a:ext uri="{FF2B5EF4-FFF2-40B4-BE49-F238E27FC236}">
                <a16:creationId xmlns:a16="http://schemas.microsoft.com/office/drawing/2014/main" id="{0D85F1C7-736D-46C1-8C7D-706343D3CDDF}"/>
              </a:ext>
            </a:extLst>
          </p:cNvPr>
          <p:cNvSpPr/>
          <p:nvPr/>
        </p:nvSpPr>
        <p:spPr>
          <a:xfrm>
            <a:off x="5955464" y="30857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Flowchart: Preparation 220">
            <a:extLst>
              <a:ext uri="{FF2B5EF4-FFF2-40B4-BE49-F238E27FC236}">
                <a16:creationId xmlns:a16="http://schemas.microsoft.com/office/drawing/2014/main" id="{5C4A7D12-39C1-4CE5-8252-BF5A0D031D80}"/>
              </a:ext>
            </a:extLst>
          </p:cNvPr>
          <p:cNvSpPr/>
          <p:nvPr/>
        </p:nvSpPr>
        <p:spPr>
          <a:xfrm>
            <a:off x="6107864" y="32381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Flowchart: Preparation 221">
            <a:extLst>
              <a:ext uri="{FF2B5EF4-FFF2-40B4-BE49-F238E27FC236}">
                <a16:creationId xmlns:a16="http://schemas.microsoft.com/office/drawing/2014/main" id="{46525631-97E3-47DE-AEDA-4496B268F9B2}"/>
              </a:ext>
            </a:extLst>
          </p:cNvPr>
          <p:cNvSpPr/>
          <p:nvPr/>
        </p:nvSpPr>
        <p:spPr>
          <a:xfrm>
            <a:off x="6260264" y="33905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Flowchart: Preparation 222">
            <a:extLst>
              <a:ext uri="{FF2B5EF4-FFF2-40B4-BE49-F238E27FC236}">
                <a16:creationId xmlns:a16="http://schemas.microsoft.com/office/drawing/2014/main" id="{D523BC6B-03CE-4D93-9FAB-A8044EC77C78}"/>
              </a:ext>
            </a:extLst>
          </p:cNvPr>
          <p:cNvSpPr/>
          <p:nvPr/>
        </p:nvSpPr>
        <p:spPr>
          <a:xfrm>
            <a:off x="6412664" y="35429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Flowchart: Preparation 223">
            <a:extLst>
              <a:ext uri="{FF2B5EF4-FFF2-40B4-BE49-F238E27FC236}">
                <a16:creationId xmlns:a16="http://schemas.microsoft.com/office/drawing/2014/main" id="{BE982599-35C2-4B2D-AB68-FC66B24D358C}"/>
              </a:ext>
            </a:extLst>
          </p:cNvPr>
          <p:cNvSpPr/>
          <p:nvPr/>
        </p:nvSpPr>
        <p:spPr>
          <a:xfrm>
            <a:off x="6565064" y="369539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Flowchart: Preparation 224">
            <a:extLst>
              <a:ext uri="{FF2B5EF4-FFF2-40B4-BE49-F238E27FC236}">
                <a16:creationId xmlns:a16="http://schemas.microsoft.com/office/drawing/2014/main" id="{1B5A9474-C4EB-4447-BE99-1576571232BE}"/>
              </a:ext>
            </a:extLst>
          </p:cNvPr>
          <p:cNvSpPr/>
          <p:nvPr/>
        </p:nvSpPr>
        <p:spPr>
          <a:xfrm>
            <a:off x="4871346" y="22314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Flowchart: Preparation 225">
            <a:extLst>
              <a:ext uri="{FF2B5EF4-FFF2-40B4-BE49-F238E27FC236}">
                <a16:creationId xmlns:a16="http://schemas.microsoft.com/office/drawing/2014/main" id="{4F8DA01A-E780-4DF9-88F5-51235D5BA367}"/>
              </a:ext>
            </a:extLst>
          </p:cNvPr>
          <p:cNvSpPr/>
          <p:nvPr/>
        </p:nvSpPr>
        <p:spPr>
          <a:xfrm>
            <a:off x="5023746" y="23838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lowchart: Preparation 226">
            <a:extLst>
              <a:ext uri="{FF2B5EF4-FFF2-40B4-BE49-F238E27FC236}">
                <a16:creationId xmlns:a16="http://schemas.microsoft.com/office/drawing/2014/main" id="{8B9752CA-F2E0-4A0B-B1D4-2BAB1331B300}"/>
              </a:ext>
            </a:extLst>
          </p:cNvPr>
          <p:cNvSpPr/>
          <p:nvPr/>
        </p:nvSpPr>
        <p:spPr>
          <a:xfrm>
            <a:off x="5176146" y="25362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lowchart: Preparation 227">
            <a:extLst>
              <a:ext uri="{FF2B5EF4-FFF2-40B4-BE49-F238E27FC236}">
                <a16:creationId xmlns:a16="http://schemas.microsoft.com/office/drawing/2014/main" id="{5E157D87-6ED4-42E1-A50F-D9CEC473A6D3}"/>
              </a:ext>
            </a:extLst>
          </p:cNvPr>
          <p:cNvSpPr/>
          <p:nvPr/>
        </p:nvSpPr>
        <p:spPr>
          <a:xfrm>
            <a:off x="5328546" y="268864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Flowchart: Preparation 228">
            <a:extLst>
              <a:ext uri="{FF2B5EF4-FFF2-40B4-BE49-F238E27FC236}">
                <a16:creationId xmlns:a16="http://schemas.microsoft.com/office/drawing/2014/main" id="{BD449DA6-0D18-4DE2-B59E-10DCB1440D62}"/>
              </a:ext>
            </a:extLst>
          </p:cNvPr>
          <p:cNvSpPr/>
          <p:nvPr/>
        </p:nvSpPr>
        <p:spPr>
          <a:xfrm>
            <a:off x="5480946" y="28410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Flowchart: Preparation 229">
            <a:extLst>
              <a:ext uri="{FF2B5EF4-FFF2-40B4-BE49-F238E27FC236}">
                <a16:creationId xmlns:a16="http://schemas.microsoft.com/office/drawing/2014/main" id="{7B3CC565-10FE-45D9-845E-4F88758DEB73}"/>
              </a:ext>
            </a:extLst>
          </p:cNvPr>
          <p:cNvSpPr/>
          <p:nvPr/>
        </p:nvSpPr>
        <p:spPr>
          <a:xfrm>
            <a:off x="5633346" y="29934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lowchart: Preparation 230">
            <a:extLst>
              <a:ext uri="{FF2B5EF4-FFF2-40B4-BE49-F238E27FC236}">
                <a16:creationId xmlns:a16="http://schemas.microsoft.com/office/drawing/2014/main" id="{DCD73477-C413-4B47-8CF3-F179AD3B26F7}"/>
              </a:ext>
            </a:extLst>
          </p:cNvPr>
          <p:cNvSpPr/>
          <p:nvPr/>
        </p:nvSpPr>
        <p:spPr>
          <a:xfrm>
            <a:off x="5785746" y="31458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Flowchart: Preparation 231">
            <a:extLst>
              <a:ext uri="{FF2B5EF4-FFF2-40B4-BE49-F238E27FC236}">
                <a16:creationId xmlns:a16="http://schemas.microsoft.com/office/drawing/2014/main" id="{3AEAE866-CF56-4EEB-901E-BC6EDF27AFD5}"/>
              </a:ext>
            </a:extLst>
          </p:cNvPr>
          <p:cNvSpPr/>
          <p:nvPr/>
        </p:nvSpPr>
        <p:spPr>
          <a:xfrm>
            <a:off x="5938146" y="32982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Flowchart: Preparation 232">
            <a:extLst>
              <a:ext uri="{FF2B5EF4-FFF2-40B4-BE49-F238E27FC236}">
                <a16:creationId xmlns:a16="http://schemas.microsoft.com/office/drawing/2014/main" id="{01ACAAF1-1097-4F63-AD34-AE3096B40DC5}"/>
              </a:ext>
            </a:extLst>
          </p:cNvPr>
          <p:cNvSpPr/>
          <p:nvPr/>
        </p:nvSpPr>
        <p:spPr>
          <a:xfrm>
            <a:off x="6090546" y="34506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Flowchart: Preparation 233">
            <a:extLst>
              <a:ext uri="{FF2B5EF4-FFF2-40B4-BE49-F238E27FC236}">
                <a16:creationId xmlns:a16="http://schemas.microsoft.com/office/drawing/2014/main" id="{5E926F96-49FB-4748-BBA2-0F887C0372CB}"/>
              </a:ext>
            </a:extLst>
          </p:cNvPr>
          <p:cNvSpPr/>
          <p:nvPr/>
        </p:nvSpPr>
        <p:spPr>
          <a:xfrm>
            <a:off x="6242946" y="360304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lowchart: Preparation 234">
            <a:extLst>
              <a:ext uri="{FF2B5EF4-FFF2-40B4-BE49-F238E27FC236}">
                <a16:creationId xmlns:a16="http://schemas.microsoft.com/office/drawing/2014/main" id="{4FC78F38-553F-4B1B-995E-BF334AC59E64}"/>
              </a:ext>
            </a:extLst>
          </p:cNvPr>
          <p:cNvSpPr/>
          <p:nvPr/>
        </p:nvSpPr>
        <p:spPr>
          <a:xfrm>
            <a:off x="5249813" y="155373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Flowchart: Preparation 235">
            <a:extLst>
              <a:ext uri="{FF2B5EF4-FFF2-40B4-BE49-F238E27FC236}">
                <a16:creationId xmlns:a16="http://schemas.microsoft.com/office/drawing/2014/main" id="{0298C5EC-12ED-4B9D-9150-F2D9C041ACF8}"/>
              </a:ext>
            </a:extLst>
          </p:cNvPr>
          <p:cNvSpPr/>
          <p:nvPr/>
        </p:nvSpPr>
        <p:spPr>
          <a:xfrm>
            <a:off x="5402213" y="170613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Flowchart: Preparation 236">
            <a:extLst>
              <a:ext uri="{FF2B5EF4-FFF2-40B4-BE49-F238E27FC236}">
                <a16:creationId xmlns:a16="http://schemas.microsoft.com/office/drawing/2014/main" id="{7F641E83-9302-4843-B804-D1B8F7FA3A19}"/>
              </a:ext>
            </a:extLst>
          </p:cNvPr>
          <p:cNvSpPr/>
          <p:nvPr/>
        </p:nvSpPr>
        <p:spPr>
          <a:xfrm>
            <a:off x="5554613" y="185853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Flowchart: Preparation 237">
            <a:extLst>
              <a:ext uri="{FF2B5EF4-FFF2-40B4-BE49-F238E27FC236}">
                <a16:creationId xmlns:a16="http://schemas.microsoft.com/office/drawing/2014/main" id="{D7EB4429-A2ED-4073-A893-340475C7E20E}"/>
              </a:ext>
            </a:extLst>
          </p:cNvPr>
          <p:cNvSpPr/>
          <p:nvPr/>
        </p:nvSpPr>
        <p:spPr>
          <a:xfrm>
            <a:off x="5707013" y="201093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Flowchart: Preparation 238">
            <a:extLst>
              <a:ext uri="{FF2B5EF4-FFF2-40B4-BE49-F238E27FC236}">
                <a16:creationId xmlns:a16="http://schemas.microsoft.com/office/drawing/2014/main" id="{832FB132-A77D-476A-B909-24F6EFD1CABA}"/>
              </a:ext>
            </a:extLst>
          </p:cNvPr>
          <p:cNvSpPr/>
          <p:nvPr/>
        </p:nvSpPr>
        <p:spPr>
          <a:xfrm>
            <a:off x="5859413" y="216333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Flowchart: Preparation 239">
            <a:extLst>
              <a:ext uri="{FF2B5EF4-FFF2-40B4-BE49-F238E27FC236}">
                <a16:creationId xmlns:a16="http://schemas.microsoft.com/office/drawing/2014/main" id="{E4A8C4B4-E696-4CB8-AB09-52D0EC5B5CFC}"/>
              </a:ext>
            </a:extLst>
          </p:cNvPr>
          <p:cNvSpPr/>
          <p:nvPr/>
        </p:nvSpPr>
        <p:spPr>
          <a:xfrm>
            <a:off x="6011813" y="231573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lowchart: Preparation 240">
            <a:extLst>
              <a:ext uri="{FF2B5EF4-FFF2-40B4-BE49-F238E27FC236}">
                <a16:creationId xmlns:a16="http://schemas.microsoft.com/office/drawing/2014/main" id="{24FB5813-9BD6-40F8-8FB3-5E392EC2065B}"/>
              </a:ext>
            </a:extLst>
          </p:cNvPr>
          <p:cNvSpPr/>
          <p:nvPr/>
        </p:nvSpPr>
        <p:spPr>
          <a:xfrm>
            <a:off x="6164213" y="246813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Flowchart: Preparation 241">
            <a:extLst>
              <a:ext uri="{FF2B5EF4-FFF2-40B4-BE49-F238E27FC236}">
                <a16:creationId xmlns:a16="http://schemas.microsoft.com/office/drawing/2014/main" id="{2759CBC2-7752-4FD4-A316-79EC084C0615}"/>
              </a:ext>
            </a:extLst>
          </p:cNvPr>
          <p:cNvSpPr/>
          <p:nvPr/>
        </p:nvSpPr>
        <p:spPr>
          <a:xfrm>
            <a:off x="6316613" y="262053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Preparation 242">
            <a:extLst>
              <a:ext uri="{FF2B5EF4-FFF2-40B4-BE49-F238E27FC236}">
                <a16:creationId xmlns:a16="http://schemas.microsoft.com/office/drawing/2014/main" id="{00CD76C8-65A5-4035-9657-A7C9BADFA509}"/>
              </a:ext>
            </a:extLst>
          </p:cNvPr>
          <p:cNvSpPr/>
          <p:nvPr/>
        </p:nvSpPr>
        <p:spPr>
          <a:xfrm>
            <a:off x="6469013" y="277293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Flowchart: Preparation 243">
            <a:extLst>
              <a:ext uri="{FF2B5EF4-FFF2-40B4-BE49-F238E27FC236}">
                <a16:creationId xmlns:a16="http://schemas.microsoft.com/office/drawing/2014/main" id="{6B5C591B-1207-453D-8AFF-2F9EFD5D8667}"/>
              </a:ext>
            </a:extLst>
          </p:cNvPr>
          <p:cNvSpPr/>
          <p:nvPr/>
        </p:nvSpPr>
        <p:spPr>
          <a:xfrm>
            <a:off x="6621413" y="292533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Preparation 244">
            <a:extLst>
              <a:ext uri="{FF2B5EF4-FFF2-40B4-BE49-F238E27FC236}">
                <a16:creationId xmlns:a16="http://schemas.microsoft.com/office/drawing/2014/main" id="{1FDECDDF-B3E8-4FB6-8A34-C770A7AAD0E4}"/>
              </a:ext>
            </a:extLst>
          </p:cNvPr>
          <p:cNvSpPr/>
          <p:nvPr/>
        </p:nvSpPr>
        <p:spPr>
          <a:xfrm>
            <a:off x="7852064" y="18178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Preparation 245">
            <a:extLst>
              <a:ext uri="{FF2B5EF4-FFF2-40B4-BE49-F238E27FC236}">
                <a16:creationId xmlns:a16="http://schemas.microsoft.com/office/drawing/2014/main" id="{5E7507C5-0AE3-4016-A1FF-A0FF24337D60}"/>
              </a:ext>
            </a:extLst>
          </p:cNvPr>
          <p:cNvSpPr/>
          <p:nvPr/>
        </p:nvSpPr>
        <p:spPr>
          <a:xfrm>
            <a:off x="8004464" y="19702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Preparation 246">
            <a:extLst>
              <a:ext uri="{FF2B5EF4-FFF2-40B4-BE49-F238E27FC236}">
                <a16:creationId xmlns:a16="http://schemas.microsoft.com/office/drawing/2014/main" id="{0193F2BE-23CB-471B-A5EF-460A13541471}"/>
              </a:ext>
            </a:extLst>
          </p:cNvPr>
          <p:cNvSpPr/>
          <p:nvPr/>
        </p:nvSpPr>
        <p:spPr>
          <a:xfrm>
            <a:off x="8156864" y="21226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Flowchart: Preparation 247">
            <a:extLst>
              <a:ext uri="{FF2B5EF4-FFF2-40B4-BE49-F238E27FC236}">
                <a16:creationId xmlns:a16="http://schemas.microsoft.com/office/drawing/2014/main" id="{F292D1D0-286C-4B78-9610-2F6F4F1F1270}"/>
              </a:ext>
            </a:extLst>
          </p:cNvPr>
          <p:cNvSpPr/>
          <p:nvPr/>
        </p:nvSpPr>
        <p:spPr>
          <a:xfrm>
            <a:off x="8309264" y="22750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Preparation 248">
            <a:extLst>
              <a:ext uri="{FF2B5EF4-FFF2-40B4-BE49-F238E27FC236}">
                <a16:creationId xmlns:a16="http://schemas.microsoft.com/office/drawing/2014/main" id="{B9BD0644-A1EE-4B6A-8477-624EA3FEA9E3}"/>
              </a:ext>
            </a:extLst>
          </p:cNvPr>
          <p:cNvSpPr/>
          <p:nvPr/>
        </p:nvSpPr>
        <p:spPr>
          <a:xfrm>
            <a:off x="8461664" y="24274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Preparation 249">
            <a:extLst>
              <a:ext uri="{FF2B5EF4-FFF2-40B4-BE49-F238E27FC236}">
                <a16:creationId xmlns:a16="http://schemas.microsoft.com/office/drawing/2014/main" id="{BAD91F77-C36D-4F26-B044-EC3A426F4F8C}"/>
              </a:ext>
            </a:extLst>
          </p:cNvPr>
          <p:cNvSpPr/>
          <p:nvPr/>
        </p:nvSpPr>
        <p:spPr>
          <a:xfrm>
            <a:off x="8614064" y="25798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Preparation 250">
            <a:extLst>
              <a:ext uri="{FF2B5EF4-FFF2-40B4-BE49-F238E27FC236}">
                <a16:creationId xmlns:a16="http://schemas.microsoft.com/office/drawing/2014/main" id="{986F1024-852E-4E9C-9BD7-ED77E511BCC5}"/>
              </a:ext>
            </a:extLst>
          </p:cNvPr>
          <p:cNvSpPr/>
          <p:nvPr/>
        </p:nvSpPr>
        <p:spPr>
          <a:xfrm>
            <a:off x="8766464" y="27322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Preparation 251">
            <a:extLst>
              <a:ext uri="{FF2B5EF4-FFF2-40B4-BE49-F238E27FC236}">
                <a16:creationId xmlns:a16="http://schemas.microsoft.com/office/drawing/2014/main" id="{B3C8BA4D-6476-4D45-B6FA-3097A68EEBF3}"/>
              </a:ext>
            </a:extLst>
          </p:cNvPr>
          <p:cNvSpPr/>
          <p:nvPr/>
        </p:nvSpPr>
        <p:spPr>
          <a:xfrm>
            <a:off x="8918864" y="28846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Flowchart: Preparation 252">
            <a:extLst>
              <a:ext uri="{FF2B5EF4-FFF2-40B4-BE49-F238E27FC236}">
                <a16:creationId xmlns:a16="http://schemas.microsoft.com/office/drawing/2014/main" id="{8FCE7B5B-A524-44C4-84E5-033C12FE8CC3}"/>
              </a:ext>
            </a:extLst>
          </p:cNvPr>
          <p:cNvSpPr/>
          <p:nvPr/>
        </p:nvSpPr>
        <p:spPr>
          <a:xfrm>
            <a:off x="9071264" y="30370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lowchart: Preparation 253">
            <a:extLst>
              <a:ext uri="{FF2B5EF4-FFF2-40B4-BE49-F238E27FC236}">
                <a16:creationId xmlns:a16="http://schemas.microsoft.com/office/drawing/2014/main" id="{C287F815-99B7-4E5C-9EEB-10E22F4288A8}"/>
              </a:ext>
            </a:extLst>
          </p:cNvPr>
          <p:cNvSpPr/>
          <p:nvPr/>
        </p:nvSpPr>
        <p:spPr>
          <a:xfrm>
            <a:off x="9223664" y="31894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Flowchart: Preparation 254">
            <a:extLst>
              <a:ext uri="{FF2B5EF4-FFF2-40B4-BE49-F238E27FC236}">
                <a16:creationId xmlns:a16="http://schemas.microsoft.com/office/drawing/2014/main" id="{D1703CCC-B60A-4B49-ABE6-B5B1EA7039A9}"/>
              </a:ext>
            </a:extLst>
          </p:cNvPr>
          <p:cNvSpPr/>
          <p:nvPr/>
        </p:nvSpPr>
        <p:spPr>
          <a:xfrm>
            <a:off x="8004464" y="21607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lowchart: Preparation 255">
            <a:extLst>
              <a:ext uri="{FF2B5EF4-FFF2-40B4-BE49-F238E27FC236}">
                <a16:creationId xmlns:a16="http://schemas.microsoft.com/office/drawing/2014/main" id="{54070E08-0C62-4EEC-80DA-F7136EC8EA2A}"/>
              </a:ext>
            </a:extLst>
          </p:cNvPr>
          <p:cNvSpPr/>
          <p:nvPr/>
        </p:nvSpPr>
        <p:spPr>
          <a:xfrm>
            <a:off x="8156864" y="23131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lowchart: Preparation 256">
            <a:extLst>
              <a:ext uri="{FF2B5EF4-FFF2-40B4-BE49-F238E27FC236}">
                <a16:creationId xmlns:a16="http://schemas.microsoft.com/office/drawing/2014/main" id="{4D289185-E89B-44AD-907E-6E0D9037168A}"/>
              </a:ext>
            </a:extLst>
          </p:cNvPr>
          <p:cNvSpPr/>
          <p:nvPr/>
        </p:nvSpPr>
        <p:spPr>
          <a:xfrm>
            <a:off x="8309264" y="24655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Flowchart: Preparation 257">
            <a:extLst>
              <a:ext uri="{FF2B5EF4-FFF2-40B4-BE49-F238E27FC236}">
                <a16:creationId xmlns:a16="http://schemas.microsoft.com/office/drawing/2014/main" id="{45311A00-F11B-4DEE-88F7-AF05BB28BCD3}"/>
              </a:ext>
            </a:extLst>
          </p:cNvPr>
          <p:cNvSpPr/>
          <p:nvPr/>
        </p:nvSpPr>
        <p:spPr>
          <a:xfrm>
            <a:off x="8461664" y="26179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lowchart: Preparation 258">
            <a:extLst>
              <a:ext uri="{FF2B5EF4-FFF2-40B4-BE49-F238E27FC236}">
                <a16:creationId xmlns:a16="http://schemas.microsoft.com/office/drawing/2014/main" id="{09FABBD8-1DED-4F7E-B553-329A0A83A5BD}"/>
              </a:ext>
            </a:extLst>
          </p:cNvPr>
          <p:cNvSpPr/>
          <p:nvPr/>
        </p:nvSpPr>
        <p:spPr>
          <a:xfrm>
            <a:off x="8614064" y="27703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Flowchart: Preparation 259">
            <a:extLst>
              <a:ext uri="{FF2B5EF4-FFF2-40B4-BE49-F238E27FC236}">
                <a16:creationId xmlns:a16="http://schemas.microsoft.com/office/drawing/2014/main" id="{34D6B136-A147-4FEA-B087-701B0FEAF778}"/>
              </a:ext>
            </a:extLst>
          </p:cNvPr>
          <p:cNvSpPr/>
          <p:nvPr/>
        </p:nvSpPr>
        <p:spPr>
          <a:xfrm>
            <a:off x="8766464" y="29227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Flowchart: Preparation 260">
            <a:extLst>
              <a:ext uri="{FF2B5EF4-FFF2-40B4-BE49-F238E27FC236}">
                <a16:creationId xmlns:a16="http://schemas.microsoft.com/office/drawing/2014/main" id="{70BDF493-02A1-48CB-8FCD-4E4D63E41FF3}"/>
              </a:ext>
            </a:extLst>
          </p:cNvPr>
          <p:cNvSpPr/>
          <p:nvPr/>
        </p:nvSpPr>
        <p:spPr>
          <a:xfrm>
            <a:off x="8918864" y="30751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Flowchart: Preparation 261">
            <a:extLst>
              <a:ext uri="{FF2B5EF4-FFF2-40B4-BE49-F238E27FC236}">
                <a16:creationId xmlns:a16="http://schemas.microsoft.com/office/drawing/2014/main" id="{FA810529-E0D8-424A-9626-35B1717A7AC2}"/>
              </a:ext>
            </a:extLst>
          </p:cNvPr>
          <p:cNvSpPr/>
          <p:nvPr/>
        </p:nvSpPr>
        <p:spPr>
          <a:xfrm>
            <a:off x="9071264" y="32275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lowchart: Preparation 262">
            <a:extLst>
              <a:ext uri="{FF2B5EF4-FFF2-40B4-BE49-F238E27FC236}">
                <a16:creationId xmlns:a16="http://schemas.microsoft.com/office/drawing/2014/main" id="{AFC088D0-5ABF-4A2B-A170-0E643084FB18}"/>
              </a:ext>
            </a:extLst>
          </p:cNvPr>
          <p:cNvSpPr/>
          <p:nvPr/>
        </p:nvSpPr>
        <p:spPr>
          <a:xfrm>
            <a:off x="9223664" y="33799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Flowchart: Preparation 263">
            <a:extLst>
              <a:ext uri="{FF2B5EF4-FFF2-40B4-BE49-F238E27FC236}">
                <a16:creationId xmlns:a16="http://schemas.microsoft.com/office/drawing/2014/main" id="{78F7E8B4-9240-45A5-BFD3-422CD559F38E}"/>
              </a:ext>
            </a:extLst>
          </p:cNvPr>
          <p:cNvSpPr/>
          <p:nvPr/>
        </p:nvSpPr>
        <p:spPr>
          <a:xfrm>
            <a:off x="9376064" y="35323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Flowchart: Preparation 264">
            <a:extLst>
              <a:ext uri="{FF2B5EF4-FFF2-40B4-BE49-F238E27FC236}">
                <a16:creationId xmlns:a16="http://schemas.microsoft.com/office/drawing/2014/main" id="{386CC681-0E70-418C-82B3-CEE9BA8F88A6}"/>
              </a:ext>
            </a:extLst>
          </p:cNvPr>
          <p:cNvSpPr/>
          <p:nvPr/>
        </p:nvSpPr>
        <p:spPr>
          <a:xfrm>
            <a:off x="8001000" y="237200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Flowchart: Preparation 265">
            <a:extLst>
              <a:ext uri="{FF2B5EF4-FFF2-40B4-BE49-F238E27FC236}">
                <a16:creationId xmlns:a16="http://schemas.microsoft.com/office/drawing/2014/main" id="{644A2B28-0CB3-42C9-93B8-7F5C72EDEA0E}"/>
              </a:ext>
            </a:extLst>
          </p:cNvPr>
          <p:cNvSpPr/>
          <p:nvPr/>
        </p:nvSpPr>
        <p:spPr>
          <a:xfrm>
            <a:off x="8153400" y="252440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Flowchart: Preparation 266">
            <a:extLst>
              <a:ext uri="{FF2B5EF4-FFF2-40B4-BE49-F238E27FC236}">
                <a16:creationId xmlns:a16="http://schemas.microsoft.com/office/drawing/2014/main" id="{CD132C54-6C02-4BEB-8490-143A7D4D7F18}"/>
              </a:ext>
            </a:extLst>
          </p:cNvPr>
          <p:cNvSpPr/>
          <p:nvPr/>
        </p:nvSpPr>
        <p:spPr>
          <a:xfrm>
            <a:off x="8305800" y="267680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Flowchart: Preparation 267">
            <a:extLst>
              <a:ext uri="{FF2B5EF4-FFF2-40B4-BE49-F238E27FC236}">
                <a16:creationId xmlns:a16="http://schemas.microsoft.com/office/drawing/2014/main" id="{D2A5AE0A-DF4F-4E9B-AA00-197D85A83173}"/>
              </a:ext>
            </a:extLst>
          </p:cNvPr>
          <p:cNvSpPr/>
          <p:nvPr/>
        </p:nvSpPr>
        <p:spPr>
          <a:xfrm>
            <a:off x="8458200" y="282920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Flowchart: Preparation 268">
            <a:extLst>
              <a:ext uri="{FF2B5EF4-FFF2-40B4-BE49-F238E27FC236}">
                <a16:creationId xmlns:a16="http://schemas.microsoft.com/office/drawing/2014/main" id="{E5C06D9E-9793-40E2-814F-D8D555131C31}"/>
              </a:ext>
            </a:extLst>
          </p:cNvPr>
          <p:cNvSpPr/>
          <p:nvPr/>
        </p:nvSpPr>
        <p:spPr>
          <a:xfrm>
            <a:off x="8610600" y="298160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Flowchart: Preparation 269">
            <a:extLst>
              <a:ext uri="{FF2B5EF4-FFF2-40B4-BE49-F238E27FC236}">
                <a16:creationId xmlns:a16="http://schemas.microsoft.com/office/drawing/2014/main" id="{17ED49F0-4E1B-49D6-962B-12D08A6BD778}"/>
              </a:ext>
            </a:extLst>
          </p:cNvPr>
          <p:cNvSpPr/>
          <p:nvPr/>
        </p:nvSpPr>
        <p:spPr>
          <a:xfrm>
            <a:off x="8763000" y="313400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Flowchart: Preparation 270">
            <a:extLst>
              <a:ext uri="{FF2B5EF4-FFF2-40B4-BE49-F238E27FC236}">
                <a16:creationId xmlns:a16="http://schemas.microsoft.com/office/drawing/2014/main" id="{85A93F69-787F-48C8-8100-5915E5CA08D1}"/>
              </a:ext>
            </a:extLst>
          </p:cNvPr>
          <p:cNvSpPr/>
          <p:nvPr/>
        </p:nvSpPr>
        <p:spPr>
          <a:xfrm>
            <a:off x="8915400" y="328640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Flowchart: Preparation 271">
            <a:extLst>
              <a:ext uri="{FF2B5EF4-FFF2-40B4-BE49-F238E27FC236}">
                <a16:creationId xmlns:a16="http://schemas.microsoft.com/office/drawing/2014/main" id="{1B518770-081D-4FB0-BA17-59E6EEF2008F}"/>
              </a:ext>
            </a:extLst>
          </p:cNvPr>
          <p:cNvSpPr/>
          <p:nvPr/>
        </p:nvSpPr>
        <p:spPr>
          <a:xfrm>
            <a:off x="9067800" y="343880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Flowchart: Preparation 272">
            <a:extLst>
              <a:ext uri="{FF2B5EF4-FFF2-40B4-BE49-F238E27FC236}">
                <a16:creationId xmlns:a16="http://schemas.microsoft.com/office/drawing/2014/main" id="{EE39E22C-705C-44AD-B4CF-6239103CBA5C}"/>
              </a:ext>
            </a:extLst>
          </p:cNvPr>
          <p:cNvSpPr/>
          <p:nvPr/>
        </p:nvSpPr>
        <p:spPr>
          <a:xfrm>
            <a:off x="9220200" y="359120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lowchart: Preparation 273">
            <a:extLst>
              <a:ext uri="{FF2B5EF4-FFF2-40B4-BE49-F238E27FC236}">
                <a16:creationId xmlns:a16="http://schemas.microsoft.com/office/drawing/2014/main" id="{FE14E574-5994-4772-B30B-E6E77640E273}"/>
              </a:ext>
            </a:extLst>
          </p:cNvPr>
          <p:cNvSpPr/>
          <p:nvPr/>
        </p:nvSpPr>
        <p:spPr>
          <a:xfrm>
            <a:off x="9372600" y="374360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lowchart: Preparation 274">
            <a:extLst>
              <a:ext uri="{FF2B5EF4-FFF2-40B4-BE49-F238E27FC236}">
                <a16:creationId xmlns:a16="http://schemas.microsoft.com/office/drawing/2014/main" id="{0959A9A7-6B1B-4EB6-86FC-F637BAEE2208}"/>
              </a:ext>
            </a:extLst>
          </p:cNvPr>
          <p:cNvSpPr/>
          <p:nvPr/>
        </p:nvSpPr>
        <p:spPr>
          <a:xfrm>
            <a:off x="7831282" y="24054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Flowchart: Preparation 275">
            <a:extLst>
              <a:ext uri="{FF2B5EF4-FFF2-40B4-BE49-F238E27FC236}">
                <a16:creationId xmlns:a16="http://schemas.microsoft.com/office/drawing/2014/main" id="{A602CE0C-6AD2-4D39-91BC-3FBF67A4D215}"/>
              </a:ext>
            </a:extLst>
          </p:cNvPr>
          <p:cNvSpPr/>
          <p:nvPr/>
        </p:nvSpPr>
        <p:spPr>
          <a:xfrm>
            <a:off x="7983682" y="25578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Flowchart: Preparation 276">
            <a:extLst>
              <a:ext uri="{FF2B5EF4-FFF2-40B4-BE49-F238E27FC236}">
                <a16:creationId xmlns:a16="http://schemas.microsoft.com/office/drawing/2014/main" id="{5EE2CAC9-B671-4D08-A2D5-6BE4F60D55D5}"/>
              </a:ext>
            </a:extLst>
          </p:cNvPr>
          <p:cNvSpPr/>
          <p:nvPr/>
        </p:nvSpPr>
        <p:spPr>
          <a:xfrm>
            <a:off x="8136082" y="27102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Flowchart: Preparation 277">
            <a:extLst>
              <a:ext uri="{FF2B5EF4-FFF2-40B4-BE49-F238E27FC236}">
                <a16:creationId xmlns:a16="http://schemas.microsoft.com/office/drawing/2014/main" id="{3026FDB7-4BD8-4E87-9612-E611955BB41C}"/>
              </a:ext>
            </a:extLst>
          </p:cNvPr>
          <p:cNvSpPr/>
          <p:nvPr/>
        </p:nvSpPr>
        <p:spPr>
          <a:xfrm>
            <a:off x="8288482" y="28626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lowchart: Preparation 278">
            <a:extLst>
              <a:ext uri="{FF2B5EF4-FFF2-40B4-BE49-F238E27FC236}">
                <a16:creationId xmlns:a16="http://schemas.microsoft.com/office/drawing/2014/main" id="{75857923-291C-45B3-8902-A061F6423287}"/>
              </a:ext>
            </a:extLst>
          </p:cNvPr>
          <p:cNvSpPr/>
          <p:nvPr/>
        </p:nvSpPr>
        <p:spPr>
          <a:xfrm>
            <a:off x="8440882" y="30150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Flowchart: Preparation 279">
            <a:extLst>
              <a:ext uri="{FF2B5EF4-FFF2-40B4-BE49-F238E27FC236}">
                <a16:creationId xmlns:a16="http://schemas.microsoft.com/office/drawing/2014/main" id="{2C53D443-BCBC-4504-8D9E-CA942F40BFFF}"/>
              </a:ext>
            </a:extLst>
          </p:cNvPr>
          <p:cNvSpPr/>
          <p:nvPr/>
        </p:nvSpPr>
        <p:spPr>
          <a:xfrm>
            <a:off x="8593282" y="316747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lowchart: Preparation 280">
            <a:extLst>
              <a:ext uri="{FF2B5EF4-FFF2-40B4-BE49-F238E27FC236}">
                <a16:creationId xmlns:a16="http://schemas.microsoft.com/office/drawing/2014/main" id="{DCE35F6D-2944-4383-BA1D-E6AB7FA226A6}"/>
              </a:ext>
            </a:extLst>
          </p:cNvPr>
          <p:cNvSpPr/>
          <p:nvPr/>
        </p:nvSpPr>
        <p:spPr>
          <a:xfrm>
            <a:off x="8745682" y="33198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Flowchart: Preparation 281">
            <a:extLst>
              <a:ext uri="{FF2B5EF4-FFF2-40B4-BE49-F238E27FC236}">
                <a16:creationId xmlns:a16="http://schemas.microsoft.com/office/drawing/2014/main" id="{1CF6112F-81E8-47BC-8329-42A1C395733B}"/>
              </a:ext>
            </a:extLst>
          </p:cNvPr>
          <p:cNvSpPr/>
          <p:nvPr/>
        </p:nvSpPr>
        <p:spPr>
          <a:xfrm>
            <a:off x="8898082" y="34722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Flowchart: Preparation 282">
            <a:extLst>
              <a:ext uri="{FF2B5EF4-FFF2-40B4-BE49-F238E27FC236}">
                <a16:creationId xmlns:a16="http://schemas.microsoft.com/office/drawing/2014/main" id="{9BB97BF8-FA1B-413D-9357-669145384705}"/>
              </a:ext>
            </a:extLst>
          </p:cNvPr>
          <p:cNvSpPr/>
          <p:nvPr/>
        </p:nvSpPr>
        <p:spPr>
          <a:xfrm>
            <a:off x="9050482" y="36246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Flowchart: Preparation 283">
            <a:extLst>
              <a:ext uri="{FF2B5EF4-FFF2-40B4-BE49-F238E27FC236}">
                <a16:creationId xmlns:a16="http://schemas.microsoft.com/office/drawing/2014/main" id="{92CEDCF9-1204-44FE-AF85-7942A95D7A29}"/>
              </a:ext>
            </a:extLst>
          </p:cNvPr>
          <p:cNvSpPr/>
          <p:nvPr/>
        </p:nvSpPr>
        <p:spPr>
          <a:xfrm>
            <a:off x="9202882" y="377707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Flowchart: Preparation 284">
            <a:extLst>
              <a:ext uri="{FF2B5EF4-FFF2-40B4-BE49-F238E27FC236}">
                <a16:creationId xmlns:a16="http://schemas.microsoft.com/office/drawing/2014/main" id="{400ECE0B-0026-48F3-93AA-C1840B3A24CA}"/>
              </a:ext>
            </a:extLst>
          </p:cNvPr>
          <p:cNvSpPr/>
          <p:nvPr/>
        </p:nvSpPr>
        <p:spPr>
          <a:xfrm>
            <a:off x="7509164" y="23131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lowchart: Preparation 285">
            <a:extLst>
              <a:ext uri="{FF2B5EF4-FFF2-40B4-BE49-F238E27FC236}">
                <a16:creationId xmlns:a16="http://schemas.microsoft.com/office/drawing/2014/main" id="{EE6135D6-B2A0-4F1B-B0B7-67D1B4260405}"/>
              </a:ext>
            </a:extLst>
          </p:cNvPr>
          <p:cNvSpPr/>
          <p:nvPr/>
        </p:nvSpPr>
        <p:spPr>
          <a:xfrm>
            <a:off x="7661564" y="24655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Flowchart: Preparation 286">
            <a:extLst>
              <a:ext uri="{FF2B5EF4-FFF2-40B4-BE49-F238E27FC236}">
                <a16:creationId xmlns:a16="http://schemas.microsoft.com/office/drawing/2014/main" id="{34499623-B84D-48C5-9D26-35BFA22728EA}"/>
              </a:ext>
            </a:extLst>
          </p:cNvPr>
          <p:cNvSpPr/>
          <p:nvPr/>
        </p:nvSpPr>
        <p:spPr>
          <a:xfrm>
            <a:off x="7813964" y="26179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Flowchart: Preparation 287">
            <a:extLst>
              <a:ext uri="{FF2B5EF4-FFF2-40B4-BE49-F238E27FC236}">
                <a16:creationId xmlns:a16="http://schemas.microsoft.com/office/drawing/2014/main" id="{BD04E5A9-7262-40DC-B702-F70445E986DD}"/>
              </a:ext>
            </a:extLst>
          </p:cNvPr>
          <p:cNvSpPr/>
          <p:nvPr/>
        </p:nvSpPr>
        <p:spPr>
          <a:xfrm>
            <a:off x="7966364" y="27703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lowchart: Preparation 288">
            <a:extLst>
              <a:ext uri="{FF2B5EF4-FFF2-40B4-BE49-F238E27FC236}">
                <a16:creationId xmlns:a16="http://schemas.microsoft.com/office/drawing/2014/main" id="{31A68CBB-8BFE-4EC4-AF9B-BC1224E76B65}"/>
              </a:ext>
            </a:extLst>
          </p:cNvPr>
          <p:cNvSpPr/>
          <p:nvPr/>
        </p:nvSpPr>
        <p:spPr>
          <a:xfrm>
            <a:off x="8118764" y="29227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Flowchart: Preparation 289">
            <a:extLst>
              <a:ext uri="{FF2B5EF4-FFF2-40B4-BE49-F238E27FC236}">
                <a16:creationId xmlns:a16="http://schemas.microsoft.com/office/drawing/2014/main" id="{0986241C-85E3-4FAF-BB3A-042B397D5BC6}"/>
              </a:ext>
            </a:extLst>
          </p:cNvPr>
          <p:cNvSpPr/>
          <p:nvPr/>
        </p:nvSpPr>
        <p:spPr>
          <a:xfrm>
            <a:off x="8271164" y="30751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lowchart: Preparation 290">
            <a:extLst>
              <a:ext uri="{FF2B5EF4-FFF2-40B4-BE49-F238E27FC236}">
                <a16:creationId xmlns:a16="http://schemas.microsoft.com/office/drawing/2014/main" id="{EB37FD2D-8A8B-4C75-A443-7FC6E546D586}"/>
              </a:ext>
            </a:extLst>
          </p:cNvPr>
          <p:cNvSpPr/>
          <p:nvPr/>
        </p:nvSpPr>
        <p:spPr>
          <a:xfrm>
            <a:off x="8423564" y="32275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Flowchart: Preparation 291">
            <a:extLst>
              <a:ext uri="{FF2B5EF4-FFF2-40B4-BE49-F238E27FC236}">
                <a16:creationId xmlns:a16="http://schemas.microsoft.com/office/drawing/2014/main" id="{0123CBE1-4F74-4BF1-AADC-B3518CAF953F}"/>
              </a:ext>
            </a:extLst>
          </p:cNvPr>
          <p:cNvSpPr/>
          <p:nvPr/>
        </p:nvSpPr>
        <p:spPr>
          <a:xfrm>
            <a:off x="8575964" y="337992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Flowchart: Preparation 292">
            <a:extLst>
              <a:ext uri="{FF2B5EF4-FFF2-40B4-BE49-F238E27FC236}">
                <a16:creationId xmlns:a16="http://schemas.microsoft.com/office/drawing/2014/main" id="{0B931EA6-6604-4564-9962-6461384F5B55}"/>
              </a:ext>
            </a:extLst>
          </p:cNvPr>
          <p:cNvSpPr/>
          <p:nvPr/>
        </p:nvSpPr>
        <p:spPr>
          <a:xfrm>
            <a:off x="8728364" y="35323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Flowchart: Preparation 293">
            <a:extLst>
              <a:ext uri="{FF2B5EF4-FFF2-40B4-BE49-F238E27FC236}">
                <a16:creationId xmlns:a16="http://schemas.microsoft.com/office/drawing/2014/main" id="{5F7243E7-A4A2-41E6-93BD-2E8AFB777D2D}"/>
              </a:ext>
            </a:extLst>
          </p:cNvPr>
          <p:cNvSpPr/>
          <p:nvPr/>
        </p:nvSpPr>
        <p:spPr>
          <a:xfrm>
            <a:off x="8880764" y="36847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Flowchart: Preparation 294">
            <a:extLst>
              <a:ext uri="{FF2B5EF4-FFF2-40B4-BE49-F238E27FC236}">
                <a16:creationId xmlns:a16="http://schemas.microsoft.com/office/drawing/2014/main" id="{122530DE-58C0-4230-8827-98ED00D4F6CA}"/>
              </a:ext>
            </a:extLst>
          </p:cNvPr>
          <p:cNvSpPr/>
          <p:nvPr/>
        </p:nvSpPr>
        <p:spPr>
          <a:xfrm>
            <a:off x="7887631" y="16354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Flowchart: Preparation 295">
            <a:extLst>
              <a:ext uri="{FF2B5EF4-FFF2-40B4-BE49-F238E27FC236}">
                <a16:creationId xmlns:a16="http://schemas.microsoft.com/office/drawing/2014/main" id="{91A518C1-FB3E-4663-99A1-95C7F6A79FD2}"/>
              </a:ext>
            </a:extLst>
          </p:cNvPr>
          <p:cNvSpPr/>
          <p:nvPr/>
        </p:nvSpPr>
        <p:spPr>
          <a:xfrm>
            <a:off x="8040031" y="17878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Flowchart: Preparation 296">
            <a:extLst>
              <a:ext uri="{FF2B5EF4-FFF2-40B4-BE49-F238E27FC236}">
                <a16:creationId xmlns:a16="http://schemas.microsoft.com/office/drawing/2014/main" id="{44DFDCA6-78CC-451A-AF90-C3D22550F63B}"/>
              </a:ext>
            </a:extLst>
          </p:cNvPr>
          <p:cNvSpPr/>
          <p:nvPr/>
        </p:nvSpPr>
        <p:spPr>
          <a:xfrm>
            <a:off x="8192431" y="19402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Flowchart: Preparation 297">
            <a:extLst>
              <a:ext uri="{FF2B5EF4-FFF2-40B4-BE49-F238E27FC236}">
                <a16:creationId xmlns:a16="http://schemas.microsoft.com/office/drawing/2014/main" id="{E0D6370A-BA5D-4466-A858-44A96528D13C}"/>
              </a:ext>
            </a:extLst>
          </p:cNvPr>
          <p:cNvSpPr/>
          <p:nvPr/>
        </p:nvSpPr>
        <p:spPr>
          <a:xfrm>
            <a:off x="8344831" y="20926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Flowchart: Preparation 298">
            <a:extLst>
              <a:ext uri="{FF2B5EF4-FFF2-40B4-BE49-F238E27FC236}">
                <a16:creationId xmlns:a16="http://schemas.microsoft.com/office/drawing/2014/main" id="{3C2C5817-7552-4AF4-8CF0-251D7E4360B1}"/>
              </a:ext>
            </a:extLst>
          </p:cNvPr>
          <p:cNvSpPr/>
          <p:nvPr/>
        </p:nvSpPr>
        <p:spPr>
          <a:xfrm>
            <a:off x="8497231" y="22450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Flowchart: Preparation 299">
            <a:extLst>
              <a:ext uri="{FF2B5EF4-FFF2-40B4-BE49-F238E27FC236}">
                <a16:creationId xmlns:a16="http://schemas.microsoft.com/office/drawing/2014/main" id="{CF21BE68-A70D-4DF6-857F-F77B4A7F0787}"/>
              </a:ext>
            </a:extLst>
          </p:cNvPr>
          <p:cNvSpPr/>
          <p:nvPr/>
        </p:nvSpPr>
        <p:spPr>
          <a:xfrm>
            <a:off x="8649631" y="239741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Flowchart: Preparation 300">
            <a:extLst>
              <a:ext uri="{FF2B5EF4-FFF2-40B4-BE49-F238E27FC236}">
                <a16:creationId xmlns:a16="http://schemas.microsoft.com/office/drawing/2014/main" id="{D480D336-1237-4150-85C3-6212050FC33E}"/>
              </a:ext>
            </a:extLst>
          </p:cNvPr>
          <p:cNvSpPr/>
          <p:nvPr/>
        </p:nvSpPr>
        <p:spPr>
          <a:xfrm>
            <a:off x="8802031" y="254981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lowchart: Preparation 301">
            <a:extLst>
              <a:ext uri="{FF2B5EF4-FFF2-40B4-BE49-F238E27FC236}">
                <a16:creationId xmlns:a16="http://schemas.microsoft.com/office/drawing/2014/main" id="{BF8E64F8-D0D8-4907-984A-3444335AC472}"/>
              </a:ext>
            </a:extLst>
          </p:cNvPr>
          <p:cNvSpPr/>
          <p:nvPr/>
        </p:nvSpPr>
        <p:spPr>
          <a:xfrm>
            <a:off x="8954431" y="270221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Flowchart: Preparation 302">
            <a:extLst>
              <a:ext uri="{FF2B5EF4-FFF2-40B4-BE49-F238E27FC236}">
                <a16:creationId xmlns:a16="http://schemas.microsoft.com/office/drawing/2014/main" id="{A5463C46-C7BE-470F-AB8D-EC6D20A45679}"/>
              </a:ext>
            </a:extLst>
          </p:cNvPr>
          <p:cNvSpPr/>
          <p:nvPr/>
        </p:nvSpPr>
        <p:spPr>
          <a:xfrm>
            <a:off x="9106831" y="285461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Flowchart: Preparation 303">
            <a:extLst>
              <a:ext uri="{FF2B5EF4-FFF2-40B4-BE49-F238E27FC236}">
                <a16:creationId xmlns:a16="http://schemas.microsoft.com/office/drawing/2014/main" id="{6A9EA4EB-B7A5-4FEB-9C67-1443CB30E716}"/>
              </a:ext>
            </a:extLst>
          </p:cNvPr>
          <p:cNvSpPr/>
          <p:nvPr/>
        </p:nvSpPr>
        <p:spPr>
          <a:xfrm>
            <a:off x="9259231" y="300701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lowchart: Preparation 309">
            <a:extLst>
              <a:ext uri="{FF2B5EF4-FFF2-40B4-BE49-F238E27FC236}">
                <a16:creationId xmlns:a16="http://schemas.microsoft.com/office/drawing/2014/main" id="{3B5CDCCB-9F4A-4945-B69C-2C38D8BFDE1D}"/>
              </a:ext>
            </a:extLst>
          </p:cNvPr>
          <p:cNvSpPr/>
          <p:nvPr/>
        </p:nvSpPr>
        <p:spPr>
          <a:xfrm>
            <a:off x="7085669" y="10616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Flowchart: Preparation 310">
            <a:extLst>
              <a:ext uri="{FF2B5EF4-FFF2-40B4-BE49-F238E27FC236}">
                <a16:creationId xmlns:a16="http://schemas.microsoft.com/office/drawing/2014/main" id="{B122B67C-AC5B-45EA-A07E-AD2F4710DA36}"/>
              </a:ext>
            </a:extLst>
          </p:cNvPr>
          <p:cNvSpPr/>
          <p:nvPr/>
        </p:nvSpPr>
        <p:spPr>
          <a:xfrm>
            <a:off x="7238069" y="12140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Flowchart: Preparation 311">
            <a:extLst>
              <a:ext uri="{FF2B5EF4-FFF2-40B4-BE49-F238E27FC236}">
                <a16:creationId xmlns:a16="http://schemas.microsoft.com/office/drawing/2014/main" id="{733D3924-9EA6-4914-8BB1-8201D6B90AB6}"/>
              </a:ext>
            </a:extLst>
          </p:cNvPr>
          <p:cNvSpPr/>
          <p:nvPr/>
        </p:nvSpPr>
        <p:spPr>
          <a:xfrm>
            <a:off x="7390469" y="13664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lowchart: Preparation 312">
            <a:extLst>
              <a:ext uri="{FF2B5EF4-FFF2-40B4-BE49-F238E27FC236}">
                <a16:creationId xmlns:a16="http://schemas.microsoft.com/office/drawing/2014/main" id="{F7817E2B-01D5-4ABB-87F4-F096E3970E1F}"/>
              </a:ext>
            </a:extLst>
          </p:cNvPr>
          <p:cNvSpPr/>
          <p:nvPr/>
        </p:nvSpPr>
        <p:spPr>
          <a:xfrm>
            <a:off x="7542869" y="15188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Flowchart: Preparation 313">
            <a:extLst>
              <a:ext uri="{FF2B5EF4-FFF2-40B4-BE49-F238E27FC236}">
                <a16:creationId xmlns:a16="http://schemas.microsoft.com/office/drawing/2014/main" id="{EAA9F1A8-E2F9-472F-96A2-BFBDC6901B2B}"/>
              </a:ext>
            </a:extLst>
          </p:cNvPr>
          <p:cNvSpPr/>
          <p:nvPr/>
        </p:nvSpPr>
        <p:spPr>
          <a:xfrm>
            <a:off x="7695269" y="16712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Flowchart: Preparation 316">
            <a:extLst>
              <a:ext uri="{FF2B5EF4-FFF2-40B4-BE49-F238E27FC236}">
                <a16:creationId xmlns:a16="http://schemas.microsoft.com/office/drawing/2014/main" id="{BCB1836A-CFCA-4BB1-BB7F-E3BDF0F17FDC}"/>
              </a:ext>
            </a:extLst>
          </p:cNvPr>
          <p:cNvSpPr/>
          <p:nvPr/>
        </p:nvSpPr>
        <p:spPr>
          <a:xfrm>
            <a:off x="6780869" y="9473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Flowchart: Preparation 317">
            <a:extLst>
              <a:ext uri="{FF2B5EF4-FFF2-40B4-BE49-F238E27FC236}">
                <a16:creationId xmlns:a16="http://schemas.microsoft.com/office/drawing/2014/main" id="{8A874D09-2DE1-4AE1-91D1-6A94A2EC8ED8}"/>
              </a:ext>
            </a:extLst>
          </p:cNvPr>
          <p:cNvSpPr/>
          <p:nvPr/>
        </p:nvSpPr>
        <p:spPr>
          <a:xfrm>
            <a:off x="6933269" y="10997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Flowchart: Preparation 318">
            <a:extLst>
              <a:ext uri="{FF2B5EF4-FFF2-40B4-BE49-F238E27FC236}">
                <a16:creationId xmlns:a16="http://schemas.microsoft.com/office/drawing/2014/main" id="{2A5EFEF9-ADFD-4E90-B700-66D7550BD19D}"/>
              </a:ext>
            </a:extLst>
          </p:cNvPr>
          <p:cNvSpPr/>
          <p:nvPr/>
        </p:nvSpPr>
        <p:spPr>
          <a:xfrm>
            <a:off x="7085669" y="12521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Flowchart: Preparation 319">
            <a:extLst>
              <a:ext uri="{FF2B5EF4-FFF2-40B4-BE49-F238E27FC236}">
                <a16:creationId xmlns:a16="http://schemas.microsoft.com/office/drawing/2014/main" id="{D4F11E97-775A-4826-8EFC-B80459D5EA90}"/>
              </a:ext>
            </a:extLst>
          </p:cNvPr>
          <p:cNvSpPr/>
          <p:nvPr/>
        </p:nvSpPr>
        <p:spPr>
          <a:xfrm>
            <a:off x="7238069" y="14045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Flowchart: Preparation 320">
            <a:extLst>
              <a:ext uri="{FF2B5EF4-FFF2-40B4-BE49-F238E27FC236}">
                <a16:creationId xmlns:a16="http://schemas.microsoft.com/office/drawing/2014/main" id="{74CDDFE4-E4BF-4865-83C7-1E34C2AC4D87}"/>
              </a:ext>
            </a:extLst>
          </p:cNvPr>
          <p:cNvSpPr/>
          <p:nvPr/>
        </p:nvSpPr>
        <p:spPr>
          <a:xfrm>
            <a:off x="7390469" y="15569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Flowchart: Preparation 321">
            <a:extLst>
              <a:ext uri="{FF2B5EF4-FFF2-40B4-BE49-F238E27FC236}">
                <a16:creationId xmlns:a16="http://schemas.microsoft.com/office/drawing/2014/main" id="{FBB2F1DE-9FE1-4276-B2E4-CF4B29F22AFB}"/>
              </a:ext>
            </a:extLst>
          </p:cNvPr>
          <p:cNvSpPr/>
          <p:nvPr/>
        </p:nvSpPr>
        <p:spPr>
          <a:xfrm>
            <a:off x="7542869" y="17093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lowchart: Preparation 322">
            <a:extLst>
              <a:ext uri="{FF2B5EF4-FFF2-40B4-BE49-F238E27FC236}">
                <a16:creationId xmlns:a16="http://schemas.microsoft.com/office/drawing/2014/main" id="{5CE89B06-EEDD-4DD3-B2D4-43765D88659D}"/>
              </a:ext>
            </a:extLst>
          </p:cNvPr>
          <p:cNvSpPr/>
          <p:nvPr/>
        </p:nvSpPr>
        <p:spPr>
          <a:xfrm>
            <a:off x="7695269" y="18617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Flowchart: Preparation 323">
            <a:extLst>
              <a:ext uri="{FF2B5EF4-FFF2-40B4-BE49-F238E27FC236}">
                <a16:creationId xmlns:a16="http://schemas.microsoft.com/office/drawing/2014/main" id="{D5C9DC87-C3E7-411B-899C-AE08EE8F9F21}"/>
              </a:ext>
            </a:extLst>
          </p:cNvPr>
          <p:cNvSpPr/>
          <p:nvPr/>
        </p:nvSpPr>
        <p:spPr>
          <a:xfrm>
            <a:off x="7847669" y="20141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Flowchart: Preparation 325">
            <a:extLst>
              <a:ext uri="{FF2B5EF4-FFF2-40B4-BE49-F238E27FC236}">
                <a16:creationId xmlns:a16="http://schemas.microsoft.com/office/drawing/2014/main" id="{19334BC0-045A-4C1C-BD93-33082F386427}"/>
              </a:ext>
            </a:extLst>
          </p:cNvPr>
          <p:cNvSpPr/>
          <p:nvPr/>
        </p:nvSpPr>
        <p:spPr>
          <a:xfrm>
            <a:off x="6625005" y="100618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Flowchart: Preparation 326">
            <a:extLst>
              <a:ext uri="{FF2B5EF4-FFF2-40B4-BE49-F238E27FC236}">
                <a16:creationId xmlns:a16="http://schemas.microsoft.com/office/drawing/2014/main" id="{D02FDCBC-7F6B-48FF-81C3-2DC0BCBE5D9D}"/>
              </a:ext>
            </a:extLst>
          </p:cNvPr>
          <p:cNvSpPr/>
          <p:nvPr/>
        </p:nvSpPr>
        <p:spPr>
          <a:xfrm>
            <a:off x="6777405" y="115858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Flowchart: Preparation 327">
            <a:extLst>
              <a:ext uri="{FF2B5EF4-FFF2-40B4-BE49-F238E27FC236}">
                <a16:creationId xmlns:a16="http://schemas.microsoft.com/office/drawing/2014/main" id="{8A959683-CEC7-49D4-B584-BA469F52B389}"/>
              </a:ext>
            </a:extLst>
          </p:cNvPr>
          <p:cNvSpPr/>
          <p:nvPr/>
        </p:nvSpPr>
        <p:spPr>
          <a:xfrm>
            <a:off x="6929805" y="131098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lowchart: Preparation 328">
            <a:extLst>
              <a:ext uri="{FF2B5EF4-FFF2-40B4-BE49-F238E27FC236}">
                <a16:creationId xmlns:a16="http://schemas.microsoft.com/office/drawing/2014/main" id="{28CCAC4B-05AC-410A-B342-508CE72DDA79}"/>
              </a:ext>
            </a:extLst>
          </p:cNvPr>
          <p:cNvSpPr/>
          <p:nvPr/>
        </p:nvSpPr>
        <p:spPr>
          <a:xfrm>
            <a:off x="7082205" y="146338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Preparation 329">
            <a:extLst>
              <a:ext uri="{FF2B5EF4-FFF2-40B4-BE49-F238E27FC236}">
                <a16:creationId xmlns:a16="http://schemas.microsoft.com/office/drawing/2014/main" id="{CEB7F785-093C-4A13-97E9-E66DECD4560E}"/>
              </a:ext>
            </a:extLst>
          </p:cNvPr>
          <p:cNvSpPr/>
          <p:nvPr/>
        </p:nvSpPr>
        <p:spPr>
          <a:xfrm>
            <a:off x="7234605" y="161578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Flowchart: Preparation 330">
            <a:extLst>
              <a:ext uri="{FF2B5EF4-FFF2-40B4-BE49-F238E27FC236}">
                <a16:creationId xmlns:a16="http://schemas.microsoft.com/office/drawing/2014/main" id="{951B4430-5FC4-4CAA-AA84-8EB3ADECD8C5}"/>
              </a:ext>
            </a:extLst>
          </p:cNvPr>
          <p:cNvSpPr/>
          <p:nvPr/>
        </p:nvSpPr>
        <p:spPr>
          <a:xfrm>
            <a:off x="7387005" y="176818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Flowchart: Preparation 331">
            <a:extLst>
              <a:ext uri="{FF2B5EF4-FFF2-40B4-BE49-F238E27FC236}">
                <a16:creationId xmlns:a16="http://schemas.microsoft.com/office/drawing/2014/main" id="{54AF6A86-AB7D-4EFA-9383-C6EB8B4D5F35}"/>
              </a:ext>
            </a:extLst>
          </p:cNvPr>
          <p:cNvSpPr/>
          <p:nvPr/>
        </p:nvSpPr>
        <p:spPr>
          <a:xfrm>
            <a:off x="7539405" y="192058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Flowchart: Preparation 332">
            <a:extLst>
              <a:ext uri="{FF2B5EF4-FFF2-40B4-BE49-F238E27FC236}">
                <a16:creationId xmlns:a16="http://schemas.microsoft.com/office/drawing/2014/main" id="{65D1A879-120F-4531-BDC2-A670167A58E5}"/>
              </a:ext>
            </a:extLst>
          </p:cNvPr>
          <p:cNvSpPr/>
          <p:nvPr/>
        </p:nvSpPr>
        <p:spPr>
          <a:xfrm>
            <a:off x="7691805" y="207298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Flowchart: Preparation 333">
            <a:extLst>
              <a:ext uri="{FF2B5EF4-FFF2-40B4-BE49-F238E27FC236}">
                <a16:creationId xmlns:a16="http://schemas.microsoft.com/office/drawing/2014/main" id="{9ACD4656-91B1-4CED-B6E5-0836B5EC33B5}"/>
              </a:ext>
            </a:extLst>
          </p:cNvPr>
          <p:cNvSpPr/>
          <p:nvPr/>
        </p:nvSpPr>
        <p:spPr>
          <a:xfrm>
            <a:off x="7844205" y="222538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Flowchart: Preparation 335">
            <a:extLst>
              <a:ext uri="{FF2B5EF4-FFF2-40B4-BE49-F238E27FC236}">
                <a16:creationId xmlns:a16="http://schemas.microsoft.com/office/drawing/2014/main" id="{95D3B6EC-9D11-4A3D-B294-6CF3DE07258E}"/>
              </a:ext>
            </a:extLst>
          </p:cNvPr>
          <p:cNvSpPr/>
          <p:nvPr/>
        </p:nvSpPr>
        <p:spPr>
          <a:xfrm>
            <a:off x="6455287" y="10396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Flowchart: Preparation 336">
            <a:extLst>
              <a:ext uri="{FF2B5EF4-FFF2-40B4-BE49-F238E27FC236}">
                <a16:creationId xmlns:a16="http://schemas.microsoft.com/office/drawing/2014/main" id="{3D0623B9-249E-47C1-A30B-6AE577CAD00E}"/>
              </a:ext>
            </a:extLst>
          </p:cNvPr>
          <p:cNvSpPr/>
          <p:nvPr/>
        </p:nvSpPr>
        <p:spPr>
          <a:xfrm>
            <a:off x="6607687" y="11920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Flowchart: Preparation 337">
            <a:extLst>
              <a:ext uri="{FF2B5EF4-FFF2-40B4-BE49-F238E27FC236}">
                <a16:creationId xmlns:a16="http://schemas.microsoft.com/office/drawing/2014/main" id="{F5B615F1-A152-4E78-8704-86AEBE1D2A1E}"/>
              </a:ext>
            </a:extLst>
          </p:cNvPr>
          <p:cNvSpPr/>
          <p:nvPr/>
        </p:nvSpPr>
        <p:spPr>
          <a:xfrm>
            <a:off x="6760087" y="13444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Flowchart: Preparation 338">
            <a:extLst>
              <a:ext uri="{FF2B5EF4-FFF2-40B4-BE49-F238E27FC236}">
                <a16:creationId xmlns:a16="http://schemas.microsoft.com/office/drawing/2014/main" id="{359B6FEB-CDD0-4FCC-927A-EFFFC35DDBB2}"/>
              </a:ext>
            </a:extLst>
          </p:cNvPr>
          <p:cNvSpPr/>
          <p:nvPr/>
        </p:nvSpPr>
        <p:spPr>
          <a:xfrm>
            <a:off x="6912487" y="14968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Flowchart: Preparation 339">
            <a:extLst>
              <a:ext uri="{FF2B5EF4-FFF2-40B4-BE49-F238E27FC236}">
                <a16:creationId xmlns:a16="http://schemas.microsoft.com/office/drawing/2014/main" id="{B7F1C9C9-8D48-4914-BFD9-D03DD4107F46}"/>
              </a:ext>
            </a:extLst>
          </p:cNvPr>
          <p:cNvSpPr/>
          <p:nvPr/>
        </p:nvSpPr>
        <p:spPr>
          <a:xfrm>
            <a:off x="7064887" y="16492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Flowchart: Preparation 340">
            <a:extLst>
              <a:ext uri="{FF2B5EF4-FFF2-40B4-BE49-F238E27FC236}">
                <a16:creationId xmlns:a16="http://schemas.microsoft.com/office/drawing/2014/main" id="{8B12CFD4-4000-48F3-9AE9-889F8F5BCD61}"/>
              </a:ext>
            </a:extLst>
          </p:cNvPr>
          <p:cNvSpPr/>
          <p:nvPr/>
        </p:nvSpPr>
        <p:spPr>
          <a:xfrm>
            <a:off x="7217287" y="18016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Flowchart: Preparation 341">
            <a:extLst>
              <a:ext uri="{FF2B5EF4-FFF2-40B4-BE49-F238E27FC236}">
                <a16:creationId xmlns:a16="http://schemas.microsoft.com/office/drawing/2014/main" id="{06CBCD82-CFBC-4E10-80B6-4FA5FE4E44C1}"/>
              </a:ext>
            </a:extLst>
          </p:cNvPr>
          <p:cNvSpPr/>
          <p:nvPr/>
        </p:nvSpPr>
        <p:spPr>
          <a:xfrm>
            <a:off x="7369687" y="195405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Flowchart: Preparation 342">
            <a:extLst>
              <a:ext uri="{FF2B5EF4-FFF2-40B4-BE49-F238E27FC236}">
                <a16:creationId xmlns:a16="http://schemas.microsoft.com/office/drawing/2014/main" id="{B5EC7E57-06A7-41E3-BF7D-48430A09E40D}"/>
              </a:ext>
            </a:extLst>
          </p:cNvPr>
          <p:cNvSpPr/>
          <p:nvPr/>
        </p:nvSpPr>
        <p:spPr>
          <a:xfrm>
            <a:off x="7522087" y="210645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Flowchart: Preparation 343">
            <a:extLst>
              <a:ext uri="{FF2B5EF4-FFF2-40B4-BE49-F238E27FC236}">
                <a16:creationId xmlns:a16="http://schemas.microsoft.com/office/drawing/2014/main" id="{7E95B8D8-309B-4867-8971-EF89158226CF}"/>
              </a:ext>
            </a:extLst>
          </p:cNvPr>
          <p:cNvSpPr/>
          <p:nvPr/>
        </p:nvSpPr>
        <p:spPr>
          <a:xfrm>
            <a:off x="7674487" y="225885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Flowchart: Preparation 345">
            <a:extLst>
              <a:ext uri="{FF2B5EF4-FFF2-40B4-BE49-F238E27FC236}">
                <a16:creationId xmlns:a16="http://schemas.microsoft.com/office/drawing/2014/main" id="{5781A529-164A-4A69-9357-06DCBF6992C1}"/>
              </a:ext>
            </a:extLst>
          </p:cNvPr>
          <p:cNvSpPr/>
          <p:nvPr/>
        </p:nvSpPr>
        <p:spPr>
          <a:xfrm>
            <a:off x="6133169" y="9473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Flowchart: Preparation 346">
            <a:extLst>
              <a:ext uri="{FF2B5EF4-FFF2-40B4-BE49-F238E27FC236}">
                <a16:creationId xmlns:a16="http://schemas.microsoft.com/office/drawing/2014/main" id="{ADF61FA6-136F-40A4-8243-7A74F2C4EAB4}"/>
              </a:ext>
            </a:extLst>
          </p:cNvPr>
          <p:cNvSpPr/>
          <p:nvPr/>
        </p:nvSpPr>
        <p:spPr>
          <a:xfrm>
            <a:off x="6285569" y="10997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Flowchart: Preparation 347">
            <a:extLst>
              <a:ext uri="{FF2B5EF4-FFF2-40B4-BE49-F238E27FC236}">
                <a16:creationId xmlns:a16="http://schemas.microsoft.com/office/drawing/2014/main" id="{99D4D2B2-AC16-4A7C-A72E-FA17BF0EF114}"/>
              </a:ext>
            </a:extLst>
          </p:cNvPr>
          <p:cNvSpPr/>
          <p:nvPr/>
        </p:nvSpPr>
        <p:spPr>
          <a:xfrm>
            <a:off x="6437969" y="12521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Flowchart: Preparation 348">
            <a:extLst>
              <a:ext uri="{FF2B5EF4-FFF2-40B4-BE49-F238E27FC236}">
                <a16:creationId xmlns:a16="http://schemas.microsoft.com/office/drawing/2014/main" id="{573087AC-9AAB-4D4F-B646-D2F7363D674D}"/>
              </a:ext>
            </a:extLst>
          </p:cNvPr>
          <p:cNvSpPr/>
          <p:nvPr/>
        </p:nvSpPr>
        <p:spPr>
          <a:xfrm>
            <a:off x="6590369" y="14045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Flowchart: Preparation 349">
            <a:extLst>
              <a:ext uri="{FF2B5EF4-FFF2-40B4-BE49-F238E27FC236}">
                <a16:creationId xmlns:a16="http://schemas.microsoft.com/office/drawing/2014/main" id="{F3A19155-0999-4D1E-B10B-CF0FAD7E4B0F}"/>
              </a:ext>
            </a:extLst>
          </p:cNvPr>
          <p:cNvSpPr/>
          <p:nvPr/>
        </p:nvSpPr>
        <p:spPr>
          <a:xfrm>
            <a:off x="6742769" y="15569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Flowchart: Preparation 350">
            <a:extLst>
              <a:ext uri="{FF2B5EF4-FFF2-40B4-BE49-F238E27FC236}">
                <a16:creationId xmlns:a16="http://schemas.microsoft.com/office/drawing/2014/main" id="{48E8E225-2FF0-46BB-87AB-BB12883925AF}"/>
              </a:ext>
            </a:extLst>
          </p:cNvPr>
          <p:cNvSpPr/>
          <p:nvPr/>
        </p:nvSpPr>
        <p:spPr>
          <a:xfrm>
            <a:off x="6895169" y="17093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Flowchart: Preparation 351">
            <a:extLst>
              <a:ext uri="{FF2B5EF4-FFF2-40B4-BE49-F238E27FC236}">
                <a16:creationId xmlns:a16="http://schemas.microsoft.com/office/drawing/2014/main" id="{8EBF8A5E-8F41-4621-9347-E04BB83DCF88}"/>
              </a:ext>
            </a:extLst>
          </p:cNvPr>
          <p:cNvSpPr/>
          <p:nvPr/>
        </p:nvSpPr>
        <p:spPr>
          <a:xfrm>
            <a:off x="7047569" y="18617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Flowchart: Preparation 352">
            <a:extLst>
              <a:ext uri="{FF2B5EF4-FFF2-40B4-BE49-F238E27FC236}">
                <a16:creationId xmlns:a16="http://schemas.microsoft.com/office/drawing/2014/main" id="{40467D62-6C9C-4972-9699-67F75B3A6ACE}"/>
              </a:ext>
            </a:extLst>
          </p:cNvPr>
          <p:cNvSpPr/>
          <p:nvPr/>
        </p:nvSpPr>
        <p:spPr>
          <a:xfrm>
            <a:off x="7199969" y="20141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Flowchart: Preparation 353">
            <a:extLst>
              <a:ext uri="{FF2B5EF4-FFF2-40B4-BE49-F238E27FC236}">
                <a16:creationId xmlns:a16="http://schemas.microsoft.com/office/drawing/2014/main" id="{632E2104-FCC5-42BB-A86E-461CADB65311}"/>
              </a:ext>
            </a:extLst>
          </p:cNvPr>
          <p:cNvSpPr/>
          <p:nvPr/>
        </p:nvSpPr>
        <p:spPr>
          <a:xfrm>
            <a:off x="7352369" y="21665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Flowchart: Preparation 360">
            <a:extLst>
              <a:ext uri="{FF2B5EF4-FFF2-40B4-BE49-F238E27FC236}">
                <a16:creationId xmlns:a16="http://schemas.microsoft.com/office/drawing/2014/main" id="{AA4770C2-D9C4-4AF6-8B17-42012AAB881B}"/>
              </a:ext>
            </a:extLst>
          </p:cNvPr>
          <p:cNvSpPr/>
          <p:nvPr/>
        </p:nvSpPr>
        <p:spPr>
          <a:xfrm>
            <a:off x="7273636" y="103159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Flowchart: Preparation 361">
            <a:extLst>
              <a:ext uri="{FF2B5EF4-FFF2-40B4-BE49-F238E27FC236}">
                <a16:creationId xmlns:a16="http://schemas.microsoft.com/office/drawing/2014/main" id="{E34B23AD-3AF9-4A2D-85A6-DF10F2640E38}"/>
              </a:ext>
            </a:extLst>
          </p:cNvPr>
          <p:cNvSpPr/>
          <p:nvPr/>
        </p:nvSpPr>
        <p:spPr>
          <a:xfrm>
            <a:off x="7426036" y="118399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Flowchart: Preparation 362">
            <a:extLst>
              <a:ext uri="{FF2B5EF4-FFF2-40B4-BE49-F238E27FC236}">
                <a16:creationId xmlns:a16="http://schemas.microsoft.com/office/drawing/2014/main" id="{6998AF5F-9B38-4972-A1D6-DC98E7307A97}"/>
              </a:ext>
            </a:extLst>
          </p:cNvPr>
          <p:cNvSpPr/>
          <p:nvPr/>
        </p:nvSpPr>
        <p:spPr>
          <a:xfrm>
            <a:off x="7578436" y="133639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lowchart: Preparation 363">
            <a:extLst>
              <a:ext uri="{FF2B5EF4-FFF2-40B4-BE49-F238E27FC236}">
                <a16:creationId xmlns:a16="http://schemas.microsoft.com/office/drawing/2014/main" id="{318F8BC3-931B-420B-AE7D-763BFB4E238F}"/>
              </a:ext>
            </a:extLst>
          </p:cNvPr>
          <p:cNvSpPr/>
          <p:nvPr/>
        </p:nvSpPr>
        <p:spPr>
          <a:xfrm>
            <a:off x="7730836" y="148879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Flowchart: Preparation 364">
            <a:extLst>
              <a:ext uri="{FF2B5EF4-FFF2-40B4-BE49-F238E27FC236}">
                <a16:creationId xmlns:a16="http://schemas.microsoft.com/office/drawing/2014/main" id="{6D96FB31-0FB5-4549-9FFC-F2EB502D6D87}"/>
              </a:ext>
            </a:extLst>
          </p:cNvPr>
          <p:cNvSpPr/>
          <p:nvPr/>
        </p:nvSpPr>
        <p:spPr>
          <a:xfrm>
            <a:off x="5803257" y="49044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Flowchart: Preparation 365">
            <a:extLst>
              <a:ext uri="{FF2B5EF4-FFF2-40B4-BE49-F238E27FC236}">
                <a16:creationId xmlns:a16="http://schemas.microsoft.com/office/drawing/2014/main" id="{67D36228-AAFD-446B-BB30-A34C96F6F8C5}"/>
              </a:ext>
            </a:extLst>
          </p:cNvPr>
          <p:cNvSpPr/>
          <p:nvPr/>
        </p:nvSpPr>
        <p:spPr>
          <a:xfrm>
            <a:off x="5955657" y="50568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Flowchart: Preparation 366">
            <a:extLst>
              <a:ext uri="{FF2B5EF4-FFF2-40B4-BE49-F238E27FC236}">
                <a16:creationId xmlns:a16="http://schemas.microsoft.com/office/drawing/2014/main" id="{393E4352-9A39-49F2-9509-00953137C37B}"/>
              </a:ext>
            </a:extLst>
          </p:cNvPr>
          <p:cNvSpPr/>
          <p:nvPr/>
        </p:nvSpPr>
        <p:spPr>
          <a:xfrm>
            <a:off x="6108057" y="52092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Flowchart: Preparation 367">
            <a:extLst>
              <a:ext uri="{FF2B5EF4-FFF2-40B4-BE49-F238E27FC236}">
                <a16:creationId xmlns:a16="http://schemas.microsoft.com/office/drawing/2014/main" id="{93CD7775-BD9D-42C3-A11D-2A4411E241D7}"/>
              </a:ext>
            </a:extLst>
          </p:cNvPr>
          <p:cNvSpPr/>
          <p:nvPr/>
        </p:nvSpPr>
        <p:spPr>
          <a:xfrm>
            <a:off x="6260457" y="53616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Flowchart: Preparation 368">
            <a:extLst>
              <a:ext uri="{FF2B5EF4-FFF2-40B4-BE49-F238E27FC236}">
                <a16:creationId xmlns:a16="http://schemas.microsoft.com/office/drawing/2014/main" id="{ED441567-1BF5-405D-A241-A5B9DA0803A3}"/>
              </a:ext>
            </a:extLst>
          </p:cNvPr>
          <p:cNvSpPr/>
          <p:nvPr/>
        </p:nvSpPr>
        <p:spPr>
          <a:xfrm>
            <a:off x="6412857" y="55140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Flowchart: Preparation 369">
            <a:extLst>
              <a:ext uri="{FF2B5EF4-FFF2-40B4-BE49-F238E27FC236}">
                <a16:creationId xmlns:a16="http://schemas.microsoft.com/office/drawing/2014/main" id="{5F2E05CF-3749-46F3-8F23-38C5C137607E}"/>
              </a:ext>
            </a:extLst>
          </p:cNvPr>
          <p:cNvSpPr/>
          <p:nvPr/>
        </p:nvSpPr>
        <p:spPr>
          <a:xfrm>
            <a:off x="6565257" y="56664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Flowchart: Preparation 370">
            <a:extLst>
              <a:ext uri="{FF2B5EF4-FFF2-40B4-BE49-F238E27FC236}">
                <a16:creationId xmlns:a16="http://schemas.microsoft.com/office/drawing/2014/main" id="{1B3AB100-1B06-45E7-91E3-772F3AFF6B8F}"/>
              </a:ext>
            </a:extLst>
          </p:cNvPr>
          <p:cNvSpPr/>
          <p:nvPr/>
        </p:nvSpPr>
        <p:spPr>
          <a:xfrm>
            <a:off x="6717657" y="581888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Flowchart: Preparation 371">
            <a:extLst>
              <a:ext uri="{FF2B5EF4-FFF2-40B4-BE49-F238E27FC236}">
                <a16:creationId xmlns:a16="http://schemas.microsoft.com/office/drawing/2014/main" id="{64AAA60D-4E24-4ACA-873E-F607EE960C06}"/>
              </a:ext>
            </a:extLst>
          </p:cNvPr>
          <p:cNvSpPr/>
          <p:nvPr/>
        </p:nvSpPr>
        <p:spPr>
          <a:xfrm>
            <a:off x="6870057" y="59712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lowchart: Preparation 372">
            <a:extLst>
              <a:ext uri="{FF2B5EF4-FFF2-40B4-BE49-F238E27FC236}">
                <a16:creationId xmlns:a16="http://schemas.microsoft.com/office/drawing/2014/main" id="{DAED302B-1235-4801-A18F-0B74215D79A1}"/>
              </a:ext>
            </a:extLst>
          </p:cNvPr>
          <p:cNvSpPr/>
          <p:nvPr/>
        </p:nvSpPr>
        <p:spPr>
          <a:xfrm>
            <a:off x="7022457" y="61236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Flowchart: Preparation 373">
            <a:extLst>
              <a:ext uri="{FF2B5EF4-FFF2-40B4-BE49-F238E27FC236}">
                <a16:creationId xmlns:a16="http://schemas.microsoft.com/office/drawing/2014/main" id="{C51504B9-A953-46A4-9597-502FE710F77A}"/>
              </a:ext>
            </a:extLst>
          </p:cNvPr>
          <p:cNvSpPr/>
          <p:nvPr/>
        </p:nvSpPr>
        <p:spPr>
          <a:xfrm>
            <a:off x="7174857" y="62760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lowchart: Preparation 374">
            <a:extLst>
              <a:ext uri="{FF2B5EF4-FFF2-40B4-BE49-F238E27FC236}">
                <a16:creationId xmlns:a16="http://schemas.microsoft.com/office/drawing/2014/main" id="{9783882C-833C-4B47-BCFB-73F58BEA2F44}"/>
              </a:ext>
            </a:extLst>
          </p:cNvPr>
          <p:cNvSpPr/>
          <p:nvPr/>
        </p:nvSpPr>
        <p:spPr>
          <a:xfrm>
            <a:off x="5955657" y="52473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Flowchart: Preparation 375">
            <a:extLst>
              <a:ext uri="{FF2B5EF4-FFF2-40B4-BE49-F238E27FC236}">
                <a16:creationId xmlns:a16="http://schemas.microsoft.com/office/drawing/2014/main" id="{2C877E31-5742-436F-B540-389D60213D78}"/>
              </a:ext>
            </a:extLst>
          </p:cNvPr>
          <p:cNvSpPr/>
          <p:nvPr/>
        </p:nvSpPr>
        <p:spPr>
          <a:xfrm>
            <a:off x="6108057" y="53997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Flowchart: Preparation 376">
            <a:extLst>
              <a:ext uri="{FF2B5EF4-FFF2-40B4-BE49-F238E27FC236}">
                <a16:creationId xmlns:a16="http://schemas.microsoft.com/office/drawing/2014/main" id="{2151537F-4721-4C45-845F-6F460411B7A8}"/>
              </a:ext>
            </a:extLst>
          </p:cNvPr>
          <p:cNvSpPr/>
          <p:nvPr/>
        </p:nvSpPr>
        <p:spPr>
          <a:xfrm>
            <a:off x="6260457" y="55521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Flowchart: Preparation 377">
            <a:extLst>
              <a:ext uri="{FF2B5EF4-FFF2-40B4-BE49-F238E27FC236}">
                <a16:creationId xmlns:a16="http://schemas.microsoft.com/office/drawing/2014/main" id="{504E600B-710B-4A31-A8C5-0A5D9D88B95E}"/>
              </a:ext>
            </a:extLst>
          </p:cNvPr>
          <p:cNvSpPr/>
          <p:nvPr/>
        </p:nvSpPr>
        <p:spPr>
          <a:xfrm>
            <a:off x="6412857" y="57045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Flowchart: Preparation 378">
            <a:extLst>
              <a:ext uri="{FF2B5EF4-FFF2-40B4-BE49-F238E27FC236}">
                <a16:creationId xmlns:a16="http://schemas.microsoft.com/office/drawing/2014/main" id="{1667FF79-2CE9-4E42-878F-10E42C502943}"/>
              </a:ext>
            </a:extLst>
          </p:cNvPr>
          <p:cNvSpPr/>
          <p:nvPr/>
        </p:nvSpPr>
        <p:spPr>
          <a:xfrm>
            <a:off x="6565257" y="58569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Flowchart: Preparation 379">
            <a:extLst>
              <a:ext uri="{FF2B5EF4-FFF2-40B4-BE49-F238E27FC236}">
                <a16:creationId xmlns:a16="http://schemas.microsoft.com/office/drawing/2014/main" id="{51440451-EA4D-41F4-9A08-4EFF94D0194D}"/>
              </a:ext>
            </a:extLst>
          </p:cNvPr>
          <p:cNvSpPr/>
          <p:nvPr/>
        </p:nvSpPr>
        <p:spPr>
          <a:xfrm>
            <a:off x="6717657" y="600938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Flowchart: Preparation 380">
            <a:extLst>
              <a:ext uri="{FF2B5EF4-FFF2-40B4-BE49-F238E27FC236}">
                <a16:creationId xmlns:a16="http://schemas.microsoft.com/office/drawing/2014/main" id="{7F44F335-FAAC-4082-804C-6D14F5B17B74}"/>
              </a:ext>
            </a:extLst>
          </p:cNvPr>
          <p:cNvSpPr/>
          <p:nvPr/>
        </p:nvSpPr>
        <p:spPr>
          <a:xfrm>
            <a:off x="6870057" y="61617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Flowchart: Preparation 381">
            <a:extLst>
              <a:ext uri="{FF2B5EF4-FFF2-40B4-BE49-F238E27FC236}">
                <a16:creationId xmlns:a16="http://schemas.microsoft.com/office/drawing/2014/main" id="{3FA9294B-CA50-485B-83F2-0FE70185AB32}"/>
              </a:ext>
            </a:extLst>
          </p:cNvPr>
          <p:cNvSpPr/>
          <p:nvPr/>
        </p:nvSpPr>
        <p:spPr>
          <a:xfrm>
            <a:off x="7022457" y="63141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Flowchart: Preparation 382">
            <a:extLst>
              <a:ext uri="{FF2B5EF4-FFF2-40B4-BE49-F238E27FC236}">
                <a16:creationId xmlns:a16="http://schemas.microsoft.com/office/drawing/2014/main" id="{CA88CEE8-1335-4310-B74A-0C0EB4166A65}"/>
              </a:ext>
            </a:extLst>
          </p:cNvPr>
          <p:cNvSpPr/>
          <p:nvPr/>
        </p:nvSpPr>
        <p:spPr>
          <a:xfrm>
            <a:off x="7174857" y="646658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Flowchart: Preparation 384">
            <a:extLst>
              <a:ext uri="{FF2B5EF4-FFF2-40B4-BE49-F238E27FC236}">
                <a16:creationId xmlns:a16="http://schemas.microsoft.com/office/drawing/2014/main" id="{4BD0D0E7-051E-4257-B9A7-A7C6AFF0C8CE}"/>
              </a:ext>
            </a:extLst>
          </p:cNvPr>
          <p:cNvSpPr/>
          <p:nvPr/>
        </p:nvSpPr>
        <p:spPr>
          <a:xfrm>
            <a:off x="5952193" y="545866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Flowchart: Preparation 385">
            <a:extLst>
              <a:ext uri="{FF2B5EF4-FFF2-40B4-BE49-F238E27FC236}">
                <a16:creationId xmlns:a16="http://schemas.microsoft.com/office/drawing/2014/main" id="{F731947E-D9AB-4374-A970-6028960AF0AE}"/>
              </a:ext>
            </a:extLst>
          </p:cNvPr>
          <p:cNvSpPr/>
          <p:nvPr/>
        </p:nvSpPr>
        <p:spPr>
          <a:xfrm>
            <a:off x="6104593" y="561106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Flowchart: Preparation 386">
            <a:extLst>
              <a:ext uri="{FF2B5EF4-FFF2-40B4-BE49-F238E27FC236}">
                <a16:creationId xmlns:a16="http://schemas.microsoft.com/office/drawing/2014/main" id="{9390FDED-3C80-46E6-A397-FD6E0E9328C7}"/>
              </a:ext>
            </a:extLst>
          </p:cNvPr>
          <p:cNvSpPr/>
          <p:nvPr/>
        </p:nvSpPr>
        <p:spPr>
          <a:xfrm>
            <a:off x="6256993" y="576346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Flowchart: Preparation 387">
            <a:extLst>
              <a:ext uri="{FF2B5EF4-FFF2-40B4-BE49-F238E27FC236}">
                <a16:creationId xmlns:a16="http://schemas.microsoft.com/office/drawing/2014/main" id="{146EFE34-8FB9-4663-B3BC-8C2BC20CEE51}"/>
              </a:ext>
            </a:extLst>
          </p:cNvPr>
          <p:cNvSpPr/>
          <p:nvPr/>
        </p:nvSpPr>
        <p:spPr>
          <a:xfrm>
            <a:off x="6409393" y="591586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Flowchart: Preparation 388">
            <a:extLst>
              <a:ext uri="{FF2B5EF4-FFF2-40B4-BE49-F238E27FC236}">
                <a16:creationId xmlns:a16="http://schemas.microsoft.com/office/drawing/2014/main" id="{3BBC787A-A5ED-4780-A73C-F9E776BCBB6A}"/>
              </a:ext>
            </a:extLst>
          </p:cNvPr>
          <p:cNvSpPr/>
          <p:nvPr/>
        </p:nvSpPr>
        <p:spPr>
          <a:xfrm>
            <a:off x="6561793" y="606826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Preparation 389">
            <a:extLst>
              <a:ext uri="{FF2B5EF4-FFF2-40B4-BE49-F238E27FC236}">
                <a16:creationId xmlns:a16="http://schemas.microsoft.com/office/drawing/2014/main" id="{FCC1B65D-694A-435E-81DA-AD68BD61AD4B}"/>
              </a:ext>
            </a:extLst>
          </p:cNvPr>
          <p:cNvSpPr/>
          <p:nvPr/>
        </p:nvSpPr>
        <p:spPr>
          <a:xfrm>
            <a:off x="6714193" y="622066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Flowchart: Preparation 390">
            <a:extLst>
              <a:ext uri="{FF2B5EF4-FFF2-40B4-BE49-F238E27FC236}">
                <a16:creationId xmlns:a16="http://schemas.microsoft.com/office/drawing/2014/main" id="{A92EE042-BD45-4B47-B2DB-4346B9AB1886}"/>
              </a:ext>
            </a:extLst>
          </p:cNvPr>
          <p:cNvSpPr/>
          <p:nvPr/>
        </p:nvSpPr>
        <p:spPr>
          <a:xfrm>
            <a:off x="6866593" y="637306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lowchart: Preparation 391">
            <a:extLst>
              <a:ext uri="{FF2B5EF4-FFF2-40B4-BE49-F238E27FC236}">
                <a16:creationId xmlns:a16="http://schemas.microsoft.com/office/drawing/2014/main" id="{4A80BF61-3DB4-4FF7-A0E7-F9F183CBC4B3}"/>
              </a:ext>
            </a:extLst>
          </p:cNvPr>
          <p:cNvSpPr/>
          <p:nvPr/>
        </p:nvSpPr>
        <p:spPr>
          <a:xfrm>
            <a:off x="7018993" y="652546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Flowchart: Preparation 394">
            <a:extLst>
              <a:ext uri="{FF2B5EF4-FFF2-40B4-BE49-F238E27FC236}">
                <a16:creationId xmlns:a16="http://schemas.microsoft.com/office/drawing/2014/main" id="{4919DBF0-51A2-4EF4-AD24-470971EF71F8}"/>
              </a:ext>
            </a:extLst>
          </p:cNvPr>
          <p:cNvSpPr/>
          <p:nvPr/>
        </p:nvSpPr>
        <p:spPr>
          <a:xfrm>
            <a:off x="5782475" y="54921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lowchart: Preparation 395">
            <a:extLst>
              <a:ext uri="{FF2B5EF4-FFF2-40B4-BE49-F238E27FC236}">
                <a16:creationId xmlns:a16="http://schemas.microsoft.com/office/drawing/2014/main" id="{043AE6C9-1508-4115-9A10-88D45271030D}"/>
              </a:ext>
            </a:extLst>
          </p:cNvPr>
          <p:cNvSpPr/>
          <p:nvPr/>
        </p:nvSpPr>
        <p:spPr>
          <a:xfrm>
            <a:off x="5934875" y="56445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Flowchart: Preparation 396">
            <a:extLst>
              <a:ext uri="{FF2B5EF4-FFF2-40B4-BE49-F238E27FC236}">
                <a16:creationId xmlns:a16="http://schemas.microsoft.com/office/drawing/2014/main" id="{7E4F8B80-8A42-4975-92A3-C726B78FE71F}"/>
              </a:ext>
            </a:extLst>
          </p:cNvPr>
          <p:cNvSpPr/>
          <p:nvPr/>
        </p:nvSpPr>
        <p:spPr>
          <a:xfrm>
            <a:off x="6087275" y="57969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Flowchart: Preparation 397">
            <a:extLst>
              <a:ext uri="{FF2B5EF4-FFF2-40B4-BE49-F238E27FC236}">
                <a16:creationId xmlns:a16="http://schemas.microsoft.com/office/drawing/2014/main" id="{4B8AEEE1-01DC-4376-B465-DE286BBFA3DE}"/>
              </a:ext>
            </a:extLst>
          </p:cNvPr>
          <p:cNvSpPr/>
          <p:nvPr/>
        </p:nvSpPr>
        <p:spPr>
          <a:xfrm>
            <a:off x="6239675" y="59493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Flowchart: Preparation 398">
            <a:extLst>
              <a:ext uri="{FF2B5EF4-FFF2-40B4-BE49-F238E27FC236}">
                <a16:creationId xmlns:a16="http://schemas.microsoft.com/office/drawing/2014/main" id="{53CD5AF9-81A0-4EDC-89F2-B286FCFC3081}"/>
              </a:ext>
            </a:extLst>
          </p:cNvPr>
          <p:cNvSpPr/>
          <p:nvPr/>
        </p:nvSpPr>
        <p:spPr>
          <a:xfrm>
            <a:off x="6392075" y="61017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Flowchart: Preparation 399">
            <a:extLst>
              <a:ext uri="{FF2B5EF4-FFF2-40B4-BE49-F238E27FC236}">
                <a16:creationId xmlns:a16="http://schemas.microsoft.com/office/drawing/2014/main" id="{71F7FF8F-129B-4488-AD5D-09978C2352A1}"/>
              </a:ext>
            </a:extLst>
          </p:cNvPr>
          <p:cNvSpPr/>
          <p:nvPr/>
        </p:nvSpPr>
        <p:spPr>
          <a:xfrm>
            <a:off x="6544475" y="625413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Flowchart: Preparation 400">
            <a:extLst>
              <a:ext uri="{FF2B5EF4-FFF2-40B4-BE49-F238E27FC236}">
                <a16:creationId xmlns:a16="http://schemas.microsoft.com/office/drawing/2014/main" id="{466E0EA7-FDE7-42D8-9E2F-22D440C6AD9B}"/>
              </a:ext>
            </a:extLst>
          </p:cNvPr>
          <p:cNvSpPr/>
          <p:nvPr/>
        </p:nvSpPr>
        <p:spPr>
          <a:xfrm>
            <a:off x="6696875" y="640653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Flowchart: Preparation 401">
            <a:extLst>
              <a:ext uri="{FF2B5EF4-FFF2-40B4-BE49-F238E27FC236}">
                <a16:creationId xmlns:a16="http://schemas.microsoft.com/office/drawing/2014/main" id="{C6801224-28CE-400F-A09E-7CD4E7A950EB}"/>
              </a:ext>
            </a:extLst>
          </p:cNvPr>
          <p:cNvSpPr/>
          <p:nvPr/>
        </p:nvSpPr>
        <p:spPr>
          <a:xfrm>
            <a:off x="6849275" y="6558932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Flowchart: Preparation 404">
            <a:extLst>
              <a:ext uri="{FF2B5EF4-FFF2-40B4-BE49-F238E27FC236}">
                <a16:creationId xmlns:a16="http://schemas.microsoft.com/office/drawing/2014/main" id="{6EFD2025-8EE9-480E-B840-5B2D95DC129E}"/>
              </a:ext>
            </a:extLst>
          </p:cNvPr>
          <p:cNvSpPr/>
          <p:nvPr/>
        </p:nvSpPr>
        <p:spPr>
          <a:xfrm>
            <a:off x="5460357" y="53997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Flowchart: Preparation 405">
            <a:extLst>
              <a:ext uri="{FF2B5EF4-FFF2-40B4-BE49-F238E27FC236}">
                <a16:creationId xmlns:a16="http://schemas.microsoft.com/office/drawing/2014/main" id="{67A9F237-4B26-4AA3-959D-CDE91F349F77}"/>
              </a:ext>
            </a:extLst>
          </p:cNvPr>
          <p:cNvSpPr/>
          <p:nvPr/>
        </p:nvSpPr>
        <p:spPr>
          <a:xfrm>
            <a:off x="5612757" y="55521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Flowchart: Preparation 406">
            <a:extLst>
              <a:ext uri="{FF2B5EF4-FFF2-40B4-BE49-F238E27FC236}">
                <a16:creationId xmlns:a16="http://schemas.microsoft.com/office/drawing/2014/main" id="{45046BA9-2A7B-4C18-904C-AC463C6B04D2}"/>
              </a:ext>
            </a:extLst>
          </p:cNvPr>
          <p:cNvSpPr/>
          <p:nvPr/>
        </p:nvSpPr>
        <p:spPr>
          <a:xfrm>
            <a:off x="5765157" y="57045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Flowchart: Preparation 407">
            <a:extLst>
              <a:ext uri="{FF2B5EF4-FFF2-40B4-BE49-F238E27FC236}">
                <a16:creationId xmlns:a16="http://schemas.microsoft.com/office/drawing/2014/main" id="{32108565-5107-48F1-81E0-F1E11BF69108}"/>
              </a:ext>
            </a:extLst>
          </p:cNvPr>
          <p:cNvSpPr/>
          <p:nvPr/>
        </p:nvSpPr>
        <p:spPr>
          <a:xfrm>
            <a:off x="5917557" y="58569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Flowchart: Preparation 408">
            <a:extLst>
              <a:ext uri="{FF2B5EF4-FFF2-40B4-BE49-F238E27FC236}">
                <a16:creationId xmlns:a16="http://schemas.microsoft.com/office/drawing/2014/main" id="{CD30DB3F-76D6-4CF0-8512-89B0EA5EEDAA}"/>
              </a:ext>
            </a:extLst>
          </p:cNvPr>
          <p:cNvSpPr/>
          <p:nvPr/>
        </p:nvSpPr>
        <p:spPr>
          <a:xfrm>
            <a:off x="6069957" y="60093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Flowchart: Preparation 409">
            <a:extLst>
              <a:ext uri="{FF2B5EF4-FFF2-40B4-BE49-F238E27FC236}">
                <a16:creationId xmlns:a16="http://schemas.microsoft.com/office/drawing/2014/main" id="{01F50247-194E-4C68-957B-1F85C543B4ED}"/>
              </a:ext>
            </a:extLst>
          </p:cNvPr>
          <p:cNvSpPr/>
          <p:nvPr/>
        </p:nvSpPr>
        <p:spPr>
          <a:xfrm>
            <a:off x="6222357" y="616178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Flowchart: Preparation 410">
            <a:extLst>
              <a:ext uri="{FF2B5EF4-FFF2-40B4-BE49-F238E27FC236}">
                <a16:creationId xmlns:a16="http://schemas.microsoft.com/office/drawing/2014/main" id="{59BFD458-0015-49CC-95F4-8A905FC2BCB5}"/>
              </a:ext>
            </a:extLst>
          </p:cNvPr>
          <p:cNvSpPr/>
          <p:nvPr/>
        </p:nvSpPr>
        <p:spPr>
          <a:xfrm>
            <a:off x="6374757" y="631418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Flowchart: Preparation 411">
            <a:extLst>
              <a:ext uri="{FF2B5EF4-FFF2-40B4-BE49-F238E27FC236}">
                <a16:creationId xmlns:a16="http://schemas.microsoft.com/office/drawing/2014/main" id="{B4EE4E39-B908-415C-8E7D-EA8BDCE0AF63}"/>
              </a:ext>
            </a:extLst>
          </p:cNvPr>
          <p:cNvSpPr/>
          <p:nvPr/>
        </p:nvSpPr>
        <p:spPr>
          <a:xfrm>
            <a:off x="6527157" y="646658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Flowchart: Preparation 414">
            <a:extLst>
              <a:ext uri="{FF2B5EF4-FFF2-40B4-BE49-F238E27FC236}">
                <a16:creationId xmlns:a16="http://schemas.microsoft.com/office/drawing/2014/main" id="{BB83A4CF-4AAB-42EB-9516-DC361A343F30}"/>
              </a:ext>
            </a:extLst>
          </p:cNvPr>
          <p:cNvSpPr/>
          <p:nvPr/>
        </p:nvSpPr>
        <p:spPr>
          <a:xfrm>
            <a:off x="5838824" y="472207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Flowchart: Preparation 415">
            <a:extLst>
              <a:ext uri="{FF2B5EF4-FFF2-40B4-BE49-F238E27FC236}">
                <a16:creationId xmlns:a16="http://schemas.microsoft.com/office/drawing/2014/main" id="{D8298200-6151-47EC-8CA8-FBEC4B42C970}"/>
              </a:ext>
            </a:extLst>
          </p:cNvPr>
          <p:cNvSpPr/>
          <p:nvPr/>
        </p:nvSpPr>
        <p:spPr>
          <a:xfrm>
            <a:off x="5991224" y="487447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Flowchart: Preparation 416">
            <a:extLst>
              <a:ext uri="{FF2B5EF4-FFF2-40B4-BE49-F238E27FC236}">
                <a16:creationId xmlns:a16="http://schemas.microsoft.com/office/drawing/2014/main" id="{EC38EF5D-44DF-4996-93BB-F8D271AE9A43}"/>
              </a:ext>
            </a:extLst>
          </p:cNvPr>
          <p:cNvSpPr/>
          <p:nvPr/>
        </p:nvSpPr>
        <p:spPr>
          <a:xfrm>
            <a:off x="6143624" y="502687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Flowchart: Preparation 417">
            <a:extLst>
              <a:ext uri="{FF2B5EF4-FFF2-40B4-BE49-F238E27FC236}">
                <a16:creationId xmlns:a16="http://schemas.microsoft.com/office/drawing/2014/main" id="{2C3DCDDC-BE41-469A-9E08-57055D0042AC}"/>
              </a:ext>
            </a:extLst>
          </p:cNvPr>
          <p:cNvSpPr/>
          <p:nvPr/>
        </p:nvSpPr>
        <p:spPr>
          <a:xfrm>
            <a:off x="6296024" y="517927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Flowchart: Preparation 418">
            <a:extLst>
              <a:ext uri="{FF2B5EF4-FFF2-40B4-BE49-F238E27FC236}">
                <a16:creationId xmlns:a16="http://schemas.microsoft.com/office/drawing/2014/main" id="{8C7634A1-D592-4735-990D-A461D89A7222}"/>
              </a:ext>
            </a:extLst>
          </p:cNvPr>
          <p:cNvSpPr/>
          <p:nvPr/>
        </p:nvSpPr>
        <p:spPr>
          <a:xfrm>
            <a:off x="6448424" y="533167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Flowchart: Preparation 419">
            <a:extLst>
              <a:ext uri="{FF2B5EF4-FFF2-40B4-BE49-F238E27FC236}">
                <a16:creationId xmlns:a16="http://schemas.microsoft.com/office/drawing/2014/main" id="{084E2EE0-4B9E-4ACB-A476-C69019688074}"/>
              </a:ext>
            </a:extLst>
          </p:cNvPr>
          <p:cNvSpPr/>
          <p:nvPr/>
        </p:nvSpPr>
        <p:spPr>
          <a:xfrm>
            <a:off x="6600824" y="548407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Flowchart: Preparation 420">
            <a:extLst>
              <a:ext uri="{FF2B5EF4-FFF2-40B4-BE49-F238E27FC236}">
                <a16:creationId xmlns:a16="http://schemas.microsoft.com/office/drawing/2014/main" id="{87B2E88D-A3D9-48B5-94D1-7FA4F56F2AC4}"/>
              </a:ext>
            </a:extLst>
          </p:cNvPr>
          <p:cNvSpPr/>
          <p:nvPr/>
        </p:nvSpPr>
        <p:spPr>
          <a:xfrm>
            <a:off x="6753224" y="563647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Flowchart: Preparation 421">
            <a:extLst>
              <a:ext uri="{FF2B5EF4-FFF2-40B4-BE49-F238E27FC236}">
                <a16:creationId xmlns:a16="http://schemas.microsoft.com/office/drawing/2014/main" id="{A8D08E1A-8874-4467-97E7-8B5DACB573EA}"/>
              </a:ext>
            </a:extLst>
          </p:cNvPr>
          <p:cNvSpPr/>
          <p:nvPr/>
        </p:nvSpPr>
        <p:spPr>
          <a:xfrm>
            <a:off x="6905624" y="578887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Flowchart: Preparation 422">
            <a:extLst>
              <a:ext uri="{FF2B5EF4-FFF2-40B4-BE49-F238E27FC236}">
                <a16:creationId xmlns:a16="http://schemas.microsoft.com/office/drawing/2014/main" id="{89D30239-2459-49F1-BE2E-188DC8B7C70A}"/>
              </a:ext>
            </a:extLst>
          </p:cNvPr>
          <p:cNvSpPr/>
          <p:nvPr/>
        </p:nvSpPr>
        <p:spPr>
          <a:xfrm>
            <a:off x="7058024" y="594127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Flowchart: Preparation 423">
            <a:extLst>
              <a:ext uri="{FF2B5EF4-FFF2-40B4-BE49-F238E27FC236}">
                <a16:creationId xmlns:a16="http://schemas.microsoft.com/office/drawing/2014/main" id="{11076AA5-E35E-4FA2-A647-6C835A81DB0D}"/>
              </a:ext>
            </a:extLst>
          </p:cNvPr>
          <p:cNvSpPr/>
          <p:nvPr/>
        </p:nvSpPr>
        <p:spPr>
          <a:xfrm>
            <a:off x="7210424" y="6093673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Flowchart: Preparation 424">
            <a:extLst>
              <a:ext uri="{FF2B5EF4-FFF2-40B4-BE49-F238E27FC236}">
                <a16:creationId xmlns:a16="http://schemas.microsoft.com/office/drawing/2014/main" id="{1A344B06-E15D-4CE8-9058-655E25A58E62}"/>
              </a:ext>
            </a:extLst>
          </p:cNvPr>
          <p:cNvSpPr/>
          <p:nvPr/>
        </p:nvSpPr>
        <p:spPr>
          <a:xfrm>
            <a:off x="4935487" y="53183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Flowchart: Preparation 425">
            <a:extLst>
              <a:ext uri="{FF2B5EF4-FFF2-40B4-BE49-F238E27FC236}">
                <a16:creationId xmlns:a16="http://schemas.microsoft.com/office/drawing/2014/main" id="{8C324ED5-E82C-4BD6-B3CF-7FCE039B8551}"/>
              </a:ext>
            </a:extLst>
          </p:cNvPr>
          <p:cNvSpPr/>
          <p:nvPr/>
        </p:nvSpPr>
        <p:spPr>
          <a:xfrm>
            <a:off x="5087887" y="54707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lowchart: Preparation 426">
            <a:extLst>
              <a:ext uri="{FF2B5EF4-FFF2-40B4-BE49-F238E27FC236}">
                <a16:creationId xmlns:a16="http://schemas.microsoft.com/office/drawing/2014/main" id="{2AA448B4-ECFA-40E4-8987-C98ADB7C581B}"/>
              </a:ext>
            </a:extLst>
          </p:cNvPr>
          <p:cNvSpPr/>
          <p:nvPr/>
        </p:nvSpPr>
        <p:spPr>
          <a:xfrm>
            <a:off x="5240287" y="56231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Flowchart: Preparation 427">
            <a:extLst>
              <a:ext uri="{FF2B5EF4-FFF2-40B4-BE49-F238E27FC236}">
                <a16:creationId xmlns:a16="http://schemas.microsoft.com/office/drawing/2014/main" id="{A4346781-C347-471D-B695-76A56E03CDA8}"/>
              </a:ext>
            </a:extLst>
          </p:cNvPr>
          <p:cNvSpPr/>
          <p:nvPr/>
        </p:nvSpPr>
        <p:spPr>
          <a:xfrm>
            <a:off x="5392687" y="57755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Flowchart: Preparation 428">
            <a:extLst>
              <a:ext uri="{FF2B5EF4-FFF2-40B4-BE49-F238E27FC236}">
                <a16:creationId xmlns:a16="http://schemas.microsoft.com/office/drawing/2014/main" id="{9ADC81E6-E245-4B8D-B100-C2AE2F8115CA}"/>
              </a:ext>
            </a:extLst>
          </p:cNvPr>
          <p:cNvSpPr/>
          <p:nvPr/>
        </p:nvSpPr>
        <p:spPr>
          <a:xfrm>
            <a:off x="5545087" y="59279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lowchart: Preparation 429">
            <a:extLst>
              <a:ext uri="{FF2B5EF4-FFF2-40B4-BE49-F238E27FC236}">
                <a16:creationId xmlns:a16="http://schemas.microsoft.com/office/drawing/2014/main" id="{E341D532-79F8-46CD-8F7F-4920400A2A15}"/>
              </a:ext>
            </a:extLst>
          </p:cNvPr>
          <p:cNvSpPr/>
          <p:nvPr/>
        </p:nvSpPr>
        <p:spPr>
          <a:xfrm>
            <a:off x="5697487" y="60803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Flowchart: Preparation 430">
            <a:extLst>
              <a:ext uri="{FF2B5EF4-FFF2-40B4-BE49-F238E27FC236}">
                <a16:creationId xmlns:a16="http://schemas.microsoft.com/office/drawing/2014/main" id="{F75DE1A1-D765-4117-A1A2-198AEC347B2F}"/>
              </a:ext>
            </a:extLst>
          </p:cNvPr>
          <p:cNvSpPr/>
          <p:nvPr/>
        </p:nvSpPr>
        <p:spPr>
          <a:xfrm>
            <a:off x="5849887" y="62327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Flowchart: Preparation 431">
            <a:extLst>
              <a:ext uri="{FF2B5EF4-FFF2-40B4-BE49-F238E27FC236}">
                <a16:creationId xmlns:a16="http://schemas.microsoft.com/office/drawing/2014/main" id="{B82A469C-C6FF-4FDB-947F-9F5134F5A185}"/>
              </a:ext>
            </a:extLst>
          </p:cNvPr>
          <p:cNvSpPr/>
          <p:nvPr/>
        </p:nvSpPr>
        <p:spPr>
          <a:xfrm>
            <a:off x="6002287" y="63851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lowchart: Preparation 432">
            <a:extLst>
              <a:ext uri="{FF2B5EF4-FFF2-40B4-BE49-F238E27FC236}">
                <a16:creationId xmlns:a16="http://schemas.microsoft.com/office/drawing/2014/main" id="{DAA04F7D-3255-4965-811E-102494981369}"/>
              </a:ext>
            </a:extLst>
          </p:cNvPr>
          <p:cNvSpPr/>
          <p:nvPr/>
        </p:nvSpPr>
        <p:spPr>
          <a:xfrm>
            <a:off x="6154687" y="65375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lowchart: Preparation 434">
            <a:extLst>
              <a:ext uri="{FF2B5EF4-FFF2-40B4-BE49-F238E27FC236}">
                <a16:creationId xmlns:a16="http://schemas.microsoft.com/office/drawing/2014/main" id="{B4D2647B-28A8-4EC1-85B0-FEAEC1689E03}"/>
              </a:ext>
            </a:extLst>
          </p:cNvPr>
          <p:cNvSpPr/>
          <p:nvPr/>
        </p:nvSpPr>
        <p:spPr>
          <a:xfrm>
            <a:off x="5087887" y="56612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Flowchart: Preparation 435">
            <a:extLst>
              <a:ext uri="{FF2B5EF4-FFF2-40B4-BE49-F238E27FC236}">
                <a16:creationId xmlns:a16="http://schemas.microsoft.com/office/drawing/2014/main" id="{D6E11A0F-65D7-4308-9C45-ABEBAB4A015E}"/>
              </a:ext>
            </a:extLst>
          </p:cNvPr>
          <p:cNvSpPr/>
          <p:nvPr/>
        </p:nvSpPr>
        <p:spPr>
          <a:xfrm>
            <a:off x="5240287" y="58136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Flowchart: Preparation 436">
            <a:extLst>
              <a:ext uri="{FF2B5EF4-FFF2-40B4-BE49-F238E27FC236}">
                <a16:creationId xmlns:a16="http://schemas.microsoft.com/office/drawing/2014/main" id="{ABCD058E-2E77-49AE-9CAB-B9A7CB170738}"/>
              </a:ext>
            </a:extLst>
          </p:cNvPr>
          <p:cNvSpPr/>
          <p:nvPr/>
        </p:nvSpPr>
        <p:spPr>
          <a:xfrm>
            <a:off x="5392687" y="59660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Flowchart: Preparation 437">
            <a:extLst>
              <a:ext uri="{FF2B5EF4-FFF2-40B4-BE49-F238E27FC236}">
                <a16:creationId xmlns:a16="http://schemas.microsoft.com/office/drawing/2014/main" id="{178EAC38-CF73-4881-A047-EAEE9E99669F}"/>
              </a:ext>
            </a:extLst>
          </p:cNvPr>
          <p:cNvSpPr/>
          <p:nvPr/>
        </p:nvSpPr>
        <p:spPr>
          <a:xfrm>
            <a:off x="5545087" y="61184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Flowchart: Preparation 438">
            <a:extLst>
              <a:ext uri="{FF2B5EF4-FFF2-40B4-BE49-F238E27FC236}">
                <a16:creationId xmlns:a16="http://schemas.microsoft.com/office/drawing/2014/main" id="{F6134D85-0ED4-4307-93A4-37CD197ED127}"/>
              </a:ext>
            </a:extLst>
          </p:cNvPr>
          <p:cNvSpPr/>
          <p:nvPr/>
        </p:nvSpPr>
        <p:spPr>
          <a:xfrm>
            <a:off x="5697487" y="62708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" name="Flowchart: Preparation 439">
            <a:extLst>
              <a:ext uri="{FF2B5EF4-FFF2-40B4-BE49-F238E27FC236}">
                <a16:creationId xmlns:a16="http://schemas.microsoft.com/office/drawing/2014/main" id="{C14D7E25-FECF-4DEA-BDCF-B061DAF91448}"/>
              </a:ext>
            </a:extLst>
          </p:cNvPr>
          <p:cNvSpPr/>
          <p:nvPr/>
        </p:nvSpPr>
        <p:spPr>
          <a:xfrm>
            <a:off x="5849887" y="64232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Flowchart: Preparation 440">
            <a:extLst>
              <a:ext uri="{FF2B5EF4-FFF2-40B4-BE49-F238E27FC236}">
                <a16:creationId xmlns:a16="http://schemas.microsoft.com/office/drawing/2014/main" id="{803BE369-F804-4BB2-8431-60F302A7689C}"/>
              </a:ext>
            </a:extLst>
          </p:cNvPr>
          <p:cNvSpPr/>
          <p:nvPr/>
        </p:nvSpPr>
        <p:spPr>
          <a:xfrm>
            <a:off x="6002287" y="65756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5" name="Flowchart: Preparation 444">
            <a:extLst>
              <a:ext uri="{FF2B5EF4-FFF2-40B4-BE49-F238E27FC236}">
                <a16:creationId xmlns:a16="http://schemas.microsoft.com/office/drawing/2014/main" id="{C5B2F095-3131-4A05-A89F-BB3E2845F5EE}"/>
              </a:ext>
            </a:extLst>
          </p:cNvPr>
          <p:cNvSpPr/>
          <p:nvPr/>
        </p:nvSpPr>
        <p:spPr>
          <a:xfrm>
            <a:off x="5084423" y="587255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6" name="Flowchart: Preparation 445">
            <a:extLst>
              <a:ext uri="{FF2B5EF4-FFF2-40B4-BE49-F238E27FC236}">
                <a16:creationId xmlns:a16="http://schemas.microsoft.com/office/drawing/2014/main" id="{407E9BFC-B8C0-4AF9-B828-F5C879DD3EA6}"/>
              </a:ext>
            </a:extLst>
          </p:cNvPr>
          <p:cNvSpPr/>
          <p:nvPr/>
        </p:nvSpPr>
        <p:spPr>
          <a:xfrm>
            <a:off x="5236823" y="602495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Flowchart: Preparation 446">
            <a:extLst>
              <a:ext uri="{FF2B5EF4-FFF2-40B4-BE49-F238E27FC236}">
                <a16:creationId xmlns:a16="http://schemas.microsoft.com/office/drawing/2014/main" id="{C02FE53C-5C45-423A-8C9E-12C81268A0FC}"/>
              </a:ext>
            </a:extLst>
          </p:cNvPr>
          <p:cNvSpPr/>
          <p:nvPr/>
        </p:nvSpPr>
        <p:spPr>
          <a:xfrm>
            <a:off x="5389223" y="617735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Flowchart: Preparation 447">
            <a:extLst>
              <a:ext uri="{FF2B5EF4-FFF2-40B4-BE49-F238E27FC236}">
                <a16:creationId xmlns:a16="http://schemas.microsoft.com/office/drawing/2014/main" id="{59DF0DE4-C08F-4977-AF1B-E2CC58E631E7}"/>
              </a:ext>
            </a:extLst>
          </p:cNvPr>
          <p:cNvSpPr/>
          <p:nvPr/>
        </p:nvSpPr>
        <p:spPr>
          <a:xfrm>
            <a:off x="5541623" y="63297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Flowchart: Preparation 448">
            <a:extLst>
              <a:ext uri="{FF2B5EF4-FFF2-40B4-BE49-F238E27FC236}">
                <a16:creationId xmlns:a16="http://schemas.microsoft.com/office/drawing/2014/main" id="{6AB1AF2E-6ABD-4DEA-B197-431D195641D8}"/>
              </a:ext>
            </a:extLst>
          </p:cNvPr>
          <p:cNvSpPr/>
          <p:nvPr/>
        </p:nvSpPr>
        <p:spPr>
          <a:xfrm>
            <a:off x="5694023" y="648215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5" name="Flowchart: Preparation 454">
            <a:extLst>
              <a:ext uri="{FF2B5EF4-FFF2-40B4-BE49-F238E27FC236}">
                <a16:creationId xmlns:a16="http://schemas.microsoft.com/office/drawing/2014/main" id="{A97E60BE-3DFD-4930-A4D0-C81F2F65E6D4}"/>
              </a:ext>
            </a:extLst>
          </p:cNvPr>
          <p:cNvSpPr/>
          <p:nvPr/>
        </p:nvSpPr>
        <p:spPr>
          <a:xfrm>
            <a:off x="4914705" y="590602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6" name="Flowchart: Preparation 455">
            <a:extLst>
              <a:ext uri="{FF2B5EF4-FFF2-40B4-BE49-F238E27FC236}">
                <a16:creationId xmlns:a16="http://schemas.microsoft.com/office/drawing/2014/main" id="{E83A3659-0F06-4293-ABBB-E819F58F75DC}"/>
              </a:ext>
            </a:extLst>
          </p:cNvPr>
          <p:cNvSpPr/>
          <p:nvPr/>
        </p:nvSpPr>
        <p:spPr>
          <a:xfrm>
            <a:off x="5067105" y="605842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Flowchart: Preparation 456">
            <a:extLst>
              <a:ext uri="{FF2B5EF4-FFF2-40B4-BE49-F238E27FC236}">
                <a16:creationId xmlns:a16="http://schemas.microsoft.com/office/drawing/2014/main" id="{87DD0409-D34C-496E-A66D-5AB2A0029431}"/>
              </a:ext>
            </a:extLst>
          </p:cNvPr>
          <p:cNvSpPr/>
          <p:nvPr/>
        </p:nvSpPr>
        <p:spPr>
          <a:xfrm>
            <a:off x="5219505" y="621082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Flowchart: Preparation 457">
            <a:extLst>
              <a:ext uri="{FF2B5EF4-FFF2-40B4-BE49-F238E27FC236}">
                <a16:creationId xmlns:a16="http://schemas.microsoft.com/office/drawing/2014/main" id="{45C8591B-9910-4C03-A243-243F70F2B54E}"/>
              </a:ext>
            </a:extLst>
          </p:cNvPr>
          <p:cNvSpPr/>
          <p:nvPr/>
        </p:nvSpPr>
        <p:spPr>
          <a:xfrm>
            <a:off x="5371905" y="63632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Flowchart: Preparation 458">
            <a:extLst>
              <a:ext uri="{FF2B5EF4-FFF2-40B4-BE49-F238E27FC236}">
                <a16:creationId xmlns:a16="http://schemas.microsoft.com/office/drawing/2014/main" id="{7A120AD6-AFD2-4182-BB81-CFACE1DB3DF7}"/>
              </a:ext>
            </a:extLst>
          </p:cNvPr>
          <p:cNvSpPr/>
          <p:nvPr/>
        </p:nvSpPr>
        <p:spPr>
          <a:xfrm>
            <a:off x="5524305" y="651562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Flowchart: Preparation 464">
            <a:extLst>
              <a:ext uri="{FF2B5EF4-FFF2-40B4-BE49-F238E27FC236}">
                <a16:creationId xmlns:a16="http://schemas.microsoft.com/office/drawing/2014/main" id="{479D5D84-55DA-4650-B4F2-A40F40BE0EF4}"/>
              </a:ext>
            </a:extLst>
          </p:cNvPr>
          <p:cNvSpPr/>
          <p:nvPr/>
        </p:nvSpPr>
        <p:spPr>
          <a:xfrm>
            <a:off x="4592587" y="58136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Flowchart: Preparation 465">
            <a:extLst>
              <a:ext uri="{FF2B5EF4-FFF2-40B4-BE49-F238E27FC236}">
                <a16:creationId xmlns:a16="http://schemas.microsoft.com/office/drawing/2014/main" id="{2B8C42EF-7082-4F95-999A-99C763FB088E}"/>
              </a:ext>
            </a:extLst>
          </p:cNvPr>
          <p:cNvSpPr/>
          <p:nvPr/>
        </p:nvSpPr>
        <p:spPr>
          <a:xfrm>
            <a:off x="4744987" y="59660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7" name="Flowchart: Preparation 466">
            <a:extLst>
              <a:ext uri="{FF2B5EF4-FFF2-40B4-BE49-F238E27FC236}">
                <a16:creationId xmlns:a16="http://schemas.microsoft.com/office/drawing/2014/main" id="{A4E54C04-BBBC-4101-A1FE-3BC9D07A5E05}"/>
              </a:ext>
            </a:extLst>
          </p:cNvPr>
          <p:cNvSpPr/>
          <p:nvPr/>
        </p:nvSpPr>
        <p:spPr>
          <a:xfrm>
            <a:off x="4897387" y="61184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8" name="Flowchart: Preparation 467">
            <a:extLst>
              <a:ext uri="{FF2B5EF4-FFF2-40B4-BE49-F238E27FC236}">
                <a16:creationId xmlns:a16="http://schemas.microsoft.com/office/drawing/2014/main" id="{49849567-70B7-43C3-8F15-F5F3DBB8FF37}"/>
              </a:ext>
            </a:extLst>
          </p:cNvPr>
          <p:cNvSpPr/>
          <p:nvPr/>
        </p:nvSpPr>
        <p:spPr>
          <a:xfrm>
            <a:off x="5049787" y="62708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Flowchart: Preparation 468">
            <a:extLst>
              <a:ext uri="{FF2B5EF4-FFF2-40B4-BE49-F238E27FC236}">
                <a16:creationId xmlns:a16="http://schemas.microsoft.com/office/drawing/2014/main" id="{E697E147-A33B-4DEE-8A5C-C5883389C5C5}"/>
              </a:ext>
            </a:extLst>
          </p:cNvPr>
          <p:cNvSpPr/>
          <p:nvPr/>
        </p:nvSpPr>
        <p:spPr>
          <a:xfrm>
            <a:off x="5202187" y="64232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Flowchart: Preparation 469">
            <a:extLst>
              <a:ext uri="{FF2B5EF4-FFF2-40B4-BE49-F238E27FC236}">
                <a16:creationId xmlns:a16="http://schemas.microsoft.com/office/drawing/2014/main" id="{37BFADC4-0908-4E0B-A732-3D8C1DC1E8F1}"/>
              </a:ext>
            </a:extLst>
          </p:cNvPr>
          <p:cNvSpPr/>
          <p:nvPr/>
        </p:nvSpPr>
        <p:spPr>
          <a:xfrm>
            <a:off x="5354587" y="65756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Flowchart: Preparation 474">
            <a:extLst>
              <a:ext uri="{FF2B5EF4-FFF2-40B4-BE49-F238E27FC236}">
                <a16:creationId xmlns:a16="http://schemas.microsoft.com/office/drawing/2014/main" id="{9BC03FEB-7D30-472E-B462-FA6C6BA6D858}"/>
              </a:ext>
            </a:extLst>
          </p:cNvPr>
          <p:cNvSpPr/>
          <p:nvPr/>
        </p:nvSpPr>
        <p:spPr>
          <a:xfrm>
            <a:off x="4971054" y="51359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Flowchart: Preparation 475">
            <a:extLst>
              <a:ext uri="{FF2B5EF4-FFF2-40B4-BE49-F238E27FC236}">
                <a16:creationId xmlns:a16="http://schemas.microsoft.com/office/drawing/2014/main" id="{F2728136-2225-4B88-9BE3-4E855BB0647C}"/>
              </a:ext>
            </a:extLst>
          </p:cNvPr>
          <p:cNvSpPr/>
          <p:nvPr/>
        </p:nvSpPr>
        <p:spPr>
          <a:xfrm>
            <a:off x="5123454" y="52883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Flowchart: Preparation 476">
            <a:extLst>
              <a:ext uri="{FF2B5EF4-FFF2-40B4-BE49-F238E27FC236}">
                <a16:creationId xmlns:a16="http://schemas.microsoft.com/office/drawing/2014/main" id="{E2900265-8B62-4770-AB29-7AFA91660107}"/>
              </a:ext>
            </a:extLst>
          </p:cNvPr>
          <p:cNvSpPr/>
          <p:nvPr/>
        </p:nvSpPr>
        <p:spPr>
          <a:xfrm>
            <a:off x="5275854" y="54407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Flowchart: Preparation 477">
            <a:extLst>
              <a:ext uri="{FF2B5EF4-FFF2-40B4-BE49-F238E27FC236}">
                <a16:creationId xmlns:a16="http://schemas.microsoft.com/office/drawing/2014/main" id="{280BA2E4-7BF0-4DC1-8EBB-46A1B084566C}"/>
              </a:ext>
            </a:extLst>
          </p:cNvPr>
          <p:cNvSpPr/>
          <p:nvPr/>
        </p:nvSpPr>
        <p:spPr>
          <a:xfrm>
            <a:off x="5428254" y="55931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Flowchart: Preparation 478">
            <a:extLst>
              <a:ext uri="{FF2B5EF4-FFF2-40B4-BE49-F238E27FC236}">
                <a16:creationId xmlns:a16="http://schemas.microsoft.com/office/drawing/2014/main" id="{A8F30664-581D-4392-855B-1DEF96E1674A}"/>
              </a:ext>
            </a:extLst>
          </p:cNvPr>
          <p:cNvSpPr/>
          <p:nvPr/>
        </p:nvSpPr>
        <p:spPr>
          <a:xfrm>
            <a:off x="5580654" y="57455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Flowchart: Preparation 479">
            <a:extLst>
              <a:ext uri="{FF2B5EF4-FFF2-40B4-BE49-F238E27FC236}">
                <a16:creationId xmlns:a16="http://schemas.microsoft.com/office/drawing/2014/main" id="{23B4947A-3EE9-438A-90C8-2B0AB09AD820}"/>
              </a:ext>
            </a:extLst>
          </p:cNvPr>
          <p:cNvSpPr/>
          <p:nvPr/>
        </p:nvSpPr>
        <p:spPr>
          <a:xfrm>
            <a:off x="5733054" y="58979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Flowchart: Preparation 480">
            <a:extLst>
              <a:ext uri="{FF2B5EF4-FFF2-40B4-BE49-F238E27FC236}">
                <a16:creationId xmlns:a16="http://schemas.microsoft.com/office/drawing/2014/main" id="{5BAEF0AB-7AF8-457B-866B-FDF4B582DC72}"/>
              </a:ext>
            </a:extLst>
          </p:cNvPr>
          <p:cNvSpPr/>
          <p:nvPr/>
        </p:nvSpPr>
        <p:spPr>
          <a:xfrm>
            <a:off x="5885454" y="60503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Flowchart: Preparation 481">
            <a:extLst>
              <a:ext uri="{FF2B5EF4-FFF2-40B4-BE49-F238E27FC236}">
                <a16:creationId xmlns:a16="http://schemas.microsoft.com/office/drawing/2014/main" id="{AA17D54A-D301-46C9-8693-539579B4FA40}"/>
              </a:ext>
            </a:extLst>
          </p:cNvPr>
          <p:cNvSpPr/>
          <p:nvPr/>
        </p:nvSpPr>
        <p:spPr>
          <a:xfrm>
            <a:off x="6037854" y="620276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Flowchart: Preparation 482">
            <a:extLst>
              <a:ext uri="{FF2B5EF4-FFF2-40B4-BE49-F238E27FC236}">
                <a16:creationId xmlns:a16="http://schemas.microsoft.com/office/drawing/2014/main" id="{5AA67B84-EEA9-407B-81CD-99C4B4C87AD9}"/>
              </a:ext>
            </a:extLst>
          </p:cNvPr>
          <p:cNvSpPr/>
          <p:nvPr/>
        </p:nvSpPr>
        <p:spPr>
          <a:xfrm>
            <a:off x="6190254" y="635516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Flowchart: Preparation 483">
            <a:extLst>
              <a:ext uri="{FF2B5EF4-FFF2-40B4-BE49-F238E27FC236}">
                <a16:creationId xmlns:a16="http://schemas.microsoft.com/office/drawing/2014/main" id="{0B6979E7-9D8C-498E-AA2A-9C34E8A7A09B}"/>
              </a:ext>
            </a:extLst>
          </p:cNvPr>
          <p:cNvSpPr/>
          <p:nvPr/>
        </p:nvSpPr>
        <p:spPr>
          <a:xfrm>
            <a:off x="6342654" y="650756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Flowchart: Preparation 484">
            <a:extLst>
              <a:ext uri="{FF2B5EF4-FFF2-40B4-BE49-F238E27FC236}">
                <a16:creationId xmlns:a16="http://schemas.microsoft.com/office/drawing/2014/main" id="{8A818D19-D1A5-4C91-B67A-B826B3496627}"/>
              </a:ext>
            </a:extLst>
          </p:cNvPr>
          <p:cNvSpPr/>
          <p:nvPr/>
        </p:nvSpPr>
        <p:spPr>
          <a:xfrm>
            <a:off x="4261939" y="33721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Flowchart: Preparation 485">
            <a:extLst>
              <a:ext uri="{FF2B5EF4-FFF2-40B4-BE49-F238E27FC236}">
                <a16:creationId xmlns:a16="http://schemas.microsoft.com/office/drawing/2014/main" id="{59536A79-59A6-48C7-9697-6CB6BE36372F}"/>
              </a:ext>
            </a:extLst>
          </p:cNvPr>
          <p:cNvSpPr/>
          <p:nvPr/>
        </p:nvSpPr>
        <p:spPr>
          <a:xfrm>
            <a:off x="4414339" y="35245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Flowchart: Preparation 486">
            <a:extLst>
              <a:ext uri="{FF2B5EF4-FFF2-40B4-BE49-F238E27FC236}">
                <a16:creationId xmlns:a16="http://schemas.microsoft.com/office/drawing/2014/main" id="{834D191B-6937-4FD1-8123-A93908F3ADF0}"/>
              </a:ext>
            </a:extLst>
          </p:cNvPr>
          <p:cNvSpPr/>
          <p:nvPr/>
        </p:nvSpPr>
        <p:spPr>
          <a:xfrm>
            <a:off x="4566739" y="36769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Flowchart: Preparation 487">
            <a:extLst>
              <a:ext uri="{FF2B5EF4-FFF2-40B4-BE49-F238E27FC236}">
                <a16:creationId xmlns:a16="http://schemas.microsoft.com/office/drawing/2014/main" id="{56FA5B3C-578D-4980-85A6-677A615DE79F}"/>
              </a:ext>
            </a:extLst>
          </p:cNvPr>
          <p:cNvSpPr/>
          <p:nvPr/>
        </p:nvSpPr>
        <p:spPr>
          <a:xfrm>
            <a:off x="4719139" y="38293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Flowchart: Preparation 488">
            <a:extLst>
              <a:ext uri="{FF2B5EF4-FFF2-40B4-BE49-F238E27FC236}">
                <a16:creationId xmlns:a16="http://schemas.microsoft.com/office/drawing/2014/main" id="{7EB71BEF-E686-4CAA-9D62-EB6428F784AB}"/>
              </a:ext>
            </a:extLst>
          </p:cNvPr>
          <p:cNvSpPr/>
          <p:nvPr/>
        </p:nvSpPr>
        <p:spPr>
          <a:xfrm>
            <a:off x="4871539" y="39817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Flowchart: Preparation 489">
            <a:extLst>
              <a:ext uri="{FF2B5EF4-FFF2-40B4-BE49-F238E27FC236}">
                <a16:creationId xmlns:a16="http://schemas.microsoft.com/office/drawing/2014/main" id="{4D320AD3-F7C3-41A7-A1DE-4031C086A400}"/>
              </a:ext>
            </a:extLst>
          </p:cNvPr>
          <p:cNvSpPr/>
          <p:nvPr/>
        </p:nvSpPr>
        <p:spPr>
          <a:xfrm>
            <a:off x="5023939" y="41341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Flowchart: Preparation 490">
            <a:extLst>
              <a:ext uri="{FF2B5EF4-FFF2-40B4-BE49-F238E27FC236}">
                <a16:creationId xmlns:a16="http://schemas.microsoft.com/office/drawing/2014/main" id="{7A459740-9ED0-45E3-96D6-051FF0D7FD0B}"/>
              </a:ext>
            </a:extLst>
          </p:cNvPr>
          <p:cNvSpPr/>
          <p:nvPr/>
        </p:nvSpPr>
        <p:spPr>
          <a:xfrm>
            <a:off x="5176339" y="42865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Flowchart: Preparation 491">
            <a:extLst>
              <a:ext uri="{FF2B5EF4-FFF2-40B4-BE49-F238E27FC236}">
                <a16:creationId xmlns:a16="http://schemas.microsoft.com/office/drawing/2014/main" id="{FE7CF42F-95AB-43B4-BEB3-FB400A105B7C}"/>
              </a:ext>
            </a:extLst>
          </p:cNvPr>
          <p:cNvSpPr/>
          <p:nvPr/>
        </p:nvSpPr>
        <p:spPr>
          <a:xfrm>
            <a:off x="5328739" y="44389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Flowchart: Preparation 492">
            <a:extLst>
              <a:ext uri="{FF2B5EF4-FFF2-40B4-BE49-F238E27FC236}">
                <a16:creationId xmlns:a16="http://schemas.microsoft.com/office/drawing/2014/main" id="{779638B4-EC32-431B-A56B-5AF01D5D8CBB}"/>
              </a:ext>
            </a:extLst>
          </p:cNvPr>
          <p:cNvSpPr/>
          <p:nvPr/>
        </p:nvSpPr>
        <p:spPr>
          <a:xfrm>
            <a:off x="5481139" y="45913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Flowchart: Preparation 493">
            <a:extLst>
              <a:ext uri="{FF2B5EF4-FFF2-40B4-BE49-F238E27FC236}">
                <a16:creationId xmlns:a16="http://schemas.microsoft.com/office/drawing/2014/main" id="{DBD979DE-C870-42ED-ACEE-B0028576BC14}"/>
              </a:ext>
            </a:extLst>
          </p:cNvPr>
          <p:cNvSpPr/>
          <p:nvPr/>
        </p:nvSpPr>
        <p:spPr>
          <a:xfrm>
            <a:off x="5633539" y="47437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Flowchart: Preparation 494">
            <a:extLst>
              <a:ext uri="{FF2B5EF4-FFF2-40B4-BE49-F238E27FC236}">
                <a16:creationId xmlns:a16="http://schemas.microsoft.com/office/drawing/2014/main" id="{9D809161-163C-49EE-87AE-B21D1412145E}"/>
              </a:ext>
            </a:extLst>
          </p:cNvPr>
          <p:cNvSpPr/>
          <p:nvPr/>
        </p:nvSpPr>
        <p:spPr>
          <a:xfrm>
            <a:off x="4414339" y="37150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Flowchart: Preparation 495">
            <a:extLst>
              <a:ext uri="{FF2B5EF4-FFF2-40B4-BE49-F238E27FC236}">
                <a16:creationId xmlns:a16="http://schemas.microsoft.com/office/drawing/2014/main" id="{783BE7F4-5AC1-4892-8702-A81094AB7698}"/>
              </a:ext>
            </a:extLst>
          </p:cNvPr>
          <p:cNvSpPr/>
          <p:nvPr/>
        </p:nvSpPr>
        <p:spPr>
          <a:xfrm>
            <a:off x="4566739" y="38674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Flowchart: Preparation 496">
            <a:extLst>
              <a:ext uri="{FF2B5EF4-FFF2-40B4-BE49-F238E27FC236}">
                <a16:creationId xmlns:a16="http://schemas.microsoft.com/office/drawing/2014/main" id="{70F14AF1-47FD-4696-8C0D-FCE14C3C32CD}"/>
              </a:ext>
            </a:extLst>
          </p:cNvPr>
          <p:cNvSpPr/>
          <p:nvPr/>
        </p:nvSpPr>
        <p:spPr>
          <a:xfrm>
            <a:off x="4719139" y="40198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Flowchart: Preparation 497">
            <a:extLst>
              <a:ext uri="{FF2B5EF4-FFF2-40B4-BE49-F238E27FC236}">
                <a16:creationId xmlns:a16="http://schemas.microsoft.com/office/drawing/2014/main" id="{99DDC24F-D6F6-485F-92DD-FF6EBDF878F0}"/>
              </a:ext>
            </a:extLst>
          </p:cNvPr>
          <p:cNvSpPr/>
          <p:nvPr/>
        </p:nvSpPr>
        <p:spPr>
          <a:xfrm>
            <a:off x="4871539" y="41722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Flowchart: Preparation 498">
            <a:extLst>
              <a:ext uri="{FF2B5EF4-FFF2-40B4-BE49-F238E27FC236}">
                <a16:creationId xmlns:a16="http://schemas.microsoft.com/office/drawing/2014/main" id="{9F259A2E-EC2A-4688-8DB9-3515BFA0E53C}"/>
              </a:ext>
            </a:extLst>
          </p:cNvPr>
          <p:cNvSpPr/>
          <p:nvPr/>
        </p:nvSpPr>
        <p:spPr>
          <a:xfrm>
            <a:off x="5023939" y="43246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Flowchart: Preparation 499">
            <a:extLst>
              <a:ext uri="{FF2B5EF4-FFF2-40B4-BE49-F238E27FC236}">
                <a16:creationId xmlns:a16="http://schemas.microsoft.com/office/drawing/2014/main" id="{6BCEDCD1-FBBF-43C2-B99A-50D244E5F686}"/>
              </a:ext>
            </a:extLst>
          </p:cNvPr>
          <p:cNvSpPr/>
          <p:nvPr/>
        </p:nvSpPr>
        <p:spPr>
          <a:xfrm>
            <a:off x="5176339" y="44770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Flowchart: Preparation 500">
            <a:extLst>
              <a:ext uri="{FF2B5EF4-FFF2-40B4-BE49-F238E27FC236}">
                <a16:creationId xmlns:a16="http://schemas.microsoft.com/office/drawing/2014/main" id="{7CE8D5B2-BFAE-4DA1-8C3E-B9D4DD06416B}"/>
              </a:ext>
            </a:extLst>
          </p:cNvPr>
          <p:cNvSpPr/>
          <p:nvPr/>
        </p:nvSpPr>
        <p:spPr>
          <a:xfrm>
            <a:off x="5328739" y="46294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Flowchart: Preparation 501">
            <a:extLst>
              <a:ext uri="{FF2B5EF4-FFF2-40B4-BE49-F238E27FC236}">
                <a16:creationId xmlns:a16="http://schemas.microsoft.com/office/drawing/2014/main" id="{D6E267DA-9D6A-4328-B93B-5DE594D63BD7}"/>
              </a:ext>
            </a:extLst>
          </p:cNvPr>
          <p:cNvSpPr/>
          <p:nvPr/>
        </p:nvSpPr>
        <p:spPr>
          <a:xfrm>
            <a:off x="5481139" y="47818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Flowchart: Preparation 502">
            <a:extLst>
              <a:ext uri="{FF2B5EF4-FFF2-40B4-BE49-F238E27FC236}">
                <a16:creationId xmlns:a16="http://schemas.microsoft.com/office/drawing/2014/main" id="{901119B5-E874-446B-B2C8-3ECEB6B6872F}"/>
              </a:ext>
            </a:extLst>
          </p:cNvPr>
          <p:cNvSpPr/>
          <p:nvPr/>
        </p:nvSpPr>
        <p:spPr>
          <a:xfrm>
            <a:off x="5633539" y="49342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4" name="Flowchart: Preparation 503">
            <a:extLst>
              <a:ext uri="{FF2B5EF4-FFF2-40B4-BE49-F238E27FC236}">
                <a16:creationId xmlns:a16="http://schemas.microsoft.com/office/drawing/2014/main" id="{A912D56F-BE92-40EB-B671-7C1D42BC2435}"/>
              </a:ext>
            </a:extLst>
          </p:cNvPr>
          <p:cNvSpPr/>
          <p:nvPr/>
        </p:nvSpPr>
        <p:spPr>
          <a:xfrm>
            <a:off x="5785939" y="50866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5" name="Flowchart: Preparation 504">
            <a:extLst>
              <a:ext uri="{FF2B5EF4-FFF2-40B4-BE49-F238E27FC236}">
                <a16:creationId xmlns:a16="http://schemas.microsoft.com/office/drawing/2014/main" id="{81B7C422-FD11-492A-AA96-D5A730498EC2}"/>
              </a:ext>
            </a:extLst>
          </p:cNvPr>
          <p:cNvSpPr/>
          <p:nvPr/>
        </p:nvSpPr>
        <p:spPr>
          <a:xfrm>
            <a:off x="4410875" y="392630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" name="Flowchart: Preparation 505">
            <a:extLst>
              <a:ext uri="{FF2B5EF4-FFF2-40B4-BE49-F238E27FC236}">
                <a16:creationId xmlns:a16="http://schemas.microsoft.com/office/drawing/2014/main" id="{67347652-F170-409E-8585-8BD2339CC755}"/>
              </a:ext>
            </a:extLst>
          </p:cNvPr>
          <p:cNvSpPr/>
          <p:nvPr/>
        </p:nvSpPr>
        <p:spPr>
          <a:xfrm>
            <a:off x="4563275" y="40787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7" name="Flowchart: Preparation 506">
            <a:extLst>
              <a:ext uri="{FF2B5EF4-FFF2-40B4-BE49-F238E27FC236}">
                <a16:creationId xmlns:a16="http://schemas.microsoft.com/office/drawing/2014/main" id="{83C19ED7-4142-48DA-9F8D-4B29F9B2E5A4}"/>
              </a:ext>
            </a:extLst>
          </p:cNvPr>
          <p:cNvSpPr/>
          <p:nvPr/>
        </p:nvSpPr>
        <p:spPr>
          <a:xfrm>
            <a:off x="4715675" y="42311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8" name="Flowchart: Preparation 507">
            <a:extLst>
              <a:ext uri="{FF2B5EF4-FFF2-40B4-BE49-F238E27FC236}">
                <a16:creationId xmlns:a16="http://schemas.microsoft.com/office/drawing/2014/main" id="{DEF053C8-4099-45A4-8892-DA49BCBE36E8}"/>
              </a:ext>
            </a:extLst>
          </p:cNvPr>
          <p:cNvSpPr/>
          <p:nvPr/>
        </p:nvSpPr>
        <p:spPr>
          <a:xfrm>
            <a:off x="4868075" y="43835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Flowchart: Preparation 508">
            <a:extLst>
              <a:ext uri="{FF2B5EF4-FFF2-40B4-BE49-F238E27FC236}">
                <a16:creationId xmlns:a16="http://schemas.microsoft.com/office/drawing/2014/main" id="{545AEAD3-E48D-4C84-B8C3-D111B6E517D2}"/>
              </a:ext>
            </a:extLst>
          </p:cNvPr>
          <p:cNvSpPr/>
          <p:nvPr/>
        </p:nvSpPr>
        <p:spPr>
          <a:xfrm>
            <a:off x="5020475" y="45359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Flowchart: Preparation 509">
            <a:extLst>
              <a:ext uri="{FF2B5EF4-FFF2-40B4-BE49-F238E27FC236}">
                <a16:creationId xmlns:a16="http://schemas.microsoft.com/office/drawing/2014/main" id="{A6C62219-0E97-4C63-9CC6-71A5013EAFE3}"/>
              </a:ext>
            </a:extLst>
          </p:cNvPr>
          <p:cNvSpPr/>
          <p:nvPr/>
        </p:nvSpPr>
        <p:spPr>
          <a:xfrm>
            <a:off x="5172875" y="46883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1" name="Flowchart: Preparation 510">
            <a:extLst>
              <a:ext uri="{FF2B5EF4-FFF2-40B4-BE49-F238E27FC236}">
                <a16:creationId xmlns:a16="http://schemas.microsoft.com/office/drawing/2014/main" id="{6889D81E-FC57-4F6C-A562-29E7206AF069}"/>
              </a:ext>
            </a:extLst>
          </p:cNvPr>
          <p:cNvSpPr/>
          <p:nvPr/>
        </p:nvSpPr>
        <p:spPr>
          <a:xfrm>
            <a:off x="5325275" y="484070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lowchart: Preparation 511">
            <a:extLst>
              <a:ext uri="{FF2B5EF4-FFF2-40B4-BE49-F238E27FC236}">
                <a16:creationId xmlns:a16="http://schemas.microsoft.com/office/drawing/2014/main" id="{611A4C30-98ED-4DB1-BDCA-FD3CD0026083}"/>
              </a:ext>
            </a:extLst>
          </p:cNvPr>
          <p:cNvSpPr/>
          <p:nvPr/>
        </p:nvSpPr>
        <p:spPr>
          <a:xfrm>
            <a:off x="5477675" y="499310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Flowchart: Preparation 512">
            <a:extLst>
              <a:ext uri="{FF2B5EF4-FFF2-40B4-BE49-F238E27FC236}">
                <a16:creationId xmlns:a16="http://schemas.microsoft.com/office/drawing/2014/main" id="{6CFDAEE2-73D7-4AE7-BBB2-D08FC18680D1}"/>
              </a:ext>
            </a:extLst>
          </p:cNvPr>
          <p:cNvSpPr/>
          <p:nvPr/>
        </p:nvSpPr>
        <p:spPr>
          <a:xfrm>
            <a:off x="5630075" y="514550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" name="Flowchart: Preparation 513">
            <a:extLst>
              <a:ext uri="{FF2B5EF4-FFF2-40B4-BE49-F238E27FC236}">
                <a16:creationId xmlns:a16="http://schemas.microsoft.com/office/drawing/2014/main" id="{2142585F-17F5-4E3E-8BF2-CCF8D0468BEB}"/>
              </a:ext>
            </a:extLst>
          </p:cNvPr>
          <p:cNvSpPr/>
          <p:nvPr/>
        </p:nvSpPr>
        <p:spPr>
          <a:xfrm>
            <a:off x="5782475" y="529790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5" name="Flowchart: Preparation 514">
            <a:extLst>
              <a:ext uri="{FF2B5EF4-FFF2-40B4-BE49-F238E27FC236}">
                <a16:creationId xmlns:a16="http://schemas.microsoft.com/office/drawing/2014/main" id="{9052FCE2-C2E0-45D7-A3F9-36B98FE8225C}"/>
              </a:ext>
            </a:extLst>
          </p:cNvPr>
          <p:cNvSpPr/>
          <p:nvPr/>
        </p:nvSpPr>
        <p:spPr>
          <a:xfrm>
            <a:off x="4241157" y="395977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Flowchart: Preparation 515">
            <a:extLst>
              <a:ext uri="{FF2B5EF4-FFF2-40B4-BE49-F238E27FC236}">
                <a16:creationId xmlns:a16="http://schemas.microsoft.com/office/drawing/2014/main" id="{1EAEBF7E-0EAA-4571-8303-CAD3F03DD3AA}"/>
              </a:ext>
            </a:extLst>
          </p:cNvPr>
          <p:cNvSpPr/>
          <p:nvPr/>
        </p:nvSpPr>
        <p:spPr>
          <a:xfrm>
            <a:off x="4393557" y="41121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7" name="Flowchart: Preparation 516">
            <a:extLst>
              <a:ext uri="{FF2B5EF4-FFF2-40B4-BE49-F238E27FC236}">
                <a16:creationId xmlns:a16="http://schemas.microsoft.com/office/drawing/2014/main" id="{2C485EDE-88AB-48A6-87C1-76AAB393246F}"/>
              </a:ext>
            </a:extLst>
          </p:cNvPr>
          <p:cNvSpPr/>
          <p:nvPr/>
        </p:nvSpPr>
        <p:spPr>
          <a:xfrm>
            <a:off x="4545957" y="42645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Flowchart: Preparation 517">
            <a:extLst>
              <a:ext uri="{FF2B5EF4-FFF2-40B4-BE49-F238E27FC236}">
                <a16:creationId xmlns:a16="http://schemas.microsoft.com/office/drawing/2014/main" id="{727C1E0B-8E6F-41BE-91AC-14EFF6F57201}"/>
              </a:ext>
            </a:extLst>
          </p:cNvPr>
          <p:cNvSpPr/>
          <p:nvPr/>
        </p:nvSpPr>
        <p:spPr>
          <a:xfrm>
            <a:off x="4698357" y="44169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Flowchart: Preparation 518">
            <a:extLst>
              <a:ext uri="{FF2B5EF4-FFF2-40B4-BE49-F238E27FC236}">
                <a16:creationId xmlns:a16="http://schemas.microsoft.com/office/drawing/2014/main" id="{5E96949E-3104-4052-9223-CA947E116477}"/>
              </a:ext>
            </a:extLst>
          </p:cNvPr>
          <p:cNvSpPr/>
          <p:nvPr/>
        </p:nvSpPr>
        <p:spPr>
          <a:xfrm>
            <a:off x="4850757" y="45693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Flowchart: Preparation 519">
            <a:extLst>
              <a:ext uri="{FF2B5EF4-FFF2-40B4-BE49-F238E27FC236}">
                <a16:creationId xmlns:a16="http://schemas.microsoft.com/office/drawing/2014/main" id="{D159BB76-4302-46AC-B844-943E64FD0E98}"/>
              </a:ext>
            </a:extLst>
          </p:cNvPr>
          <p:cNvSpPr/>
          <p:nvPr/>
        </p:nvSpPr>
        <p:spPr>
          <a:xfrm>
            <a:off x="5003157" y="47217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Flowchart: Preparation 520">
            <a:extLst>
              <a:ext uri="{FF2B5EF4-FFF2-40B4-BE49-F238E27FC236}">
                <a16:creationId xmlns:a16="http://schemas.microsoft.com/office/drawing/2014/main" id="{F26A9821-3750-4E47-8916-36645BEC3947}"/>
              </a:ext>
            </a:extLst>
          </p:cNvPr>
          <p:cNvSpPr/>
          <p:nvPr/>
        </p:nvSpPr>
        <p:spPr>
          <a:xfrm>
            <a:off x="5155557" y="487417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Flowchart: Preparation 521">
            <a:extLst>
              <a:ext uri="{FF2B5EF4-FFF2-40B4-BE49-F238E27FC236}">
                <a16:creationId xmlns:a16="http://schemas.microsoft.com/office/drawing/2014/main" id="{3ED5E1E5-841A-4082-9BD5-0CB27B72892D}"/>
              </a:ext>
            </a:extLst>
          </p:cNvPr>
          <p:cNvSpPr/>
          <p:nvPr/>
        </p:nvSpPr>
        <p:spPr>
          <a:xfrm>
            <a:off x="5307957" y="502657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3" name="Flowchart: Preparation 522">
            <a:extLst>
              <a:ext uri="{FF2B5EF4-FFF2-40B4-BE49-F238E27FC236}">
                <a16:creationId xmlns:a16="http://schemas.microsoft.com/office/drawing/2014/main" id="{28F5C43D-3F7D-43E7-B513-7C4FD16B4018}"/>
              </a:ext>
            </a:extLst>
          </p:cNvPr>
          <p:cNvSpPr/>
          <p:nvPr/>
        </p:nvSpPr>
        <p:spPr>
          <a:xfrm>
            <a:off x="5460357" y="517897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4" name="Flowchart: Preparation 523">
            <a:extLst>
              <a:ext uri="{FF2B5EF4-FFF2-40B4-BE49-F238E27FC236}">
                <a16:creationId xmlns:a16="http://schemas.microsoft.com/office/drawing/2014/main" id="{88402FB3-2A0C-4888-8788-823252B344CE}"/>
              </a:ext>
            </a:extLst>
          </p:cNvPr>
          <p:cNvSpPr/>
          <p:nvPr/>
        </p:nvSpPr>
        <p:spPr>
          <a:xfrm>
            <a:off x="5612757" y="533137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Flowchart: Preparation 524">
            <a:extLst>
              <a:ext uri="{FF2B5EF4-FFF2-40B4-BE49-F238E27FC236}">
                <a16:creationId xmlns:a16="http://schemas.microsoft.com/office/drawing/2014/main" id="{BFE8EEBC-8BCF-434B-887C-EE5BF44471C6}"/>
              </a:ext>
            </a:extLst>
          </p:cNvPr>
          <p:cNvSpPr/>
          <p:nvPr/>
        </p:nvSpPr>
        <p:spPr>
          <a:xfrm>
            <a:off x="3919039" y="38674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Flowchart: Preparation 525">
            <a:extLst>
              <a:ext uri="{FF2B5EF4-FFF2-40B4-BE49-F238E27FC236}">
                <a16:creationId xmlns:a16="http://schemas.microsoft.com/office/drawing/2014/main" id="{A74F2BFA-2115-40D5-82FB-106BC18C2150}"/>
              </a:ext>
            </a:extLst>
          </p:cNvPr>
          <p:cNvSpPr/>
          <p:nvPr/>
        </p:nvSpPr>
        <p:spPr>
          <a:xfrm>
            <a:off x="4071439" y="40198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Flowchart: Preparation 526">
            <a:extLst>
              <a:ext uri="{FF2B5EF4-FFF2-40B4-BE49-F238E27FC236}">
                <a16:creationId xmlns:a16="http://schemas.microsoft.com/office/drawing/2014/main" id="{D6929E80-C73D-430F-9BB9-FF8C5A6ABC37}"/>
              </a:ext>
            </a:extLst>
          </p:cNvPr>
          <p:cNvSpPr/>
          <p:nvPr/>
        </p:nvSpPr>
        <p:spPr>
          <a:xfrm>
            <a:off x="4223839" y="41722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Flowchart: Preparation 527">
            <a:extLst>
              <a:ext uri="{FF2B5EF4-FFF2-40B4-BE49-F238E27FC236}">
                <a16:creationId xmlns:a16="http://schemas.microsoft.com/office/drawing/2014/main" id="{3588B5C1-D1C7-4AAC-9D2E-93E0DD18726A}"/>
              </a:ext>
            </a:extLst>
          </p:cNvPr>
          <p:cNvSpPr/>
          <p:nvPr/>
        </p:nvSpPr>
        <p:spPr>
          <a:xfrm>
            <a:off x="4376239" y="43246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Flowchart: Preparation 528">
            <a:extLst>
              <a:ext uri="{FF2B5EF4-FFF2-40B4-BE49-F238E27FC236}">
                <a16:creationId xmlns:a16="http://schemas.microsoft.com/office/drawing/2014/main" id="{966ABA6C-EF5F-40BF-B614-18D04629F3BF}"/>
              </a:ext>
            </a:extLst>
          </p:cNvPr>
          <p:cNvSpPr/>
          <p:nvPr/>
        </p:nvSpPr>
        <p:spPr>
          <a:xfrm>
            <a:off x="4528639" y="44770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" name="Flowchart: Preparation 529">
            <a:extLst>
              <a:ext uri="{FF2B5EF4-FFF2-40B4-BE49-F238E27FC236}">
                <a16:creationId xmlns:a16="http://schemas.microsoft.com/office/drawing/2014/main" id="{5F6F2D53-0A7D-41E7-842F-5C7D6EEE90CE}"/>
              </a:ext>
            </a:extLst>
          </p:cNvPr>
          <p:cNvSpPr/>
          <p:nvPr/>
        </p:nvSpPr>
        <p:spPr>
          <a:xfrm>
            <a:off x="4681039" y="46294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lowchart: Preparation 530">
            <a:extLst>
              <a:ext uri="{FF2B5EF4-FFF2-40B4-BE49-F238E27FC236}">
                <a16:creationId xmlns:a16="http://schemas.microsoft.com/office/drawing/2014/main" id="{856D7B9A-AA8E-4F59-9A9C-8CBF2F201637}"/>
              </a:ext>
            </a:extLst>
          </p:cNvPr>
          <p:cNvSpPr/>
          <p:nvPr/>
        </p:nvSpPr>
        <p:spPr>
          <a:xfrm>
            <a:off x="4833439" y="47818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2" name="Flowchart: Preparation 531">
            <a:extLst>
              <a:ext uri="{FF2B5EF4-FFF2-40B4-BE49-F238E27FC236}">
                <a16:creationId xmlns:a16="http://schemas.microsoft.com/office/drawing/2014/main" id="{3BD61BAC-835D-475D-8F7D-2B870C72FEC0}"/>
              </a:ext>
            </a:extLst>
          </p:cNvPr>
          <p:cNvSpPr/>
          <p:nvPr/>
        </p:nvSpPr>
        <p:spPr>
          <a:xfrm>
            <a:off x="4985839" y="49342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3" name="Flowchart: Preparation 532">
            <a:extLst>
              <a:ext uri="{FF2B5EF4-FFF2-40B4-BE49-F238E27FC236}">
                <a16:creationId xmlns:a16="http://schemas.microsoft.com/office/drawing/2014/main" id="{D8D3D74C-0CEB-40ED-8F32-C53238573977}"/>
              </a:ext>
            </a:extLst>
          </p:cNvPr>
          <p:cNvSpPr/>
          <p:nvPr/>
        </p:nvSpPr>
        <p:spPr>
          <a:xfrm>
            <a:off x="5138239" y="50866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4" name="Flowchart: Preparation 533">
            <a:extLst>
              <a:ext uri="{FF2B5EF4-FFF2-40B4-BE49-F238E27FC236}">
                <a16:creationId xmlns:a16="http://schemas.microsoft.com/office/drawing/2014/main" id="{C1D34C7C-C8B7-459C-BA10-36A47C1A1FB5}"/>
              </a:ext>
            </a:extLst>
          </p:cNvPr>
          <p:cNvSpPr/>
          <p:nvPr/>
        </p:nvSpPr>
        <p:spPr>
          <a:xfrm>
            <a:off x="5290639" y="52390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" name="Flowchart: Preparation 534">
            <a:extLst>
              <a:ext uri="{FF2B5EF4-FFF2-40B4-BE49-F238E27FC236}">
                <a16:creationId xmlns:a16="http://schemas.microsoft.com/office/drawing/2014/main" id="{2845DFD3-4115-407C-B29D-625D7729C764}"/>
              </a:ext>
            </a:extLst>
          </p:cNvPr>
          <p:cNvSpPr/>
          <p:nvPr/>
        </p:nvSpPr>
        <p:spPr>
          <a:xfrm>
            <a:off x="4297506" y="31897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Flowchart: Preparation 535">
            <a:extLst>
              <a:ext uri="{FF2B5EF4-FFF2-40B4-BE49-F238E27FC236}">
                <a16:creationId xmlns:a16="http://schemas.microsoft.com/office/drawing/2014/main" id="{830EB724-3D47-4891-89FD-F3FB6C7572D8}"/>
              </a:ext>
            </a:extLst>
          </p:cNvPr>
          <p:cNvSpPr/>
          <p:nvPr/>
        </p:nvSpPr>
        <p:spPr>
          <a:xfrm>
            <a:off x="4449906" y="33421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Flowchart: Preparation 536">
            <a:extLst>
              <a:ext uri="{FF2B5EF4-FFF2-40B4-BE49-F238E27FC236}">
                <a16:creationId xmlns:a16="http://schemas.microsoft.com/office/drawing/2014/main" id="{8905E84C-9FFF-4A64-BBBB-1F8963DB2B63}"/>
              </a:ext>
            </a:extLst>
          </p:cNvPr>
          <p:cNvSpPr/>
          <p:nvPr/>
        </p:nvSpPr>
        <p:spPr>
          <a:xfrm>
            <a:off x="4602306" y="34945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8" name="Flowchart: Preparation 537">
            <a:extLst>
              <a:ext uri="{FF2B5EF4-FFF2-40B4-BE49-F238E27FC236}">
                <a16:creationId xmlns:a16="http://schemas.microsoft.com/office/drawing/2014/main" id="{8B0BE258-AC95-43D0-A196-C5CA9AE4307E}"/>
              </a:ext>
            </a:extLst>
          </p:cNvPr>
          <p:cNvSpPr/>
          <p:nvPr/>
        </p:nvSpPr>
        <p:spPr>
          <a:xfrm>
            <a:off x="4754706" y="36469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9" name="Flowchart: Preparation 538">
            <a:extLst>
              <a:ext uri="{FF2B5EF4-FFF2-40B4-BE49-F238E27FC236}">
                <a16:creationId xmlns:a16="http://schemas.microsoft.com/office/drawing/2014/main" id="{140D2AEB-3AE0-4CD9-A156-86208909CDE6}"/>
              </a:ext>
            </a:extLst>
          </p:cNvPr>
          <p:cNvSpPr/>
          <p:nvPr/>
        </p:nvSpPr>
        <p:spPr>
          <a:xfrm>
            <a:off x="4907106" y="37993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Flowchart: Preparation 539">
            <a:extLst>
              <a:ext uri="{FF2B5EF4-FFF2-40B4-BE49-F238E27FC236}">
                <a16:creationId xmlns:a16="http://schemas.microsoft.com/office/drawing/2014/main" id="{17C9EF0A-E6B4-4DB0-A21F-03252380ED1B}"/>
              </a:ext>
            </a:extLst>
          </p:cNvPr>
          <p:cNvSpPr/>
          <p:nvPr/>
        </p:nvSpPr>
        <p:spPr>
          <a:xfrm>
            <a:off x="5059506" y="3951711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1" name="Flowchart: Preparation 540">
            <a:extLst>
              <a:ext uri="{FF2B5EF4-FFF2-40B4-BE49-F238E27FC236}">
                <a16:creationId xmlns:a16="http://schemas.microsoft.com/office/drawing/2014/main" id="{F6052AA8-5BB3-4AAA-97AA-F6B40EEECE3B}"/>
              </a:ext>
            </a:extLst>
          </p:cNvPr>
          <p:cNvSpPr/>
          <p:nvPr/>
        </p:nvSpPr>
        <p:spPr>
          <a:xfrm>
            <a:off x="5211906" y="41041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" name="Flowchart: Preparation 541">
            <a:extLst>
              <a:ext uri="{FF2B5EF4-FFF2-40B4-BE49-F238E27FC236}">
                <a16:creationId xmlns:a16="http://schemas.microsoft.com/office/drawing/2014/main" id="{03FA679A-2770-4A6A-B192-BD5E2B89BEF7}"/>
              </a:ext>
            </a:extLst>
          </p:cNvPr>
          <p:cNvSpPr/>
          <p:nvPr/>
        </p:nvSpPr>
        <p:spPr>
          <a:xfrm>
            <a:off x="5364306" y="42565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Flowchart: Preparation 542">
            <a:extLst>
              <a:ext uri="{FF2B5EF4-FFF2-40B4-BE49-F238E27FC236}">
                <a16:creationId xmlns:a16="http://schemas.microsoft.com/office/drawing/2014/main" id="{BF1C10CB-892F-41C4-8A06-A62FCFC6D782}"/>
              </a:ext>
            </a:extLst>
          </p:cNvPr>
          <p:cNvSpPr/>
          <p:nvPr/>
        </p:nvSpPr>
        <p:spPr>
          <a:xfrm>
            <a:off x="5516706" y="44089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4" name="Flowchart: Preparation 543">
            <a:extLst>
              <a:ext uri="{FF2B5EF4-FFF2-40B4-BE49-F238E27FC236}">
                <a16:creationId xmlns:a16="http://schemas.microsoft.com/office/drawing/2014/main" id="{26A40402-61A2-4318-9422-2FCCEC67A92E}"/>
              </a:ext>
            </a:extLst>
          </p:cNvPr>
          <p:cNvSpPr/>
          <p:nvPr/>
        </p:nvSpPr>
        <p:spPr>
          <a:xfrm>
            <a:off x="5669106" y="45613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5" name="Flowchart: Preparation 544">
            <a:extLst>
              <a:ext uri="{FF2B5EF4-FFF2-40B4-BE49-F238E27FC236}">
                <a16:creationId xmlns:a16="http://schemas.microsoft.com/office/drawing/2014/main" id="{CAD56A26-3E82-45DE-8CA0-3B2044C5C301}"/>
              </a:ext>
            </a:extLst>
          </p:cNvPr>
          <p:cNvSpPr/>
          <p:nvPr/>
        </p:nvSpPr>
        <p:spPr>
          <a:xfrm>
            <a:off x="3400967" y="380044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Flowchart: Preparation 545">
            <a:extLst>
              <a:ext uri="{FF2B5EF4-FFF2-40B4-BE49-F238E27FC236}">
                <a16:creationId xmlns:a16="http://schemas.microsoft.com/office/drawing/2014/main" id="{5BD3B3BE-06AA-489A-9858-E9F3866DDBC2}"/>
              </a:ext>
            </a:extLst>
          </p:cNvPr>
          <p:cNvSpPr/>
          <p:nvPr/>
        </p:nvSpPr>
        <p:spPr>
          <a:xfrm>
            <a:off x="3553367" y="395284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Flowchart: Preparation 546">
            <a:extLst>
              <a:ext uri="{FF2B5EF4-FFF2-40B4-BE49-F238E27FC236}">
                <a16:creationId xmlns:a16="http://schemas.microsoft.com/office/drawing/2014/main" id="{9CAB1E28-550F-409C-BE97-D7F321BF6C24}"/>
              </a:ext>
            </a:extLst>
          </p:cNvPr>
          <p:cNvSpPr/>
          <p:nvPr/>
        </p:nvSpPr>
        <p:spPr>
          <a:xfrm>
            <a:off x="3705767" y="41052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8" name="Flowchart: Preparation 547">
            <a:extLst>
              <a:ext uri="{FF2B5EF4-FFF2-40B4-BE49-F238E27FC236}">
                <a16:creationId xmlns:a16="http://schemas.microsoft.com/office/drawing/2014/main" id="{EFD9B559-5A36-4B4F-9E32-5A09DC25C451}"/>
              </a:ext>
            </a:extLst>
          </p:cNvPr>
          <p:cNvSpPr/>
          <p:nvPr/>
        </p:nvSpPr>
        <p:spPr>
          <a:xfrm>
            <a:off x="3858167" y="42576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Flowchart: Preparation 548">
            <a:extLst>
              <a:ext uri="{FF2B5EF4-FFF2-40B4-BE49-F238E27FC236}">
                <a16:creationId xmlns:a16="http://schemas.microsoft.com/office/drawing/2014/main" id="{C8739CB2-DF3D-4E3E-8D6C-AC1A38A746D9}"/>
              </a:ext>
            </a:extLst>
          </p:cNvPr>
          <p:cNvSpPr/>
          <p:nvPr/>
        </p:nvSpPr>
        <p:spPr>
          <a:xfrm>
            <a:off x="4010567" y="44100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0" name="Flowchart: Preparation 549">
            <a:extLst>
              <a:ext uri="{FF2B5EF4-FFF2-40B4-BE49-F238E27FC236}">
                <a16:creationId xmlns:a16="http://schemas.microsoft.com/office/drawing/2014/main" id="{5B787CEE-19B5-4921-A776-FCA299AC7822}"/>
              </a:ext>
            </a:extLst>
          </p:cNvPr>
          <p:cNvSpPr/>
          <p:nvPr/>
        </p:nvSpPr>
        <p:spPr>
          <a:xfrm>
            <a:off x="4162967" y="45624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1" name="Flowchart: Preparation 550">
            <a:extLst>
              <a:ext uri="{FF2B5EF4-FFF2-40B4-BE49-F238E27FC236}">
                <a16:creationId xmlns:a16="http://schemas.microsoft.com/office/drawing/2014/main" id="{D0490492-C2E2-4425-BE24-48F7B8B3336A}"/>
              </a:ext>
            </a:extLst>
          </p:cNvPr>
          <p:cNvSpPr/>
          <p:nvPr/>
        </p:nvSpPr>
        <p:spPr>
          <a:xfrm>
            <a:off x="4315367" y="47148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Flowchart: Preparation 551">
            <a:extLst>
              <a:ext uri="{FF2B5EF4-FFF2-40B4-BE49-F238E27FC236}">
                <a16:creationId xmlns:a16="http://schemas.microsoft.com/office/drawing/2014/main" id="{BA1F43E4-5EE7-45A9-AE4B-0CAE6EEA5489}"/>
              </a:ext>
            </a:extLst>
          </p:cNvPr>
          <p:cNvSpPr/>
          <p:nvPr/>
        </p:nvSpPr>
        <p:spPr>
          <a:xfrm>
            <a:off x="4467767" y="48672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Flowchart: Preparation 552">
            <a:extLst>
              <a:ext uri="{FF2B5EF4-FFF2-40B4-BE49-F238E27FC236}">
                <a16:creationId xmlns:a16="http://schemas.microsoft.com/office/drawing/2014/main" id="{63594A4C-8577-4078-B7D5-CF69D80DF31E}"/>
              </a:ext>
            </a:extLst>
          </p:cNvPr>
          <p:cNvSpPr/>
          <p:nvPr/>
        </p:nvSpPr>
        <p:spPr>
          <a:xfrm>
            <a:off x="4620167" y="50196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Flowchart: Preparation 553">
            <a:extLst>
              <a:ext uri="{FF2B5EF4-FFF2-40B4-BE49-F238E27FC236}">
                <a16:creationId xmlns:a16="http://schemas.microsoft.com/office/drawing/2014/main" id="{AE142454-1702-4F86-AEA5-1173CE9E41E1}"/>
              </a:ext>
            </a:extLst>
          </p:cNvPr>
          <p:cNvSpPr/>
          <p:nvPr/>
        </p:nvSpPr>
        <p:spPr>
          <a:xfrm>
            <a:off x="4772567" y="51720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Flowchart: Preparation 554">
            <a:extLst>
              <a:ext uri="{FF2B5EF4-FFF2-40B4-BE49-F238E27FC236}">
                <a16:creationId xmlns:a16="http://schemas.microsoft.com/office/drawing/2014/main" id="{06393C64-FACE-4390-9AFB-62E28BF00140}"/>
              </a:ext>
            </a:extLst>
          </p:cNvPr>
          <p:cNvSpPr/>
          <p:nvPr/>
        </p:nvSpPr>
        <p:spPr>
          <a:xfrm>
            <a:off x="3553367" y="41433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Flowchart: Preparation 555">
            <a:extLst>
              <a:ext uri="{FF2B5EF4-FFF2-40B4-BE49-F238E27FC236}">
                <a16:creationId xmlns:a16="http://schemas.microsoft.com/office/drawing/2014/main" id="{D5835242-ED61-44E7-BFBB-FA999E5AD64B}"/>
              </a:ext>
            </a:extLst>
          </p:cNvPr>
          <p:cNvSpPr/>
          <p:nvPr/>
        </p:nvSpPr>
        <p:spPr>
          <a:xfrm>
            <a:off x="3705767" y="42957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Flowchart: Preparation 556">
            <a:extLst>
              <a:ext uri="{FF2B5EF4-FFF2-40B4-BE49-F238E27FC236}">
                <a16:creationId xmlns:a16="http://schemas.microsoft.com/office/drawing/2014/main" id="{57721023-BEB1-49A5-A63C-6A13A5227F94}"/>
              </a:ext>
            </a:extLst>
          </p:cNvPr>
          <p:cNvSpPr/>
          <p:nvPr/>
        </p:nvSpPr>
        <p:spPr>
          <a:xfrm>
            <a:off x="3858167" y="44481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Flowchart: Preparation 557">
            <a:extLst>
              <a:ext uri="{FF2B5EF4-FFF2-40B4-BE49-F238E27FC236}">
                <a16:creationId xmlns:a16="http://schemas.microsoft.com/office/drawing/2014/main" id="{5B9852FF-B45C-4469-8EFA-6E38A165DD91}"/>
              </a:ext>
            </a:extLst>
          </p:cNvPr>
          <p:cNvSpPr/>
          <p:nvPr/>
        </p:nvSpPr>
        <p:spPr>
          <a:xfrm>
            <a:off x="4010567" y="46005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Flowchart: Preparation 558">
            <a:extLst>
              <a:ext uri="{FF2B5EF4-FFF2-40B4-BE49-F238E27FC236}">
                <a16:creationId xmlns:a16="http://schemas.microsoft.com/office/drawing/2014/main" id="{C6C634A0-DED2-49E4-82D4-92C151C62C0C}"/>
              </a:ext>
            </a:extLst>
          </p:cNvPr>
          <p:cNvSpPr/>
          <p:nvPr/>
        </p:nvSpPr>
        <p:spPr>
          <a:xfrm>
            <a:off x="4162967" y="47529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Flowchart: Preparation 559">
            <a:extLst>
              <a:ext uri="{FF2B5EF4-FFF2-40B4-BE49-F238E27FC236}">
                <a16:creationId xmlns:a16="http://schemas.microsoft.com/office/drawing/2014/main" id="{39C9BB9B-02F4-4944-B138-471B67226222}"/>
              </a:ext>
            </a:extLst>
          </p:cNvPr>
          <p:cNvSpPr/>
          <p:nvPr/>
        </p:nvSpPr>
        <p:spPr>
          <a:xfrm>
            <a:off x="4315367" y="49053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Flowchart: Preparation 560">
            <a:extLst>
              <a:ext uri="{FF2B5EF4-FFF2-40B4-BE49-F238E27FC236}">
                <a16:creationId xmlns:a16="http://schemas.microsoft.com/office/drawing/2014/main" id="{070A2782-65AD-4DFA-8C9D-10811BC78426}"/>
              </a:ext>
            </a:extLst>
          </p:cNvPr>
          <p:cNvSpPr/>
          <p:nvPr/>
        </p:nvSpPr>
        <p:spPr>
          <a:xfrm>
            <a:off x="4467767" y="50577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Flowchart: Preparation 561">
            <a:extLst>
              <a:ext uri="{FF2B5EF4-FFF2-40B4-BE49-F238E27FC236}">
                <a16:creationId xmlns:a16="http://schemas.microsoft.com/office/drawing/2014/main" id="{7E531741-B9D4-4C12-800B-96A7DE4E6EB5}"/>
              </a:ext>
            </a:extLst>
          </p:cNvPr>
          <p:cNvSpPr/>
          <p:nvPr/>
        </p:nvSpPr>
        <p:spPr>
          <a:xfrm>
            <a:off x="4620167" y="52101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3" name="Flowchart: Preparation 562">
            <a:extLst>
              <a:ext uri="{FF2B5EF4-FFF2-40B4-BE49-F238E27FC236}">
                <a16:creationId xmlns:a16="http://schemas.microsoft.com/office/drawing/2014/main" id="{ECD074AF-B395-4A8F-9B8A-BBE4FF4DDE9C}"/>
              </a:ext>
            </a:extLst>
          </p:cNvPr>
          <p:cNvSpPr/>
          <p:nvPr/>
        </p:nvSpPr>
        <p:spPr>
          <a:xfrm>
            <a:off x="4772567" y="53625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4" name="Flowchart: Preparation 563">
            <a:extLst>
              <a:ext uri="{FF2B5EF4-FFF2-40B4-BE49-F238E27FC236}">
                <a16:creationId xmlns:a16="http://schemas.microsoft.com/office/drawing/2014/main" id="{134E5C3E-853E-42DE-B52C-23022458CCF8}"/>
              </a:ext>
            </a:extLst>
          </p:cNvPr>
          <p:cNvSpPr/>
          <p:nvPr/>
        </p:nvSpPr>
        <p:spPr>
          <a:xfrm>
            <a:off x="4924967" y="55149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Flowchart: Preparation 564">
            <a:extLst>
              <a:ext uri="{FF2B5EF4-FFF2-40B4-BE49-F238E27FC236}">
                <a16:creationId xmlns:a16="http://schemas.microsoft.com/office/drawing/2014/main" id="{E590D917-8622-49BD-83A9-484C699A3F92}"/>
              </a:ext>
            </a:extLst>
          </p:cNvPr>
          <p:cNvSpPr/>
          <p:nvPr/>
        </p:nvSpPr>
        <p:spPr>
          <a:xfrm>
            <a:off x="3549903" y="43546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Flowchart: Preparation 565">
            <a:extLst>
              <a:ext uri="{FF2B5EF4-FFF2-40B4-BE49-F238E27FC236}">
                <a16:creationId xmlns:a16="http://schemas.microsoft.com/office/drawing/2014/main" id="{A5D6AE01-05EF-4E9A-80B8-B92BFC868C9A}"/>
              </a:ext>
            </a:extLst>
          </p:cNvPr>
          <p:cNvSpPr/>
          <p:nvPr/>
        </p:nvSpPr>
        <p:spPr>
          <a:xfrm>
            <a:off x="3702303" y="45070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7" name="Flowchart: Preparation 566">
            <a:extLst>
              <a:ext uri="{FF2B5EF4-FFF2-40B4-BE49-F238E27FC236}">
                <a16:creationId xmlns:a16="http://schemas.microsoft.com/office/drawing/2014/main" id="{8CCEBA4A-115F-48AC-AC87-7B158A3141AF}"/>
              </a:ext>
            </a:extLst>
          </p:cNvPr>
          <p:cNvSpPr/>
          <p:nvPr/>
        </p:nvSpPr>
        <p:spPr>
          <a:xfrm>
            <a:off x="3854703" y="465942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Flowchart: Preparation 567">
            <a:extLst>
              <a:ext uri="{FF2B5EF4-FFF2-40B4-BE49-F238E27FC236}">
                <a16:creationId xmlns:a16="http://schemas.microsoft.com/office/drawing/2014/main" id="{C09A27F1-3480-4DC8-83EA-A1208E4DDA42}"/>
              </a:ext>
            </a:extLst>
          </p:cNvPr>
          <p:cNvSpPr/>
          <p:nvPr/>
        </p:nvSpPr>
        <p:spPr>
          <a:xfrm>
            <a:off x="4007103" y="48118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9" name="Flowchart: Preparation 568">
            <a:extLst>
              <a:ext uri="{FF2B5EF4-FFF2-40B4-BE49-F238E27FC236}">
                <a16:creationId xmlns:a16="http://schemas.microsoft.com/office/drawing/2014/main" id="{5C2271BD-B900-4501-9096-94A3967ABBBA}"/>
              </a:ext>
            </a:extLst>
          </p:cNvPr>
          <p:cNvSpPr/>
          <p:nvPr/>
        </p:nvSpPr>
        <p:spPr>
          <a:xfrm>
            <a:off x="4159503" y="49642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Flowchart: Preparation 569">
            <a:extLst>
              <a:ext uri="{FF2B5EF4-FFF2-40B4-BE49-F238E27FC236}">
                <a16:creationId xmlns:a16="http://schemas.microsoft.com/office/drawing/2014/main" id="{544F82EB-92CA-4DF2-9C69-61F47CF99C97}"/>
              </a:ext>
            </a:extLst>
          </p:cNvPr>
          <p:cNvSpPr/>
          <p:nvPr/>
        </p:nvSpPr>
        <p:spPr>
          <a:xfrm>
            <a:off x="4311903" y="51166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Flowchart: Preparation 570">
            <a:extLst>
              <a:ext uri="{FF2B5EF4-FFF2-40B4-BE49-F238E27FC236}">
                <a16:creationId xmlns:a16="http://schemas.microsoft.com/office/drawing/2014/main" id="{FC68D9FF-19CD-4BCE-881A-9790325EEA27}"/>
              </a:ext>
            </a:extLst>
          </p:cNvPr>
          <p:cNvSpPr/>
          <p:nvPr/>
        </p:nvSpPr>
        <p:spPr>
          <a:xfrm>
            <a:off x="4464303" y="52690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Flowchart: Preparation 571">
            <a:extLst>
              <a:ext uri="{FF2B5EF4-FFF2-40B4-BE49-F238E27FC236}">
                <a16:creationId xmlns:a16="http://schemas.microsoft.com/office/drawing/2014/main" id="{A62E7095-9749-454D-B725-2EBDB4A1305B}"/>
              </a:ext>
            </a:extLst>
          </p:cNvPr>
          <p:cNvSpPr/>
          <p:nvPr/>
        </p:nvSpPr>
        <p:spPr>
          <a:xfrm>
            <a:off x="4616703" y="54214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Flowchart: Preparation 572">
            <a:extLst>
              <a:ext uri="{FF2B5EF4-FFF2-40B4-BE49-F238E27FC236}">
                <a16:creationId xmlns:a16="http://schemas.microsoft.com/office/drawing/2014/main" id="{1E31EE9C-FBB7-4F1A-A368-161109CB80C3}"/>
              </a:ext>
            </a:extLst>
          </p:cNvPr>
          <p:cNvSpPr/>
          <p:nvPr/>
        </p:nvSpPr>
        <p:spPr>
          <a:xfrm>
            <a:off x="4769103" y="55738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Flowchart: Preparation 573">
            <a:extLst>
              <a:ext uri="{FF2B5EF4-FFF2-40B4-BE49-F238E27FC236}">
                <a16:creationId xmlns:a16="http://schemas.microsoft.com/office/drawing/2014/main" id="{5C1D056D-7EA7-49B0-8258-6A028C5D9446}"/>
              </a:ext>
            </a:extLst>
          </p:cNvPr>
          <p:cNvSpPr/>
          <p:nvPr/>
        </p:nvSpPr>
        <p:spPr>
          <a:xfrm>
            <a:off x="4921503" y="572622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Flowchart: Preparation 574">
            <a:extLst>
              <a:ext uri="{FF2B5EF4-FFF2-40B4-BE49-F238E27FC236}">
                <a16:creationId xmlns:a16="http://schemas.microsoft.com/office/drawing/2014/main" id="{F50F1EFC-C1C4-43E1-A1E9-9C0D98BE9325}"/>
              </a:ext>
            </a:extLst>
          </p:cNvPr>
          <p:cNvSpPr/>
          <p:nvPr/>
        </p:nvSpPr>
        <p:spPr>
          <a:xfrm>
            <a:off x="3380185" y="438809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Flowchart: Preparation 575">
            <a:extLst>
              <a:ext uri="{FF2B5EF4-FFF2-40B4-BE49-F238E27FC236}">
                <a16:creationId xmlns:a16="http://schemas.microsoft.com/office/drawing/2014/main" id="{EE647266-AE6E-4A6E-BB24-4111765011B3}"/>
              </a:ext>
            </a:extLst>
          </p:cNvPr>
          <p:cNvSpPr/>
          <p:nvPr/>
        </p:nvSpPr>
        <p:spPr>
          <a:xfrm>
            <a:off x="3532585" y="454049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Flowchart: Preparation 576">
            <a:extLst>
              <a:ext uri="{FF2B5EF4-FFF2-40B4-BE49-F238E27FC236}">
                <a16:creationId xmlns:a16="http://schemas.microsoft.com/office/drawing/2014/main" id="{ACC291FE-F6E7-4774-BB23-31405CC1A49F}"/>
              </a:ext>
            </a:extLst>
          </p:cNvPr>
          <p:cNvSpPr/>
          <p:nvPr/>
        </p:nvSpPr>
        <p:spPr>
          <a:xfrm>
            <a:off x="3684985" y="469289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8" name="Flowchart: Preparation 577">
            <a:extLst>
              <a:ext uri="{FF2B5EF4-FFF2-40B4-BE49-F238E27FC236}">
                <a16:creationId xmlns:a16="http://schemas.microsoft.com/office/drawing/2014/main" id="{ABBFD0C1-3D62-47C9-BECA-1474C3932017}"/>
              </a:ext>
            </a:extLst>
          </p:cNvPr>
          <p:cNvSpPr/>
          <p:nvPr/>
        </p:nvSpPr>
        <p:spPr>
          <a:xfrm>
            <a:off x="3837385" y="484529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Flowchart: Preparation 578">
            <a:extLst>
              <a:ext uri="{FF2B5EF4-FFF2-40B4-BE49-F238E27FC236}">
                <a16:creationId xmlns:a16="http://schemas.microsoft.com/office/drawing/2014/main" id="{AB6AFDD9-D55B-425B-925B-BD802CB87F66}"/>
              </a:ext>
            </a:extLst>
          </p:cNvPr>
          <p:cNvSpPr/>
          <p:nvPr/>
        </p:nvSpPr>
        <p:spPr>
          <a:xfrm>
            <a:off x="3989785" y="499769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Flowchart: Preparation 579">
            <a:extLst>
              <a:ext uri="{FF2B5EF4-FFF2-40B4-BE49-F238E27FC236}">
                <a16:creationId xmlns:a16="http://schemas.microsoft.com/office/drawing/2014/main" id="{7540A82C-D705-4E82-AA69-F78609FEA0F9}"/>
              </a:ext>
            </a:extLst>
          </p:cNvPr>
          <p:cNvSpPr/>
          <p:nvPr/>
        </p:nvSpPr>
        <p:spPr>
          <a:xfrm>
            <a:off x="4142185" y="515009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1" name="Flowchart: Preparation 580">
            <a:extLst>
              <a:ext uri="{FF2B5EF4-FFF2-40B4-BE49-F238E27FC236}">
                <a16:creationId xmlns:a16="http://schemas.microsoft.com/office/drawing/2014/main" id="{B1BA66C9-C6B3-4D82-9E66-985A5816FD18}"/>
              </a:ext>
            </a:extLst>
          </p:cNvPr>
          <p:cNvSpPr/>
          <p:nvPr/>
        </p:nvSpPr>
        <p:spPr>
          <a:xfrm>
            <a:off x="4294585" y="530249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2" name="Flowchart: Preparation 581">
            <a:extLst>
              <a:ext uri="{FF2B5EF4-FFF2-40B4-BE49-F238E27FC236}">
                <a16:creationId xmlns:a16="http://schemas.microsoft.com/office/drawing/2014/main" id="{3B0EAE1C-810D-4F8C-A34D-F3A8E247A8E5}"/>
              </a:ext>
            </a:extLst>
          </p:cNvPr>
          <p:cNvSpPr/>
          <p:nvPr/>
        </p:nvSpPr>
        <p:spPr>
          <a:xfrm>
            <a:off x="4446985" y="545489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3" name="Flowchart: Preparation 582">
            <a:extLst>
              <a:ext uri="{FF2B5EF4-FFF2-40B4-BE49-F238E27FC236}">
                <a16:creationId xmlns:a16="http://schemas.microsoft.com/office/drawing/2014/main" id="{0C463B64-2432-4145-B271-A0115D5B3BE4}"/>
              </a:ext>
            </a:extLst>
          </p:cNvPr>
          <p:cNvSpPr/>
          <p:nvPr/>
        </p:nvSpPr>
        <p:spPr>
          <a:xfrm>
            <a:off x="4599385" y="560729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4" name="Flowchart: Preparation 583">
            <a:extLst>
              <a:ext uri="{FF2B5EF4-FFF2-40B4-BE49-F238E27FC236}">
                <a16:creationId xmlns:a16="http://schemas.microsoft.com/office/drawing/2014/main" id="{7103F277-97C2-4955-856E-44935E8DEDD7}"/>
              </a:ext>
            </a:extLst>
          </p:cNvPr>
          <p:cNvSpPr/>
          <p:nvPr/>
        </p:nvSpPr>
        <p:spPr>
          <a:xfrm>
            <a:off x="4751785" y="575969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5" name="Flowchart: Preparation 584">
            <a:extLst>
              <a:ext uri="{FF2B5EF4-FFF2-40B4-BE49-F238E27FC236}">
                <a16:creationId xmlns:a16="http://schemas.microsoft.com/office/drawing/2014/main" id="{721BFE52-AD65-4555-8F3F-11094F69A4C1}"/>
              </a:ext>
            </a:extLst>
          </p:cNvPr>
          <p:cNvSpPr/>
          <p:nvPr/>
        </p:nvSpPr>
        <p:spPr>
          <a:xfrm>
            <a:off x="3058067" y="42957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6" name="Flowchart: Preparation 585">
            <a:extLst>
              <a:ext uri="{FF2B5EF4-FFF2-40B4-BE49-F238E27FC236}">
                <a16:creationId xmlns:a16="http://schemas.microsoft.com/office/drawing/2014/main" id="{288A5ECC-567F-41A9-A99F-50E11C9878A9}"/>
              </a:ext>
            </a:extLst>
          </p:cNvPr>
          <p:cNvSpPr/>
          <p:nvPr/>
        </p:nvSpPr>
        <p:spPr>
          <a:xfrm>
            <a:off x="3210467" y="44481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7" name="Flowchart: Preparation 586">
            <a:extLst>
              <a:ext uri="{FF2B5EF4-FFF2-40B4-BE49-F238E27FC236}">
                <a16:creationId xmlns:a16="http://schemas.microsoft.com/office/drawing/2014/main" id="{22ABE61A-7823-401B-A73A-5840B66EC98D}"/>
              </a:ext>
            </a:extLst>
          </p:cNvPr>
          <p:cNvSpPr/>
          <p:nvPr/>
        </p:nvSpPr>
        <p:spPr>
          <a:xfrm>
            <a:off x="3362867" y="46005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8" name="Flowchart: Preparation 587">
            <a:extLst>
              <a:ext uri="{FF2B5EF4-FFF2-40B4-BE49-F238E27FC236}">
                <a16:creationId xmlns:a16="http://schemas.microsoft.com/office/drawing/2014/main" id="{98931977-C0B5-412B-9D89-35830B47329E}"/>
              </a:ext>
            </a:extLst>
          </p:cNvPr>
          <p:cNvSpPr/>
          <p:nvPr/>
        </p:nvSpPr>
        <p:spPr>
          <a:xfrm>
            <a:off x="3515267" y="47529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9" name="Flowchart: Preparation 588">
            <a:extLst>
              <a:ext uri="{FF2B5EF4-FFF2-40B4-BE49-F238E27FC236}">
                <a16:creationId xmlns:a16="http://schemas.microsoft.com/office/drawing/2014/main" id="{FE4FF3B4-88A1-48F7-8EF6-8AB9CF05AF72}"/>
              </a:ext>
            </a:extLst>
          </p:cNvPr>
          <p:cNvSpPr/>
          <p:nvPr/>
        </p:nvSpPr>
        <p:spPr>
          <a:xfrm>
            <a:off x="3667667" y="49053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0" name="Flowchart: Preparation 589">
            <a:extLst>
              <a:ext uri="{FF2B5EF4-FFF2-40B4-BE49-F238E27FC236}">
                <a16:creationId xmlns:a16="http://schemas.microsoft.com/office/drawing/2014/main" id="{BAD3AFB2-92A7-473C-BB5E-F873DC01AC32}"/>
              </a:ext>
            </a:extLst>
          </p:cNvPr>
          <p:cNvSpPr/>
          <p:nvPr/>
        </p:nvSpPr>
        <p:spPr>
          <a:xfrm>
            <a:off x="3820067" y="50577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1" name="Flowchart: Preparation 590">
            <a:extLst>
              <a:ext uri="{FF2B5EF4-FFF2-40B4-BE49-F238E27FC236}">
                <a16:creationId xmlns:a16="http://schemas.microsoft.com/office/drawing/2014/main" id="{A1BE0893-E64D-47C4-BF8F-18DDEA9BBB1D}"/>
              </a:ext>
            </a:extLst>
          </p:cNvPr>
          <p:cNvSpPr/>
          <p:nvPr/>
        </p:nvSpPr>
        <p:spPr>
          <a:xfrm>
            <a:off x="3972467" y="521014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2" name="Flowchart: Preparation 591">
            <a:extLst>
              <a:ext uri="{FF2B5EF4-FFF2-40B4-BE49-F238E27FC236}">
                <a16:creationId xmlns:a16="http://schemas.microsoft.com/office/drawing/2014/main" id="{9E36BFA7-676F-42C7-99E3-C910372B53C3}"/>
              </a:ext>
            </a:extLst>
          </p:cNvPr>
          <p:cNvSpPr/>
          <p:nvPr/>
        </p:nvSpPr>
        <p:spPr>
          <a:xfrm>
            <a:off x="4124867" y="53625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Flowchart: Preparation 592">
            <a:extLst>
              <a:ext uri="{FF2B5EF4-FFF2-40B4-BE49-F238E27FC236}">
                <a16:creationId xmlns:a16="http://schemas.microsoft.com/office/drawing/2014/main" id="{5DAE232A-6924-438B-9AD1-1D3F99CCBF39}"/>
              </a:ext>
            </a:extLst>
          </p:cNvPr>
          <p:cNvSpPr/>
          <p:nvPr/>
        </p:nvSpPr>
        <p:spPr>
          <a:xfrm>
            <a:off x="4277267" y="55149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Flowchart: Preparation 593">
            <a:extLst>
              <a:ext uri="{FF2B5EF4-FFF2-40B4-BE49-F238E27FC236}">
                <a16:creationId xmlns:a16="http://schemas.microsoft.com/office/drawing/2014/main" id="{288149D8-0BCE-4C89-9873-8E49F195F626}"/>
              </a:ext>
            </a:extLst>
          </p:cNvPr>
          <p:cNvSpPr/>
          <p:nvPr/>
        </p:nvSpPr>
        <p:spPr>
          <a:xfrm>
            <a:off x="4429667" y="566734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Flowchart: Preparation 594">
            <a:extLst>
              <a:ext uri="{FF2B5EF4-FFF2-40B4-BE49-F238E27FC236}">
                <a16:creationId xmlns:a16="http://schemas.microsoft.com/office/drawing/2014/main" id="{1C3AF7FA-8290-451B-9633-F8CCCC2C42CA}"/>
              </a:ext>
            </a:extLst>
          </p:cNvPr>
          <p:cNvSpPr/>
          <p:nvPr/>
        </p:nvSpPr>
        <p:spPr>
          <a:xfrm>
            <a:off x="3436534" y="361803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Flowchart: Preparation 595">
            <a:extLst>
              <a:ext uri="{FF2B5EF4-FFF2-40B4-BE49-F238E27FC236}">
                <a16:creationId xmlns:a16="http://schemas.microsoft.com/office/drawing/2014/main" id="{AB7A2F91-BD84-4928-AC2D-6463721D84B7}"/>
              </a:ext>
            </a:extLst>
          </p:cNvPr>
          <p:cNvSpPr/>
          <p:nvPr/>
        </p:nvSpPr>
        <p:spPr>
          <a:xfrm>
            <a:off x="3588934" y="377043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Flowchart: Preparation 596">
            <a:extLst>
              <a:ext uri="{FF2B5EF4-FFF2-40B4-BE49-F238E27FC236}">
                <a16:creationId xmlns:a16="http://schemas.microsoft.com/office/drawing/2014/main" id="{5B0A6768-8DF3-481A-A103-7812FA9EAEED}"/>
              </a:ext>
            </a:extLst>
          </p:cNvPr>
          <p:cNvSpPr/>
          <p:nvPr/>
        </p:nvSpPr>
        <p:spPr>
          <a:xfrm>
            <a:off x="3741334" y="392283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Flowchart: Preparation 597">
            <a:extLst>
              <a:ext uri="{FF2B5EF4-FFF2-40B4-BE49-F238E27FC236}">
                <a16:creationId xmlns:a16="http://schemas.microsoft.com/office/drawing/2014/main" id="{0CF30E95-D192-489D-BEBF-BD2C3CF555FA}"/>
              </a:ext>
            </a:extLst>
          </p:cNvPr>
          <p:cNvSpPr/>
          <p:nvPr/>
        </p:nvSpPr>
        <p:spPr>
          <a:xfrm>
            <a:off x="3893734" y="407523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Flowchart: Preparation 598">
            <a:extLst>
              <a:ext uri="{FF2B5EF4-FFF2-40B4-BE49-F238E27FC236}">
                <a16:creationId xmlns:a16="http://schemas.microsoft.com/office/drawing/2014/main" id="{B9BF174F-298B-4260-B7AF-FDF7C3AB6E12}"/>
              </a:ext>
            </a:extLst>
          </p:cNvPr>
          <p:cNvSpPr/>
          <p:nvPr/>
        </p:nvSpPr>
        <p:spPr>
          <a:xfrm>
            <a:off x="4046134" y="422763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0" name="Flowchart: Preparation 599">
            <a:extLst>
              <a:ext uri="{FF2B5EF4-FFF2-40B4-BE49-F238E27FC236}">
                <a16:creationId xmlns:a16="http://schemas.microsoft.com/office/drawing/2014/main" id="{93E66C14-C52A-42D2-95DD-98A26A6D30AC}"/>
              </a:ext>
            </a:extLst>
          </p:cNvPr>
          <p:cNvSpPr/>
          <p:nvPr/>
        </p:nvSpPr>
        <p:spPr>
          <a:xfrm>
            <a:off x="4198534" y="438003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1" name="Flowchart: Preparation 600">
            <a:extLst>
              <a:ext uri="{FF2B5EF4-FFF2-40B4-BE49-F238E27FC236}">
                <a16:creationId xmlns:a16="http://schemas.microsoft.com/office/drawing/2014/main" id="{A9CA8D1C-88F6-46B1-B768-648A90CF7981}"/>
              </a:ext>
            </a:extLst>
          </p:cNvPr>
          <p:cNvSpPr/>
          <p:nvPr/>
        </p:nvSpPr>
        <p:spPr>
          <a:xfrm>
            <a:off x="4350934" y="453243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Flowchart: Preparation 601">
            <a:extLst>
              <a:ext uri="{FF2B5EF4-FFF2-40B4-BE49-F238E27FC236}">
                <a16:creationId xmlns:a16="http://schemas.microsoft.com/office/drawing/2014/main" id="{A75AEC8E-D26B-428E-B2A4-C2D99E10C9C0}"/>
              </a:ext>
            </a:extLst>
          </p:cNvPr>
          <p:cNvSpPr/>
          <p:nvPr/>
        </p:nvSpPr>
        <p:spPr>
          <a:xfrm>
            <a:off x="4503334" y="468483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3" name="Flowchart: Preparation 602">
            <a:extLst>
              <a:ext uri="{FF2B5EF4-FFF2-40B4-BE49-F238E27FC236}">
                <a16:creationId xmlns:a16="http://schemas.microsoft.com/office/drawing/2014/main" id="{1CDEC36B-DF48-44E1-878C-E015E4454024}"/>
              </a:ext>
            </a:extLst>
          </p:cNvPr>
          <p:cNvSpPr/>
          <p:nvPr/>
        </p:nvSpPr>
        <p:spPr>
          <a:xfrm>
            <a:off x="4655734" y="4837237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Flowchart: Preparation 603">
            <a:extLst>
              <a:ext uri="{FF2B5EF4-FFF2-40B4-BE49-F238E27FC236}">
                <a16:creationId xmlns:a16="http://schemas.microsoft.com/office/drawing/2014/main" id="{B36D6730-8E6F-45E2-9744-73CA171E810D}"/>
              </a:ext>
            </a:extLst>
          </p:cNvPr>
          <p:cNvSpPr/>
          <p:nvPr/>
        </p:nvSpPr>
        <p:spPr>
          <a:xfrm>
            <a:off x="4808134" y="4989637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5" name="Flowchart: Preparation 604">
            <a:extLst>
              <a:ext uri="{FF2B5EF4-FFF2-40B4-BE49-F238E27FC236}">
                <a16:creationId xmlns:a16="http://schemas.microsoft.com/office/drawing/2014/main" id="{FE09164E-20E8-4D37-ACC5-286E62F02F74}"/>
              </a:ext>
            </a:extLst>
          </p:cNvPr>
          <p:cNvSpPr/>
          <p:nvPr/>
        </p:nvSpPr>
        <p:spPr>
          <a:xfrm>
            <a:off x="6038785" y="38821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6" name="Flowchart: Preparation 605">
            <a:extLst>
              <a:ext uri="{FF2B5EF4-FFF2-40B4-BE49-F238E27FC236}">
                <a16:creationId xmlns:a16="http://schemas.microsoft.com/office/drawing/2014/main" id="{88B7B99F-AC61-47B9-94E0-AC99D9FA252F}"/>
              </a:ext>
            </a:extLst>
          </p:cNvPr>
          <p:cNvSpPr/>
          <p:nvPr/>
        </p:nvSpPr>
        <p:spPr>
          <a:xfrm>
            <a:off x="6191185" y="40345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7" name="Flowchart: Preparation 606">
            <a:extLst>
              <a:ext uri="{FF2B5EF4-FFF2-40B4-BE49-F238E27FC236}">
                <a16:creationId xmlns:a16="http://schemas.microsoft.com/office/drawing/2014/main" id="{F7A96844-7DD1-4AD4-AD37-38D7AA19DA94}"/>
              </a:ext>
            </a:extLst>
          </p:cNvPr>
          <p:cNvSpPr/>
          <p:nvPr/>
        </p:nvSpPr>
        <p:spPr>
          <a:xfrm>
            <a:off x="6343585" y="41869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8" name="Flowchart: Preparation 607">
            <a:extLst>
              <a:ext uri="{FF2B5EF4-FFF2-40B4-BE49-F238E27FC236}">
                <a16:creationId xmlns:a16="http://schemas.microsoft.com/office/drawing/2014/main" id="{15C05425-EB91-42A6-8522-6304CC2DD1E1}"/>
              </a:ext>
            </a:extLst>
          </p:cNvPr>
          <p:cNvSpPr/>
          <p:nvPr/>
        </p:nvSpPr>
        <p:spPr>
          <a:xfrm>
            <a:off x="6495985" y="43393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9" name="Flowchart: Preparation 608">
            <a:extLst>
              <a:ext uri="{FF2B5EF4-FFF2-40B4-BE49-F238E27FC236}">
                <a16:creationId xmlns:a16="http://schemas.microsoft.com/office/drawing/2014/main" id="{F0C776BB-4AF8-4D01-8531-B5B1F3BA7536}"/>
              </a:ext>
            </a:extLst>
          </p:cNvPr>
          <p:cNvSpPr/>
          <p:nvPr/>
        </p:nvSpPr>
        <p:spPr>
          <a:xfrm>
            <a:off x="6648385" y="44917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0" name="Flowchart: Preparation 609">
            <a:extLst>
              <a:ext uri="{FF2B5EF4-FFF2-40B4-BE49-F238E27FC236}">
                <a16:creationId xmlns:a16="http://schemas.microsoft.com/office/drawing/2014/main" id="{F1DB14C9-48D7-4447-9C15-2AF0B9BF06BB}"/>
              </a:ext>
            </a:extLst>
          </p:cNvPr>
          <p:cNvSpPr/>
          <p:nvPr/>
        </p:nvSpPr>
        <p:spPr>
          <a:xfrm>
            <a:off x="6800785" y="46441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1" name="Flowchart: Preparation 610">
            <a:extLst>
              <a:ext uri="{FF2B5EF4-FFF2-40B4-BE49-F238E27FC236}">
                <a16:creationId xmlns:a16="http://schemas.microsoft.com/office/drawing/2014/main" id="{3A32C04E-4972-4C04-9116-90913A51DACC}"/>
              </a:ext>
            </a:extLst>
          </p:cNvPr>
          <p:cNvSpPr/>
          <p:nvPr/>
        </p:nvSpPr>
        <p:spPr>
          <a:xfrm>
            <a:off x="6953185" y="47965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2" name="Flowchart: Preparation 611">
            <a:extLst>
              <a:ext uri="{FF2B5EF4-FFF2-40B4-BE49-F238E27FC236}">
                <a16:creationId xmlns:a16="http://schemas.microsoft.com/office/drawing/2014/main" id="{D78AB194-7315-4CB8-A937-AD02A066ED57}"/>
              </a:ext>
            </a:extLst>
          </p:cNvPr>
          <p:cNvSpPr/>
          <p:nvPr/>
        </p:nvSpPr>
        <p:spPr>
          <a:xfrm>
            <a:off x="7105585" y="49489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3" name="Flowchart: Preparation 612">
            <a:extLst>
              <a:ext uri="{FF2B5EF4-FFF2-40B4-BE49-F238E27FC236}">
                <a16:creationId xmlns:a16="http://schemas.microsoft.com/office/drawing/2014/main" id="{D17BD901-5D04-4715-AEC2-7DDDABE6BBFA}"/>
              </a:ext>
            </a:extLst>
          </p:cNvPr>
          <p:cNvSpPr/>
          <p:nvPr/>
        </p:nvSpPr>
        <p:spPr>
          <a:xfrm>
            <a:off x="7257985" y="51013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" name="Flowchart: Preparation 613">
            <a:extLst>
              <a:ext uri="{FF2B5EF4-FFF2-40B4-BE49-F238E27FC236}">
                <a16:creationId xmlns:a16="http://schemas.microsoft.com/office/drawing/2014/main" id="{55DE37E7-7D05-4AB3-B599-82CBF23DFA89}"/>
              </a:ext>
            </a:extLst>
          </p:cNvPr>
          <p:cNvSpPr/>
          <p:nvPr/>
        </p:nvSpPr>
        <p:spPr>
          <a:xfrm>
            <a:off x="7410385" y="525372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" name="Flowchart: Preparation 614">
            <a:extLst>
              <a:ext uri="{FF2B5EF4-FFF2-40B4-BE49-F238E27FC236}">
                <a16:creationId xmlns:a16="http://schemas.microsoft.com/office/drawing/2014/main" id="{FCD2BFE4-E320-41A3-ACD3-AB2B1C2471CD}"/>
              </a:ext>
            </a:extLst>
          </p:cNvPr>
          <p:cNvSpPr/>
          <p:nvPr/>
        </p:nvSpPr>
        <p:spPr>
          <a:xfrm>
            <a:off x="6191185" y="42250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" name="Flowchart: Preparation 615">
            <a:extLst>
              <a:ext uri="{FF2B5EF4-FFF2-40B4-BE49-F238E27FC236}">
                <a16:creationId xmlns:a16="http://schemas.microsoft.com/office/drawing/2014/main" id="{7E51D855-F9BD-4076-A244-D0CD578F679D}"/>
              </a:ext>
            </a:extLst>
          </p:cNvPr>
          <p:cNvSpPr/>
          <p:nvPr/>
        </p:nvSpPr>
        <p:spPr>
          <a:xfrm>
            <a:off x="6343585" y="43774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7" name="Flowchart: Preparation 616">
            <a:extLst>
              <a:ext uri="{FF2B5EF4-FFF2-40B4-BE49-F238E27FC236}">
                <a16:creationId xmlns:a16="http://schemas.microsoft.com/office/drawing/2014/main" id="{898E963B-8D2D-4021-9BF2-4DAFAF56B64C}"/>
              </a:ext>
            </a:extLst>
          </p:cNvPr>
          <p:cNvSpPr/>
          <p:nvPr/>
        </p:nvSpPr>
        <p:spPr>
          <a:xfrm>
            <a:off x="6495985" y="45298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" name="Flowchart: Preparation 617">
            <a:extLst>
              <a:ext uri="{FF2B5EF4-FFF2-40B4-BE49-F238E27FC236}">
                <a16:creationId xmlns:a16="http://schemas.microsoft.com/office/drawing/2014/main" id="{B2D7DA92-4B43-4629-9CCE-4EA43C6E5385}"/>
              </a:ext>
            </a:extLst>
          </p:cNvPr>
          <p:cNvSpPr/>
          <p:nvPr/>
        </p:nvSpPr>
        <p:spPr>
          <a:xfrm>
            <a:off x="6648385" y="46822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9" name="Flowchart: Preparation 618">
            <a:extLst>
              <a:ext uri="{FF2B5EF4-FFF2-40B4-BE49-F238E27FC236}">
                <a16:creationId xmlns:a16="http://schemas.microsoft.com/office/drawing/2014/main" id="{F6C9E164-D6EF-4426-8CCC-8055FCE2AE03}"/>
              </a:ext>
            </a:extLst>
          </p:cNvPr>
          <p:cNvSpPr/>
          <p:nvPr/>
        </p:nvSpPr>
        <p:spPr>
          <a:xfrm>
            <a:off x="6800785" y="48346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0" name="Flowchart: Preparation 619">
            <a:extLst>
              <a:ext uri="{FF2B5EF4-FFF2-40B4-BE49-F238E27FC236}">
                <a16:creationId xmlns:a16="http://schemas.microsoft.com/office/drawing/2014/main" id="{AE0B7EEF-1D95-4E47-A8C8-6CE8361E4BEF}"/>
              </a:ext>
            </a:extLst>
          </p:cNvPr>
          <p:cNvSpPr/>
          <p:nvPr/>
        </p:nvSpPr>
        <p:spPr>
          <a:xfrm>
            <a:off x="6953185" y="49870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1" name="Flowchart: Preparation 620">
            <a:extLst>
              <a:ext uri="{FF2B5EF4-FFF2-40B4-BE49-F238E27FC236}">
                <a16:creationId xmlns:a16="http://schemas.microsoft.com/office/drawing/2014/main" id="{8F78460C-89B6-4BE8-ABAF-A1FC181913F7}"/>
              </a:ext>
            </a:extLst>
          </p:cNvPr>
          <p:cNvSpPr/>
          <p:nvPr/>
        </p:nvSpPr>
        <p:spPr>
          <a:xfrm>
            <a:off x="7105585" y="51394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2" name="Flowchart: Preparation 621">
            <a:extLst>
              <a:ext uri="{FF2B5EF4-FFF2-40B4-BE49-F238E27FC236}">
                <a16:creationId xmlns:a16="http://schemas.microsoft.com/office/drawing/2014/main" id="{9FDDE857-8907-41ED-8862-5548C0D9F9D5}"/>
              </a:ext>
            </a:extLst>
          </p:cNvPr>
          <p:cNvSpPr/>
          <p:nvPr/>
        </p:nvSpPr>
        <p:spPr>
          <a:xfrm>
            <a:off x="7257985" y="52918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3" name="Flowchart: Preparation 622">
            <a:extLst>
              <a:ext uri="{FF2B5EF4-FFF2-40B4-BE49-F238E27FC236}">
                <a16:creationId xmlns:a16="http://schemas.microsoft.com/office/drawing/2014/main" id="{FDA27BED-6C5E-489C-9B29-109C9C0C358F}"/>
              </a:ext>
            </a:extLst>
          </p:cNvPr>
          <p:cNvSpPr/>
          <p:nvPr/>
        </p:nvSpPr>
        <p:spPr>
          <a:xfrm>
            <a:off x="7410385" y="544422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4" name="Flowchart: Preparation 623">
            <a:extLst>
              <a:ext uri="{FF2B5EF4-FFF2-40B4-BE49-F238E27FC236}">
                <a16:creationId xmlns:a16="http://schemas.microsoft.com/office/drawing/2014/main" id="{7BE19736-CE93-4276-B1C9-A2BFE4205455}"/>
              </a:ext>
            </a:extLst>
          </p:cNvPr>
          <p:cNvSpPr/>
          <p:nvPr/>
        </p:nvSpPr>
        <p:spPr>
          <a:xfrm>
            <a:off x="7562785" y="5596624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5" name="Flowchart: Preparation 624">
            <a:extLst>
              <a:ext uri="{FF2B5EF4-FFF2-40B4-BE49-F238E27FC236}">
                <a16:creationId xmlns:a16="http://schemas.microsoft.com/office/drawing/2014/main" id="{B88840B6-D6D4-487F-B051-6EC5ABCE3368}"/>
              </a:ext>
            </a:extLst>
          </p:cNvPr>
          <p:cNvSpPr/>
          <p:nvPr/>
        </p:nvSpPr>
        <p:spPr>
          <a:xfrm>
            <a:off x="6187721" y="44363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6" name="Flowchart: Preparation 625">
            <a:extLst>
              <a:ext uri="{FF2B5EF4-FFF2-40B4-BE49-F238E27FC236}">
                <a16:creationId xmlns:a16="http://schemas.microsoft.com/office/drawing/2014/main" id="{AEBDBC9B-503E-49C9-A9E9-4D2E64A7C816}"/>
              </a:ext>
            </a:extLst>
          </p:cNvPr>
          <p:cNvSpPr/>
          <p:nvPr/>
        </p:nvSpPr>
        <p:spPr>
          <a:xfrm>
            <a:off x="6340121" y="45887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7" name="Flowchart: Preparation 626">
            <a:extLst>
              <a:ext uri="{FF2B5EF4-FFF2-40B4-BE49-F238E27FC236}">
                <a16:creationId xmlns:a16="http://schemas.microsoft.com/office/drawing/2014/main" id="{EC009BA4-FEBB-4644-9C36-492F6A64CE45}"/>
              </a:ext>
            </a:extLst>
          </p:cNvPr>
          <p:cNvSpPr/>
          <p:nvPr/>
        </p:nvSpPr>
        <p:spPr>
          <a:xfrm>
            <a:off x="6492521" y="474110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8" name="Flowchart: Preparation 627">
            <a:extLst>
              <a:ext uri="{FF2B5EF4-FFF2-40B4-BE49-F238E27FC236}">
                <a16:creationId xmlns:a16="http://schemas.microsoft.com/office/drawing/2014/main" id="{49D17379-EC8F-49F6-B5CF-AF61A1D9FA6F}"/>
              </a:ext>
            </a:extLst>
          </p:cNvPr>
          <p:cNvSpPr/>
          <p:nvPr/>
        </p:nvSpPr>
        <p:spPr>
          <a:xfrm>
            <a:off x="6644921" y="48935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9" name="Flowchart: Preparation 628">
            <a:extLst>
              <a:ext uri="{FF2B5EF4-FFF2-40B4-BE49-F238E27FC236}">
                <a16:creationId xmlns:a16="http://schemas.microsoft.com/office/drawing/2014/main" id="{7FF2FF92-20C6-47AB-951B-EC0E16A95C13}"/>
              </a:ext>
            </a:extLst>
          </p:cNvPr>
          <p:cNvSpPr/>
          <p:nvPr/>
        </p:nvSpPr>
        <p:spPr>
          <a:xfrm>
            <a:off x="6797321" y="50459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0" name="Flowchart: Preparation 629">
            <a:extLst>
              <a:ext uri="{FF2B5EF4-FFF2-40B4-BE49-F238E27FC236}">
                <a16:creationId xmlns:a16="http://schemas.microsoft.com/office/drawing/2014/main" id="{E0E67D04-EA7A-42E1-BC88-391CC3024FA9}"/>
              </a:ext>
            </a:extLst>
          </p:cNvPr>
          <p:cNvSpPr/>
          <p:nvPr/>
        </p:nvSpPr>
        <p:spPr>
          <a:xfrm>
            <a:off x="6949721" y="51983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1" name="Flowchart: Preparation 630">
            <a:extLst>
              <a:ext uri="{FF2B5EF4-FFF2-40B4-BE49-F238E27FC236}">
                <a16:creationId xmlns:a16="http://schemas.microsoft.com/office/drawing/2014/main" id="{09C6E7BB-7049-4381-B4B4-E3540417CDAA}"/>
              </a:ext>
            </a:extLst>
          </p:cNvPr>
          <p:cNvSpPr/>
          <p:nvPr/>
        </p:nvSpPr>
        <p:spPr>
          <a:xfrm>
            <a:off x="7102121" y="535070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2" name="Flowchart: Preparation 631">
            <a:extLst>
              <a:ext uri="{FF2B5EF4-FFF2-40B4-BE49-F238E27FC236}">
                <a16:creationId xmlns:a16="http://schemas.microsoft.com/office/drawing/2014/main" id="{391C3CAE-A1B2-40E7-A551-E991E9CF8A8A}"/>
              </a:ext>
            </a:extLst>
          </p:cNvPr>
          <p:cNvSpPr/>
          <p:nvPr/>
        </p:nvSpPr>
        <p:spPr>
          <a:xfrm>
            <a:off x="7254521" y="550310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3" name="Flowchart: Preparation 632">
            <a:extLst>
              <a:ext uri="{FF2B5EF4-FFF2-40B4-BE49-F238E27FC236}">
                <a16:creationId xmlns:a16="http://schemas.microsoft.com/office/drawing/2014/main" id="{E861468D-EE89-4AD6-89D1-E034E5D0A366}"/>
              </a:ext>
            </a:extLst>
          </p:cNvPr>
          <p:cNvSpPr/>
          <p:nvPr/>
        </p:nvSpPr>
        <p:spPr>
          <a:xfrm>
            <a:off x="7406921" y="5655506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" name="Flowchart: Preparation 633">
            <a:extLst>
              <a:ext uri="{FF2B5EF4-FFF2-40B4-BE49-F238E27FC236}">
                <a16:creationId xmlns:a16="http://schemas.microsoft.com/office/drawing/2014/main" id="{9B413A78-CBA8-40CA-9BC7-988D8DF6D309}"/>
              </a:ext>
            </a:extLst>
          </p:cNvPr>
          <p:cNvSpPr/>
          <p:nvPr/>
        </p:nvSpPr>
        <p:spPr>
          <a:xfrm>
            <a:off x="7559321" y="5807906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5" name="Flowchart: Preparation 634">
            <a:extLst>
              <a:ext uri="{FF2B5EF4-FFF2-40B4-BE49-F238E27FC236}">
                <a16:creationId xmlns:a16="http://schemas.microsoft.com/office/drawing/2014/main" id="{E3C764C8-32B8-4384-A507-FB4D742AE111}"/>
              </a:ext>
            </a:extLst>
          </p:cNvPr>
          <p:cNvSpPr/>
          <p:nvPr/>
        </p:nvSpPr>
        <p:spPr>
          <a:xfrm>
            <a:off x="6018003" y="44697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6" name="Flowchart: Preparation 635">
            <a:extLst>
              <a:ext uri="{FF2B5EF4-FFF2-40B4-BE49-F238E27FC236}">
                <a16:creationId xmlns:a16="http://schemas.microsoft.com/office/drawing/2014/main" id="{58EFCC95-6763-4CF5-AFE4-6EC13939FBF0}"/>
              </a:ext>
            </a:extLst>
          </p:cNvPr>
          <p:cNvSpPr/>
          <p:nvPr/>
        </p:nvSpPr>
        <p:spPr>
          <a:xfrm>
            <a:off x="6170403" y="46221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7" name="Flowchart: Preparation 636">
            <a:extLst>
              <a:ext uri="{FF2B5EF4-FFF2-40B4-BE49-F238E27FC236}">
                <a16:creationId xmlns:a16="http://schemas.microsoft.com/office/drawing/2014/main" id="{84BDECC8-9CDA-4AD4-9E50-0FAE4EEAE005}"/>
              </a:ext>
            </a:extLst>
          </p:cNvPr>
          <p:cNvSpPr/>
          <p:nvPr/>
        </p:nvSpPr>
        <p:spPr>
          <a:xfrm>
            <a:off x="6322803" y="47745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8" name="Flowchart: Preparation 637">
            <a:extLst>
              <a:ext uri="{FF2B5EF4-FFF2-40B4-BE49-F238E27FC236}">
                <a16:creationId xmlns:a16="http://schemas.microsoft.com/office/drawing/2014/main" id="{06705755-958F-4C88-8961-DD9E89EE1358}"/>
              </a:ext>
            </a:extLst>
          </p:cNvPr>
          <p:cNvSpPr/>
          <p:nvPr/>
        </p:nvSpPr>
        <p:spPr>
          <a:xfrm>
            <a:off x="6475203" y="492697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9" name="Flowchart: Preparation 638">
            <a:extLst>
              <a:ext uri="{FF2B5EF4-FFF2-40B4-BE49-F238E27FC236}">
                <a16:creationId xmlns:a16="http://schemas.microsoft.com/office/drawing/2014/main" id="{A090F2AF-FE68-4835-8E9B-9D4A3F961B83}"/>
              </a:ext>
            </a:extLst>
          </p:cNvPr>
          <p:cNvSpPr/>
          <p:nvPr/>
        </p:nvSpPr>
        <p:spPr>
          <a:xfrm>
            <a:off x="6627603" y="50793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0" name="Flowchart: Preparation 639">
            <a:extLst>
              <a:ext uri="{FF2B5EF4-FFF2-40B4-BE49-F238E27FC236}">
                <a16:creationId xmlns:a16="http://schemas.microsoft.com/office/drawing/2014/main" id="{AA5724E3-9544-4D7B-AE0B-85AC148958A7}"/>
              </a:ext>
            </a:extLst>
          </p:cNvPr>
          <p:cNvSpPr/>
          <p:nvPr/>
        </p:nvSpPr>
        <p:spPr>
          <a:xfrm>
            <a:off x="6780003" y="52317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1" name="Flowchart: Preparation 640">
            <a:extLst>
              <a:ext uri="{FF2B5EF4-FFF2-40B4-BE49-F238E27FC236}">
                <a16:creationId xmlns:a16="http://schemas.microsoft.com/office/drawing/2014/main" id="{0A30FCA0-182B-4AEE-8BEC-E229911F3D67}"/>
              </a:ext>
            </a:extLst>
          </p:cNvPr>
          <p:cNvSpPr/>
          <p:nvPr/>
        </p:nvSpPr>
        <p:spPr>
          <a:xfrm>
            <a:off x="6932403" y="538417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2" name="Flowchart: Preparation 641">
            <a:extLst>
              <a:ext uri="{FF2B5EF4-FFF2-40B4-BE49-F238E27FC236}">
                <a16:creationId xmlns:a16="http://schemas.microsoft.com/office/drawing/2014/main" id="{A1D26693-8D25-4078-86FE-0B35A4D1066F}"/>
              </a:ext>
            </a:extLst>
          </p:cNvPr>
          <p:cNvSpPr/>
          <p:nvPr/>
        </p:nvSpPr>
        <p:spPr>
          <a:xfrm>
            <a:off x="7084803" y="553657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3" name="Flowchart: Preparation 642">
            <a:extLst>
              <a:ext uri="{FF2B5EF4-FFF2-40B4-BE49-F238E27FC236}">
                <a16:creationId xmlns:a16="http://schemas.microsoft.com/office/drawing/2014/main" id="{80C32929-D175-4F1B-B2A7-F2CFC724AB04}"/>
              </a:ext>
            </a:extLst>
          </p:cNvPr>
          <p:cNvSpPr/>
          <p:nvPr/>
        </p:nvSpPr>
        <p:spPr>
          <a:xfrm>
            <a:off x="7237203" y="568897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4" name="Flowchart: Preparation 643">
            <a:extLst>
              <a:ext uri="{FF2B5EF4-FFF2-40B4-BE49-F238E27FC236}">
                <a16:creationId xmlns:a16="http://schemas.microsoft.com/office/drawing/2014/main" id="{6E097EAA-0793-4A33-9E80-E3D3C5E813C4}"/>
              </a:ext>
            </a:extLst>
          </p:cNvPr>
          <p:cNvSpPr/>
          <p:nvPr/>
        </p:nvSpPr>
        <p:spPr>
          <a:xfrm>
            <a:off x="7389603" y="5841376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5" name="Flowchart: Preparation 644">
            <a:extLst>
              <a:ext uri="{FF2B5EF4-FFF2-40B4-BE49-F238E27FC236}">
                <a16:creationId xmlns:a16="http://schemas.microsoft.com/office/drawing/2014/main" id="{E6B92664-0FF9-48C9-9060-17259ACD6220}"/>
              </a:ext>
            </a:extLst>
          </p:cNvPr>
          <p:cNvSpPr/>
          <p:nvPr/>
        </p:nvSpPr>
        <p:spPr>
          <a:xfrm>
            <a:off x="5695885" y="43774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6" name="Flowchart: Preparation 645">
            <a:extLst>
              <a:ext uri="{FF2B5EF4-FFF2-40B4-BE49-F238E27FC236}">
                <a16:creationId xmlns:a16="http://schemas.microsoft.com/office/drawing/2014/main" id="{E7F1DD6B-C7A4-4D58-A085-5FD3E988534C}"/>
              </a:ext>
            </a:extLst>
          </p:cNvPr>
          <p:cNvSpPr/>
          <p:nvPr/>
        </p:nvSpPr>
        <p:spPr>
          <a:xfrm>
            <a:off x="5848285" y="45298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7" name="Flowchart: Preparation 646">
            <a:extLst>
              <a:ext uri="{FF2B5EF4-FFF2-40B4-BE49-F238E27FC236}">
                <a16:creationId xmlns:a16="http://schemas.microsoft.com/office/drawing/2014/main" id="{93D8A842-9440-415F-A3DA-A4D3B060AD28}"/>
              </a:ext>
            </a:extLst>
          </p:cNvPr>
          <p:cNvSpPr/>
          <p:nvPr/>
        </p:nvSpPr>
        <p:spPr>
          <a:xfrm>
            <a:off x="6000685" y="46822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8" name="Flowchart: Preparation 647">
            <a:extLst>
              <a:ext uri="{FF2B5EF4-FFF2-40B4-BE49-F238E27FC236}">
                <a16:creationId xmlns:a16="http://schemas.microsoft.com/office/drawing/2014/main" id="{A29D6381-A87E-4BE4-AD6D-44C7929F4728}"/>
              </a:ext>
            </a:extLst>
          </p:cNvPr>
          <p:cNvSpPr/>
          <p:nvPr/>
        </p:nvSpPr>
        <p:spPr>
          <a:xfrm>
            <a:off x="6153085" y="483462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9" name="Flowchart: Preparation 648">
            <a:extLst>
              <a:ext uri="{FF2B5EF4-FFF2-40B4-BE49-F238E27FC236}">
                <a16:creationId xmlns:a16="http://schemas.microsoft.com/office/drawing/2014/main" id="{9BDE3747-F0A0-4E3E-9E92-136159AB3D2B}"/>
              </a:ext>
            </a:extLst>
          </p:cNvPr>
          <p:cNvSpPr/>
          <p:nvPr/>
        </p:nvSpPr>
        <p:spPr>
          <a:xfrm>
            <a:off x="6305485" y="498702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0" name="Flowchart: Preparation 649">
            <a:extLst>
              <a:ext uri="{FF2B5EF4-FFF2-40B4-BE49-F238E27FC236}">
                <a16:creationId xmlns:a16="http://schemas.microsoft.com/office/drawing/2014/main" id="{DBB8C918-E2DE-442D-8680-43DF1C3FD829}"/>
              </a:ext>
            </a:extLst>
          </p:cNvPr>
          <p:cNvSpPr/>
          <p:nvPr/>
        </p:nvSpPr>
        <p:spPr>
          <a:xfrm>
            <a:off x="6457885" y="513942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1" name="Flowchart: Preparation 650">
            <a:extLst>
              <a:ext uri="{FF2B5EF4-FFF2-40B4-BE49-F238E27FC236}">
                <a16:creationId xmlns:a16="http://schemas.microsoft.com/office/drawing/2014/main" id="{4AF40850-485B-447E-9904-B59C5975792C}"/>
              </a:ext>
            </a:extLst>
          </p:cNvPr>
          <p:cNvSpPr/>
          <p:nvPr/>
        </p:nvSpPr>
        <p:spPr>
          <a:xfrm>
            <a:off x="6610285" y="52918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2" name="Flowchart: Preparation 651">
            <a:extLst>
              <a:ext uri="{FF2B5EF4-FFF2-40B4-BE49-F238E27FC236}">
                <a16:creationId xmlns:a16="http://schemas.microsoft.com/office/drawing/2014/main" id="{F1DFCC35-E0E3-49F2-84E6-0C21B6FD819E}"/>
              </a:ext>
            </a:extLst>
          </p:cNvPr>
          <p:cNvSpPr/>
          <p:nvPr/>
        </p:nvSpPr>
        <p:spPr>
          <a:xfrm>
            <a:off x="6762685" y="544422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3" name="Flowchart: Preparation 652">
            <a:extLst>
              <a:ext uri="{FF2B5EF4-FFF2-40B4-BE49-F238E27FC236}">
                <a16:creationId xmlns:a16="http://schemas.microsoft.com/office/drawing/2014/main" id="{238B3829-F4E4-4337-AC36-E4AE52575431}"/>
              </a:ext>
            </a:extLst>
          </p:cNvPr>
          <p:cNvSpPr/>
          <p:nvPr/>
        </p:nvSpPr>
        <p:spPr>
          <a:xfrm>
            <a:off x="6915085" y="55966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4" name="Flowchart: Preparation 653">
            <a:extLst>
              <a:ext uri="{FF2B5EF4-FFF2-40B4-BE49-F238E27FC236}">
                <a16:creationId xmlns:a16="http://schemas.microsoft.com/office/drawing/2014/main" id="{E571BB10-C0AC-4493-AF06-492A474C14CA}"/>
              </a:ext>
            </a:extLst>
          </p:cNvPr>
          <p:cNvSpPr/>
          <p:nvPr/>
        </p:nvSpPr>
        <p:spPr>
          <a:xfrm>
            <a:off x="7067485" y="574902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" name="Flowchart: Preparation 654">
            <a:extLst>
              <a:ext uri="{FF2B5EF4-FFF2-40B4-BE49-F238E27FC236}">
                <a16:creationId xmlns:a16="http://schemas.microsoft.com/office/drawing/2014/main" id="{228679C1-8ABD-4EAD-99EA-DF4611C62F39}"/>
              </a:ext>
            </a:extLst>
          </p:cNvPr>
          <p:cNvSpPr/>
          <p:nvPr/>
        </p:nvSpPr>
        <p:spPr>
          <a:xfrm>
            <a:off x="6074352" y="369971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6" name="Flowchart: Preparation 655">
            <a:extLst>
              <a:ext uri="{FF2B5EF4-FFF2-40B4-BE49-F238E27FC236}">
                <a16:creationId xmlns:a16="http://schemas.microsoft.com/office/drawing/2014/main" id="{4B00612C-3BB3-4D7B-B335-BCFD17D8CD25}"/>
              </a:ext>
            </a:extLst>
          </p:cNvPr>
          <p:cNvSpPr/>
          <p:nvPr/>
        </p:nvSpPr>
        <p:spPr>
          <a:xfrm>
            <a:off x="6226752" y="385211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7" name="Flowchart: Preparation 656">
            <a:extLst>
              <a:ext uri="{FF2B5EF4-FFF2-40B4-BE49-F238E27FC236}">
                <a16:creationId xmlns:a16="http://schemas.microsoft.com/office/drawing/2014/main" id="{15C21F6C-7A45-4A26-8D55-56D2A84E25D6}"/>
              </a:ext>
            </a:extLst>
          </p:cNvPr>
          <p:cNvSpPr/>
          <p:nvPr/>
        </p:nvSpPr>
        <p:spPr>
          <a:xfrm>
            <a:off x="6379152" y="40045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8" name="Flowchart: Preparation 657">
            <a:extLst>
              <a:ext uri="{FF2B5EF4-FFF2-40B4-BE49-F238E27FC236}">
                <a16:creationId xmlns:a16="http://schemas.microsoft.com/office/drawing/2014/main" id="{A8239C57-1745-441A-9A42-EBDF1C454BAE}"/>
              </a:ext>
            </a:extLst>
          </p:cNvPr>
          <p:cNvSpPr/>
          <p:nvPr/>
        </p:nvSpPr>
        <p:spPr>
          <a:xfrm>
            <a:off x="6531552" y="41569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9" name="Flowchart: Preparation 658">
            <a:extLst>
              <a:ext uri="{FF2B5EF4-FFF2-40B4-BE49-F238E27FC236}">
                <a16:creationId xmlns:a16="http://schemas.microsoft.com/office/drawing/2014/main" id="{CD88D8C0-ED71-4706-AD26-072CF75925F7}"/>
              </a:ext>
            </a:extLst>
          </p:cNvPr>
          <p:cNvSpPr/>
          <p:nvPr/>
        </p:nvSpPr>
        <p:spPr>
          <a:xfrm>
            <a:off x="6683952" y="43093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0" name="Flowchart: Preparation 659">
            <a:extLst>
              <a:ext uri="{FF2B5EF4-FFF2-40B4-BE49-F238E27FC236}">
                <a16:creationId xmlns:a16="http://schemas.microsoft.com/office/drawing/2014/main" id="{2F927DAB-0B02-4605-AB6E-8AB8118FE68F}"/>
              </a:ext>
            </a:extLst>
          </p:cNvPr>
          <p:cNvSpPr/>
          <p:nvPr/>
        </p:nvSpPr>
        <p:spPr>
          <a:xfrm>
            <a:off x="6836352" y="44617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1" name="Flowchart: Preparation 660">
            <a:extLst>
              <a:ext uri="{FF2B5EF4-FFF2-40B4-BE49-F238E27FC236}">
                <a16:creationId xmlns:a16="http://schemas.microsoft.com/office/drawing/2014/main" id="{C7AC644D-A13D-43FB-8122-F9D8383A50C2}"/>
              </a:ext>
            </a:extLst>
          </p:cNvPr>
          <p:cNvSpPr/>
          <p:nvPr/>
        </p:nvSpPr>
        <p:spPr>
          <a:xfrm>
            <a:off x="6988752" y="46141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2" name="Flowchart: Preparation 661">
            <a:extLst>
              <a:ext uri="{FF2B5EF4-FFF2-40B4-BE49-F238E27FC236}">
                <a16:creationId xmlns:a16="http://schemas.microsoft.com/office/drawing/2014/main" id="{3E114893-070A-4788-A8E3-EA6ED0ABEA7E}"/>
              </a:ext>
            </a:extLst>
          </p:cNvPr>
          <p:cNvSpPr/>
          <p:nvPr/>
        </p:nvSpPr>
        <p:spPr>
          <a:xfrm>
            <a:off x="7141152" y="476651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3" name="Flowchart: Preparation 662">
            <a:extLst>
              <a:ext uri="{FF2B5EF4-FFF2-40B4-BE49-F238E27FC236}">
                <a16:creationId xmlns:a16="http://schemas.microsoft.com/office/drawing/2014/main" id="{920474DD-9546-48E5-9AB7-3D4FCC1F129C}"/>
              </a:ext>
            </a:extLst>
          </p:cNvPr>
          <p:cNvSpPr/>
          <p:nvPr/>
        </p:nvSpPr>
        <p:spPr>
          <a:xfrm>
            <a:off x="7293552" y="491891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4" name="Flowchart: Preparation 663">
            <a:extLst>
              <a:ext uri="{FF2B5EF4-FFF2-40B4-BE49-F238E27FC236}">
                <a16:creationId xmlns:a16="http://schemas.microsoft.com/office/drawing/2014/main" id="{60F5A931-D903-45E7-8123-65995913AC1D}"/>
              </a:ext>
            </a:extLst>
          </p:cNvPr>
          <p:cNvSpPr/>
          <p:nvPr/>
        </p:nvSpPr>
        <p:spPr>
          <a:xfrm>
            <a:off x="7445952" y="5071317"/>
            <a:ext cx="155864" cy="155863"/>
          </a:xfrm>
          <a:prstGeom prst="flowChartPreparation">
            <a:avLst/>
          </a:prstGeom>
          <a:solidFill>
            <a:schemeClr val="bg2">
              <a:lumMod val="75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Flowchart: Preparation 664">
            <a:extLst>
              <a:ext uri="{FF2B5EF4-FFF2-40B4-BE49-F238E27FC236}">
                <a16:creationId xmlns:a16="http://schemas.microsoft.com/office/drawing/2014/main" id="{56F51400-F44D-402C-9C09-BFEEAD077DD8}"/>
              </a:ext>
            </a:extLst>
          </p:cNvPr>
          <p:cNvSpPr/>
          <p:nvPr/>
        </p:nvSpPr>
        <p:spPr>
          <a:xfrm>
            <a:off x="4510390" y="23639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Flowchart: Preparation 665">
            <a:extLst>
              <a:ext uri="{FF2B5EF4-FFF2-40B4-BE49-F238E27FC236}">
                <a16:creationId xmlns:a16="http://schemas.microsoft.com/office/drawing/2014/main" id="{51043E62-D0B5-4AB3-8D56-C3E3048E1B1B}"/>
              </a:ext>
            </a:extLst>
          </p:cNvPr>
          <p:cNvSpPr/>
          <p:nvPr/>
        </p:nvSpPr>
        <p:spPr>
          <a:xfrm>
            <a:off x="4662790" y="25163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Flowchart: Preparation 666">
            <a:extLst>
              <a:ext uri="{FF2B5EF4-FFF2-40B4-BE49-F238E27FC236}">
                <a16:creationId xmlns:a16="http://schemas.microsoft.com/office/drawing/2014/main" id="{499DC76C-CFA6-4FA9-98F6-C864213B4916}"/>
              </a:ext>
            </a:extLst>
          </p:cNvPr>
          <p:cNvSpPr/>
          <p:nvPr/>
        </p:nvSpPr>
        <p:spPr>
          <a:xfrm>
            <a:off x="4815190" y="26687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8" name="Flowchart: Preparation 667">
            <a:extLst>
              <a:ext uri="{FF2B5EF4-FFF2-40B4-BE49-F238E27FC236}">
                <a16:creationId xmlns:a16="http://schemas.microsoft.com/office/drawing/2014/main" id="{166BF76C-397F-422A-858B-97BE2FF8ECB1}"/>
              </a:ext>
            </a:extLst>
          </p:cNvPr>
          <p:cNvSpPr/>
          <p:nvPr/>
        </p:nvSpPr>
        <p:spPr>
          <a:xfrm>
            <a:off x="4967590" y="28211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9" name="Flowchart: Preparation 668">
            <a:extLst>
              <a:ext uri="{FF2B5EF4-FFF2-40B4-BE49-F238E27FC236}">
                <a16:creationId xmlns:a16="http://schemas.microsoft.com/office/drawing/2014/main" id="{D31FE1B2-078D-4C40-B812-FC8F7F9C9980}"/>
              </a:ext>
            </a:extLst>
          </p:cNvPr>
          <p:cNvSpPr/>
          <p:nvPr/>
        </p:nvSpPr>
        <p:spPr>
          <a:xfrm>
            <a:off x="5119990" y="29735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0" name="Flowchart: Preparation 669">
            <a:extLst>
              <a:ext uri="{FF2B5EF4-FFF2-40B4-BE49-F238E27FC236}">
                <a16:creationId xmlns:a16="http://schemas.microsoft.com/office/drawing/2014/main" id="{FE2DE6DE-F900-46FA-8EC2-6032CF203CC9}"/>
              </a:ext>
            </a:extLst>
          </p:cNvPr>
          <p:cNvSpPr/>
          <p:nvPr/>
        </p:nvSpPr>
        <p:spPr>
          <a:xfrm>
            <a:off x="5272390" y="31259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1" name="Flowchart: Preparation 670">
            <a:extLst>
              <a:ext uri="{FF2B5EF4-FFF2-40B4-BE49-F238E27FC236}">
                <a16:creationId xmlns:a16="http://schemas.microsoft.com/office/drawing/2014/main" id="{131E5181-7DF7-4652-8759-3AFF6D3D7646}"/>
              </a:ext>
            </a:extLst>
          </p:cNvPr>
          <p:cNvSpPr/>
          <p:nvPr/>
        </p:nvSpPr>
        <p:spPr>
          <a:xfrm>
            <a:off x="5424790" y="32783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2" name="Flowchart: Preparation 671">
            <a:extLst>
              <a:ext uri="{FF2B5EF4-FFF2-40B4-BE49-F238E27FC236}">
                <a16:creationId xmlns:a16="http://schemas.microsoft.com/office/drawing/2014/main" id="{F6AAD1A7-4690-4742-BA5B-E11D1D309854}"/>
              </a:ext>
            </a:extLst>
          </p:cNvPr>
          <p:cNvSpPr/>
          <p:nvPr/>
        </p:nvSpPr>
        <p:spPr>
          <a:xfrm>
            <a:off x="5577190" y="34307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3" name="Flowchart: Preparation 672">
            <a:extLst>
              <a:ext uri="{FF2B5EF4-FFF2-40B4-BE49-F238E27FC236}">
                <a16:creationId xmlns:a16="http://schemas.microsoft.com/office/drawing/2014/main" id="{8742BC4F-C91C-48BA-82BB-37D6111DAE95}"/>
              </a:ext>
            </a:extLst>
          </p:cNvPr>
          <p:cNvSpPr/>
          <p:nvPr/>
        </p:nvSpPr>
        <p:spPr>
          <a:xfrm>
            <a:off x="5729590" y="35831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Flowchart: Preparation 673">
            <a:extLst>
              <a:ext uri="{FF2B5EF4-FFF2-40B4-BE49-F238E27FC236}">
                <a16:creationId xmlns:a16="http://schemas.microsoft.com/office/drawing/2014/main" id="{B1943AD0-B634-4E95-B06D-F21A31B1DF0F}"/>
              </a:ext>
            </a:extLst>
          </p:cNvPr>
          <p:cNvSpPr/>
          <p:nvPr/>
        </p:nvSpPr>
        <p:spPr>
          <a:xfrm>
            <a:off x="5881990" y="37355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" name="Flowchart: Preparation 674">
            <a:extLst>
              <a:ext uri="{FF2B5EF4-FFF2-40B4-BE49-F238E27FC236}">
                <a16:creationId xmlns:a16="http://schemas.microsoft.com/office/drawing/2014/main" id="{9DC93176-44E8-4A4E-9D8C-7C24A2C02809}"/>
              </a:ext>
            </a:extLst>
          </p:cNvPr>
          <p:cNvSpPr/>
          <p:nvPr/>
        </p:nvSpPr>
        <p:spPr>
          <a:xfrm>
            <a:off x="4662790" y="27068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6" name="Flowchart: Preparation 675">
            <a:extLst>
              <a:ext uri="{FF2B5EF4-FFF2-40B4-BE49-F238E27FC236}">
                <a16:creationId xmlns:a16="http://schemas.microsoft.com/office/drawing/2014/main" id="{FFF40D63-C3E6-400B-8B1B-B94C09AAEC51}"/>
              </a:ext>
            </a:extLst>
          </p:cNvPr>
          <p:cNvSpPr/>
          <p:nvPr/>
        </p:nvSpPr>
        <p:spPr>
          <a:xfrm>
            <a:off x="4815190" y="28592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7" name="Flowchart: Preparation 676">
            <a:extLst>
              <a:ext uri="{FF2B5EF4-FFF2-40B4-BE49-F238E27FC236}">
                <a16:creationId xmlns:a16="http://schemas.microsoft.com/office/drawing/2014/main" id="{BE59F8C0-5FDE-4419-8EB0-A08D9CC6BFC8}"/>
              </a:ext>
            </a:extLst>
          </p:cNvPr>
          <p:cNvSpPr/>
          <p:nvPr/>
        </p:nvSpPr>
        <p:spPr>
          <a:xfrm>
            <a:off x="4967590" y="30116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8" name="Flowchart: Preparation 677">
            <a:extLst>
              <a:ext uri="{FF2B5EF4-FFF2-40B4-BE49-F238E27FC236}">
                <a16:creationId xmlns:a16="http://schemas.microsoft.com/office/drawing/2014/main" id="{A5E7BFD0-A277-4E16-818E-78E18FF835E7}"/>
              </a:ext>
            </a:extLst>
          </p:cNvPr>
          <p:cNvSpPr/>
          <p:nvPr/>
        </p:nvSpPr>
        <p:spPr>
          <a:xfrm>
            <a:off x="5119990" y="31640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9" name="Flowchart: Preparation 678">
            <a:extLst>
              <a:ext uri="{FF2B5EF4-FFF2-40B4-BE49-F238E27FC236}">
                <a16:creationId xmlns:a16="http://schemas.microsoft.com/office/drawing/2014/main" id="{7177A2E8-13D8-4864-ABD4-B681158B9AB8}"/>
              </a:ext>
            </a:extLst>
          </p:cNvPr>
          <p:cNvSpPr/>
          <p:nvPr/>
        </p:nvSpPr>
        <p:spPr>
          <a:xfrm>
            <a:off x="5272390" y="33164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0" name="Flowchart: Preparation 679">
            <a:extLst>
              <a:ext uri="{FF2B5EF4-FFF2-40B4-BE49-F238E27FC236}">
                <a16:creationId xmlns:a16="http://schemas.microsoft.com/office/drawing/2014/main" id="{3EDABFC6-A5E4-422F-A1A9-E3020BC45DED}"/>
              </a:ext>
            </a:extLst>
          </p:cNvPr>
          <p:cNvSpPr/>
          <p:nvPr/>
        </p:nvSpPr>
        <p:spPr>
          <a:xfrm>
            <a:off x="5424790" y="34688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1" name="Flowchart: Preparation 680">
            <a:extLst>
              <a:ext uri="{FF2B5EF4-FFF2-40B4-BE49-F238E27FC236}">
                <a16:creationId xmlns:a16="http://schemas.microsoft.com/office/drawing/2014/main" id="{0896CBDA-D796-4315-B5AA-A1E7B96DB379}"/>
              </a:ext>
            </a:extLst>
          </p:cNvPr>
          <p:cNvSpPr/>
          <p:nvPr/>
        </p:nvSpPr>
        <p:spPr>
          <a:xfrm>
            <a:off x="5577190" y="36212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2" name="Flowchart: Preparation 681">
            <a:extLst>
              <a:ext uri="{FF2B5EF4-FFF2-40B4-BE49-F238E27FC236}">
                <a16:creationId xmlns:a16="http://schemas.microsoft.com/office/drawing/2014/main" id="{6CB33AC5-68A1-4417-9A71-FFB029C99AD2}"/>
              </a:ext>
            </a:extLst>
          </p:cNvPr>
          <p:cNvSpPr/>
          <p:nvPr/>
        </p:nvSpPr>
        <p:spPr>
          <a:xfrm>
            <a:off x="5729590" y="37736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3" name="Flowchart: Preparation 682">
            <a:extLst>
              <a:ext uri="{FF2B5EF4-FFF2-40B4-BE49-F238E27FC236}">
                <a16:creationId xmlns:a16="http://schemas.microsoft.com/office/drawing/2014/main" id="{444ADBDB-A25B-4D82-97F5-D3CDBD64F58B}"/>
              </a:ext>
            </a:extLst>
          </p:cNvPr>
          <p:cNvSpPr/>
          <p:nvPr/>
        </p:nvSpPr>
        <p:spPr>
          <a:xfrm>
            <a:off x="5881990" y="39260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4" name="Flowchart: Preparation 683">
            <a:extLst>
              <a:ext uri="{FF2B5EF4-FFF2-40B4-BE49-F238E27FC236}">
                <a16:creationId xmlns:a16="http://schemas.microsoft.com/office/drawing/2014/main" id="{27622672-7485-4489-BAD6-7FB3444BFE4D}"/>
              </a:ext>
            </a:extLst>
          </p:cNvPr>
          <p:cNvSpPr/>
          <p:nvPr/>
        </p:nvSpPr>
        <p:spPr>
          <a:xfrm>
            <a:off x="6034390" y="40784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Flowchart: Preparation 684">
            <a:extLst>
              <a:ext uri="{FF2B5EF4-FFF2-40B4-BE49-F238E27FC236}">
                <a16:creationId xmlns:a16="http://schemas.microsoft.com/office/drawing/2014/main" id="{65B61419-3ADB-40E0-A6FA-9DBEDB00EE12}"/>
              </a:ext>
            </a:extLst>
          </p:cNvPr>
          <p:cNvSpPr/>
          <p:nvPr/>
        </p:nvSpPr>
        <p:spPr>
          <a:xfrm>
            <a:off x="4659326" y="29180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6" name="Flowchart: Preparation 685">
            <a:extLst>
              <a:ext uri="{FF2B5EF4-FFF2-40B4-BE49-F238E27FC236}">
                <a16:creationId xmlns:a16="http://schemas.microsoft.com/office/drawing/2014/main" id="{66C3839C-02D7-43FA-9B84-EF43BC97F0C0}"/>
              </a:ext>
            </a:extLst>
          </p:cNvPr>
          <p:cNvSpPr/>
          <p:nvPr/>
        </p:nvSpPr>
        <p:spPr>
          <a:xfrm>
            <a:off x="4811726" y="30704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7" name="Flowchart: Preparation 686">
            <a:extLst>
              <a:ext uri="{FF2B5EF4-FFF2-40B4-BE49-F238E27FC236}">
                <a16:creationId xmlns:a16="http://schemas.microsoft.com/office/drawing/2014/main" id="{A7137E8D-7F02-45EA-A7FF-5F79D85D4217}"/>
              </a:ext>
            </a:extLst>
          </p:cNvPr>
          <p:cNvSpPr/>
          <p:nvPr/>
        </p:nvSpPr>
        <p:spPr>
          <a:xfrm>
            <a:off x="4964126" y="32228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8" name="Flowchart: Preparation 687">
            <a:extLst>
              <a:ext uri="{FF2B5EF4-FFF2-40B4-BE49-F238E27FC236}">
                <a16:creationId xmlns:a16="http://schemas.microsoft.com/office/drawing/2014/main" id="{BD767BE4-1EB8-448A-A63F-6E32B45E0671}"/>
              </a:ext>
            </a:extLst>
          </p:cNvPr>
          <p:cNvSpPr/>
          <p:nvPr/>
        </p:nvSpPr>
        <p:spPr>
          <a:xfrm>
            <a:off x="5116526" y="33752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9" name="Flowchart: Preparation 688">
            <a:extLst>
              <a:ext uri="{FF2B5EF4-FFF2-40B4-BE49-F238E27FC236}">
                <a16:creationId xmlns:a16="http://schemas.microsoft.com/office/drawing/2014/main" id="{BDC71E14-3991-47FC-B2A2-10CF39A73925}"/>
              </a:ext>
            </a:extLst>
          </p:cNvPr>
          <p:cNvSpPr/>
          <p:nvPr/>
        </p:nvSpPr>
        <p:spPr>
          <a:xfrm>
            <a:off x="5268926" y="35276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0" name="Flowchart: Preparation 689">
            <a:extLst>
              <a:ext uri="{FF2B5EF4-FFF2-40B4-BE49-F238E27FC236}">
                <a16:creationId xmlns:a16="http://schemas.microsoft.com/office/drawing/2014/main" id="{2B332D95-91E7-4139-894E-919AB05B8955}"/>
              </a:ext>
            </a:extLst>
          </p:cNvPr>
          <p:cNvSpPr/>
          <p:nvPr/>
        </p:nvSpPr>
        <p:spPr>
          <a:xfrm>
            <a:off x="5421326" y="36800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1" name="Flowchart: Preparation 690">
            <a:extLst>
              <a:ext uri="{FF2B5EF4-FFF2-40B4-BE49-F238E27FC236}">
                <a16:creationId xmlns:a16="http://schemas.microsoft.com/office/drawing/2014/main" id="{AD838780-7498-48AE-9B07-63D4B5660F39}"/>
              </a:ext>
            </a:extLst>
          </p:cNvPr>
          <p:cNvSpPr/>
          <p:nvPr/>
        </p:nvSpPr>
        <p:spPr>
          <a:xfrm>
            <a:off x="5573726" y="38324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2" name="Flowchart: Preparation 691">
            <a:extLst>
              <a:ext uri="{FF2B5EF4-FFF2-40B4-BE49-F238E27FC236}">
                <a16:creationId xmlns:a16="http://schemas.microsoft.com/office/drawing/2014/main" id="{1367D719-9768-4038-B812-0836184978F4}"/>
              </a:ext>
            </a:extLst>
          </p:cNvPr>
          <p:cNvSpPr/>
          <p:nvPr/>
        </p:nvSpPr>
        <p:spPr>
          <a:xfrm>
            <a:off x="5726126" y="39848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3" name="Flowchart: Preparation 692">
            <a:extLst>
              <a:ext uri="{FF2B5EF4-FFF2-40B4-BE49-F238E27FC236}">
                <a16:creationId xmlns:a16="http://schemas.microsoft.com/office/drawing/2014/main" id="{5503BBE6-DB30-46BC-AEFA-B0AA174352F9}"/>
              </a:ext>
            </a:extLst>
          </p:cNvPr>
          <p:cNvSpPr/>
          <p:nvPr/>
        </p:nvSpPr>
        <p:spPr>
          <a:xfrm>
            <a:off x="5878526" y="41372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4" name="Flowchart: Preparation 693">
            <a:extLst>
              <a:ext uri="{FF2B5EF4-FFF2-40B4-BE49-F238E27FC236}">
                <a16:creationId xmlns:a16="http://schemas.microsoft.com/office/drawing/2014/main" id="{4C773FC5-3A8D-4618-BE57-57A73F78B089}"/>
              </a:ext>
            </a:extLst>
          </p:cNvPr>
          <p:cNvSpPr/>
          <p:nvPr/>
        </p:nvSpPr>
        <p:spPr>
          <a:xfrm>
            <a:off x="6030926" y="42896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5" name="Flowchart: Preparation 694">
            <a:extLst>
              <a:ext uri="{FF2B5EF4-FFF2-40B4-BE49-F238E27FC236}">
                <a16:creationId xmlns:a16="http://schemas.microsoft.com/office/drawing/2014/main" id="{9CEE661D-EEAF-4F82-BA76-D55C2B909B94}"/>
              </a:ext>
            </a:extLst>
          </p:cNvPr>
          <p:cNvSpPr/>
          <p:nvPr/>
        </p:nvSpPr>
        <p:spPr>
          <a:xfrm>
            <a:off x="4489608" y="29515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" name="Flowchart: Preparation 695">
            <a:extLst>
              <a:ext uri="{FF2B5EF4-FFF2-40B4-BE49-F238E27FC236}">
                <a16:creationId xmlns:a16="http://schemas.microsoft.com/office/drawing/2014/main" id="{1A40CD44-1776-4F1A-9D38-811FEBA42405}"/>
              </a:ext>
            </a:extLst>
          </p:cNvPr>
          <p:cNvSpPr/>
          <p:nvPr/>
        </p:nvSpPr>
        <p:spPr>
          <a:xfrm>
            <a:off x="4642008" y="31039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7" name="Flowchart: Preparation 696">
            <a:extLst>
              <a:ext uri="{FF2B5EF4-FFF2-40B4-BE49-F238E27FC236}">
                <a16:creationId xmlns:a16="http://schemas.microsoft.com/office/drawing/2014/main" id="{F6C9E7BA-21C2-499F-89FA-A224470525CA}"/>
              </a:ext>
            </a:extLst>
          </p:cNvPr>
          <p:cNvSpPr/>
          <p:nvPr/>
        </p:nvSpPr>
        <p:spPr>
          <a:xfrm>
            <a:off x="4794408" y="32563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8" name="Flowchart: Preparation 697">
            <a:extLst>
              <a:ext uri="{FF2B5EF4-FFF2-40B4-BE49-F238E27FC236}">
                <a16:creationId xmlns:a16="http://schemas.microsoft.com/office/drawing/2014/main" id="{2B33AAAB-3A2E-4215-8ABF-B00E6E90BE48}"/>
              </a:ext>
            </a:extLst>
          </p:cNvPr>
          <p:cNvSpPr/>
          <p:nvPr/>
        </p:nvSpPr>
        <p:spPr>
          <a:xfrm>
            <a:off x="4946808" y="34087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9" name="Flowchart: Preparation 698">
            <a:extLst>
              <a:ext uri="{FF2B5EF4-FFF2-40B4-BE49-F238E27FC236}">
                <a16:creationId xmlns:a16="http://schemas.microsoft.com/office/drawing/2014/main" id="{FD601917-0D69-4B65-A7F4-0384879FD84C}"/>
              </a:ext>
            </a:extLst>
          </p:cNvPr>
          <p:cNvSpPr/>
          <p:nvPr/>
        </p:nvSpPr>
        <p:spPr>
          <a:xfrm>
            <a:off x="5099208" y="35611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0" name="Flowchart: Preparation 699">
            <a:extLst>
              <a:ext uri="{FF2B5EF4-FFF2-40B4-BE49-F238E27FC236}">
                <a16:creationId xmlns:a16="http://schemas.microsoft.com/office/drawing/2014/main" id="{444A993A-1A38-49AE-949F-4BCA20E29743}"/>
              </a:ext>
            </a:extLst>
          </p:cNvPr>
          <p:cNvSpPr/>
          <p:nvPr/>
        </p:nvSpPr>
        <p:spPr>
          <a:xfrm>
            <a:off x="5251608" y="37135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1" name="Flowchart: Preparation 700">
            <a:extLst>
              <a:ext uri="{FF2B5EF4-FFF2-40B4-BE49-F238E27FC236}">
                <a16:creationId xmlns:a16="http://schemas.microsoft.com/office/drawing/2014/main" id="{415AA1B3-23B6-4FF5-BFA0-8E67D9053DEA}"/>
              </a:ext>
            </a:extLst>
          </p:cNvPr>
          <p:cNvSpPr/>
          <p:nvPr/>
        </p:nvSpPr>
        <p:spPr>
          <a:xfrm>
            <a:off x="5404008" y="386595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2" name="Flowchart: Preparation 701">
            <a:extLst>
              <a:ext uri="{FF2B5EF4-FFF2-40B4-BE49-F238E27FC236}">
                <a16:creationId xmlns:a16="http://schemas.microsoft.com/office/drawing/2014/main" id="{BCB4E006-9B0E-4812-8535-54046355E58F}"/>
              </a:ext>
            </a:extLst>
          </p:cNvPr>
          <p:cNvSpPr/>
          <p:nvPr/>
        </p:nvSpPr>
        <p:spPr>
          <a:xfrm>
            <a:off x="5556408" y="401835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3" name="Flowchart: Preparation 702">
            <a:extLst>
              <a:ext uri="{FF2B5EF4-FFF2-40B4-BE49-F238E27FC236}">
                <a16:creationId xmlns:a16="http://schemas.microsoft.com/office/drawing/2014/main" id="{353700A6-FFB7-441C-B13F-415D30DDB7E0}"/>
              </a:ext>
            </a:extLst>
          </p:cNvPr>
          <p:cNvSpPr/>
          <p:nvPr/>
        </p:nvSpPr>
        <p:spPr>
          <a:xfrm>
            <a:off x="5708808" y="417075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lowchart: Preparation 703">
            <a:extLst>
              <a:ext uri="{FF2B5EF4-FFF2-40B4-BE49-F238E27FC236}">
                <a16:creationId xmlns:a16="http://schemas.microsoft.com/office/drawing/2014/main" id="{FE7795A4-D15C-471F-B71C-A3FA3F796DD7}"/>
              </a:ext>
            </a:extLst>
          </p:cNvPr>
          <p:cNvSpPr/>
          <p:nvPr/>
        </p:nvSpPr>
        <p:spPr>
          <a:xfrm>
            <a:off x="5861208" y="432315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lowchart: Preparation 704">
            <a:extLst>
              <a:ext uri="{FF2B5EF4-FFF2-40B4-BE49-F238E27FC236}">
                <a16:creationId xmlns:a16="http://schemas.microsoft.com/office/drawing/2014/main" id="{DCE4D9F6-C21C-48CF-8A77-F1C6E5FDCA7C}"/>
              </a:ext>
            </a:extLst>
          </p:cNvPr>
          <p:cNvSpPr/>
          <p:nvPr/>
        </p:nvSpPr>
        <p:spPr>
          <a:xfrm>
            <a:off x="4167490" y="28592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" name="Flowchart: Preparation 705">
            <a:extLst>
              <a:ext uri="{FF2B5EF4-FFF2-40B4-BE49-F238E27FC236}">
                <a16:creationId xmlns:a16="http://schemas.microsoft.com/office/drawing/2014/main" id="{22EF9621-A095-4615-B9B7-B238D03DE1C2}"/>
              </a:ext>
            </a:extLst>
          </p:cNvPr>
          <p:cNvSpPr/>
          <p:nvPr/>
        </p:nvSpPr>
        <p:spPr>
          <a:xfrm>
            <a:off x="4319890" y="30116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lowchart: Preparation 706">
            <a:extLst>
              <a:ext uri="{FF2B5EF4-FFF2-40B4-BE49-F238E27FC236}">
                <a16:creationId xmlns:a16="http://schemas.microsoft.com/office/drawing/2014/main" id="{AE9F4D75-D627-4B02-A46C-EC6FD256CA59}"/>
              </a:ext>
            </a:extLst>
          </p:cNvPr>
          <p:cNvSpPr/>
          <p:nvPr/>
        </p:nvSpPr>
        <p:spPr>
          <a:xfrm>
            <a:off x="4472290" y="31640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lowchart: Preparation 707">
            <a:extLst>
              <a:ext uri="{FF2B5EF4-FFF2-40B4-BE49-F238E27FC236}">
                <a16:creationId xmlns:a16="http://schemas.microsoft.com/office/drawing/2014/main" id="{991743C8-CA9F-47EC-8335-92267B98DED1}"/>
              </a:ext>
            </a:extLst>
          </p:cNvPr>
          <p:cNvSpPr/>
          <p:nvPr/>
        </p:nvSpPr>
        <p:spPr>
          <a:xfrm>
            <a:off x="4624690" y="33164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lowchart: Preparation 708">
            <a:extLst>
              <a:ext uri="{FF2B5EF4-FFF2-40B4-BE49-F238E27FC236}">
                <a16:creationId xmlns:a16="http://schemas.microsoft.com/office/drawing/2014/main" id="{70906400-5644-4A1B-A5D7-ECE1F347AE1E}"/>
              </a:ext>
            </a:extLst>
          </p:cNvPr>
          <p:cNvSpPr/>
          <p:nvPr/>
        </p:nvSpPr>
        <p:spPr>
          <a:xfrm>
            <a:off x="4777090" y="34688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lowchart: Preparation 709">
            <a:extLst>
              <a:ext uri="{FF2B5EF4-FFF2-40B4-BE49-F238E27FC236}">
                <a16:creationId xmlns:a16="http://schemas.microsoft.com/office/drawing/2014/main" id="{5278E07A-937E-4431-A1BE-F9172B8D843B}"/>
              </a:ext>
            </a:extLst>
          </p:cNvPr>
          <p:cNvSpPr/>
          <p:nvPr/>
        </p:nvSpPr>
        <p:spPr>
          <a:xfrm>
            <a:off x="4929490" y="36212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lowchart: Preparation 710">
            <a:extLst>
              <a:ext uri="{FF2B5EF4-FFF2-40B4-BE49-F238E27FC236}">
                <a16:creationId xmlns:a16="http://schemas.microsoft.com/office/drawing/2014/main" id="{4B38687B-D587-478A-973B-ABB59143F340}"/>
              </a:ext>
            </a:extLst>
          </p:cNvPr>
          <p:cNvSpPr/>
          <p:nvPr/>
        </p:nvSpPr>
        <p:spPr>
          <a:xfrm>
            <a:off x="5081890" y="37736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2" name="Flowchart: Preparation 711">
            <a:extLst>
              <a:ext uri="{FF2B5EF4-FFF2-40B4-BE49-F238E27FC236}">
                <a16:creationId xmlns:a16="http://schemas.microsoft.com/office/drawing/2014/main" id="{80D42E44-B276-47B3-898D-78C780A74A7B}"/>
              </a:ext>
            </a:extLst>
          </p:cNvPr>
          <p:cNvSpPr/>
          <p:nvPr/>
        </p:nvSpPr>
        <p:spPr>
          <a:xfrm>
            <a:off x="5234290" y="3926004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lowchart: Preparation 712">
            <a:extLst>
              <a:ext uri="{FF2B5EF4-FFF2-40B4-BE49-F238E27FC236}">
                <a16:creationId xmlns:a16="http://schemas.microsoft.com/office/drawing/2014/main" id="{C4C891A3-84FA-4773-A6FD-44CA809CD0CC}"/>
              </a:ext>
            </a:extLst>
          </p:cNvPr>
          <p:cNvSpPr/>
          <p:nvPr/>
        </p:nvSpPr>
        <p:spPr>
          <a:xfrm>
            <a:off x="5386690" y="40784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lowchart: Preparation 713">
            <a:extLst>
              <a:ext uri="{FF2B5EF4-FFF2-40B4-BE49-F238E27FC236}">
                <a16:creationId xmlns:a16="http://schemas.microsoft.com/office/drawing/2014/main" id="{0F8093BA-FE4B-4B6C-9A4C-8744ECE88C5D}"/>
              </a:ext>
            </a:extLst>
          </p:cNvPr>
          <p:cNvSpPr/>
          <p:nvPr/>
        </p:nvSpPr>
        <p:spPr>
          <a:xfrm>
            <a:off x="5539090" y="42308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lowchart: Preparation 714">
            <a:extLst>
              <a:ext uri="{FF2B5EF4-FFF2-40B4-BE49-F238E27FC236}">
                <a16:creationId xmlns:a16="http://schemas.microsoft.com/office/drawing/2014/main" id="{B63627B1-4217-47BD-A77B-7C03183CC69B}"/>
              </a:ext>
            </a:extLst>
          </p:cNvPr>
          <p:cNvSpPr/>
          <p:nvPr/>
        </p:nvSpPr>
        <p:spPr>
          <a:xfrm>
            <a:off x="4545957" y="218149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lowchart: Preparation 715">
            <a:extLst>
              <a:ext uri="{FF2B5EF4-FFF2-40B4-BE49-F238E27FC236}">
                <a16:creationId xmlns:a16="http://schemas.microsoft.com/office/drawing/2014/main" id="{843D2974-B26F-41ED-AB7C-C06852A1A057}"/>
              </a:ext>
            </a:extLst>
          </p:cNvPr>
          <p:cNvSpPr/>
          <p:nvPr/>
        </p:nvSpPr>
        <p:spPr>
          <a:xfrm>
            <a:off x="4698357" y="233389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lowchart: Preparation 716">
            <a:extLst>
              <a:ext uri="{FF2B5EF4-FFF2-40B4-BE49-F238E27FC236}">
                <a16:creationId xmlns:a16="http://schemas.microsoft.com/office/drawing/2014/main" id="{1C91F963-93B0-43C2-97D0-7E76EB0BF59A}"/>
              </a:ext>
            </a:extLst>
          </p:cNvPr>
          <p:cNvSpPr/>
          <p:nvPr/>
        </p:nvSpPr>
        <p:spPr>
          <a:xfrm>
            <a:off x="4850757" y="248629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lowchart: Preparation 717">
            <a:extLst>
              <a:ext uri="{FF2B5EF4-FFF2-40B4-BE49-F238E27FC236}">
                <a16:creationId xmlns:a16="http://schemas.microsoft.com/office/drawing/2014/main" id="{FC1DADED-BFB5-4819-890B-AD573759D59D}"/>
              </a:ext>
            </a:extLst>
          </p:cNvPr>
          <p:cNvSpPr/>
          <p:nvPr/>
        </p:nvSpPr>
        <p:spPr>
          <a:xfrm>
            <a:off x="5003157" y="263869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lowchart: Preparation 718">
            <a:extLst>
              <a:ext uri="{FF2B5EF4-FFF2-40B4-BE49-F238E27FC236}">
                <a16:creationId xmlns:a16="http://schemas.microsoft.com/office/drawing/2014/main" id="{CBFA29A2-FC45-42FF-B316-5DFA3D0597E4}"/>
              </a:ext>
            </a:extLst>
          </p:cNvPr>
          <p:cNvSpPr/>
          <p:nvPr/>
        </p:nvSpPr>
        <p:spPr>
          <a:xfrm>
            <a:off x="5155557" y="2791097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lowchart: Preparation 719">
            <a:extLst>
              <a:ext uri="{FF2B5EF4-FFF2-40B4-BE49-F238E27FC236}">
                <a16:creationId xmlns:a16="http://schemas.microsoft.com/office/drawing/2014/main" id="{2E206799-5DC4-43F3-8189-28791B77B33C}"/>
              </a:ext>
            </a:extLst>
          </p:cNvPr>
          <p:cNvSpPr/>
          <p:nvPr/>
        </p:nvSpPr>
        <p:spPr>
          <a:xfrm>
            <a:off x="5307957" y="294349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lowchart: Preparation 720">
            <a:extLst>
              <a:ext uri="{FF2B5EF4-FFF2-40B4-BE49-F238E27FC236}">
                <a16:creationId xmlns:a16="http://schemas.microsoft.com/office/drawing/2014/main" id="{18DBA401-B75F-450F-AB77-82F28A938EFA}"/>
              </a:ext>
            </a:extLst>
          </p:cNvPr>
          <p:cNvSpPr/>
          <p:nvPr/>
        </p:nvSpPr>
        <p:spPr>
          <a:xfrm>
            <a:off x="5460357" y="309589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lowchart: Preparation 721">
            <a:extLst>
              <a:ext uri="{FF2B5EF4-FFF2-40B4-BE49-F238E27FC236}">
                <a16:creationId xmlns:a16="http://schemas.microsoft.com/office/drawing/2014/main" id="{A79B75DE-2AC4-4AE6-875A-AB89CDB3F177}"/>
              </a:ext>
            </a:extLst>
          </p:cNvPr>
          <p:cNvSpPr/>
          <p:nvPr/>
        </p:nvSpPr>
        <p:spPr>
          <a:xfrm>
            <a:off x="5612757" y="324829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lowchart: Preparation 722">
            <a:extLst>
              <a:ext uri="{FF2B5EF4-FFF2-40B4-BE49-F238E27FC236}">
                <a16:creationId xmlns:a16="http://schemas.microsoft.com/office/drawing/2014/main" id="{C0EE9ECC-FD7F-407C-975E-765E1EF3ACE2}"/>
              </a:ext>
            </a:extLst>
          </p:cNvPr>
          <p:cNvSpPr/>
          <p:nvPr/>
        </p:nvSpPr>
        <p:spPr>
          <a:xfrm>
            <a:off x="5765157" y="340069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lowchart: Preparation 723">
            <a:extLst>
              <a:ext uri="{FF2B5EF4-FFF2-40B4-BE49-F238E27FC236}">
                <a16:creationId xmlns:a16="http://schemas.microsoft.com/office/drawing/2014/main" id="{3F80C4D2-51AF-4DC9-9AAE-8337FBB58694}"/>
              </a:ext>
            </a:extLst>
          </p:cNvPr>
          <p:cNvSpPr/>
          <p:nvPr/>
        </p:nvSpPr>
        <p:spPr>
          <a:xfrm>
            <a:off x="5917557" y="3553097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lowchart: Preparation 724">
            <a:extLst>
              <a:ext uri="{FF2B5EF4-FFF2-40B4-BE49-F238E27FC236}">
                <a16:creationId xmlns:a16="http://schemas.microsoft.com/office/drawing/2014/main" id="{F0BC8403-C8D8-45CF-A4EE-12D925D3464F}"/>
              </a:ext>
            </a:extLst>
          </p:cNvPr>
          <p:cNvSpPr/>
          <p:nvPr/>
        </p:nvSpPr>
        <p:spPr>
          <a:xfrm>
            <a:off x="10337287" y="17249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lowchart: Preparation 725">
            <a:extLst>
              <a:ext uri="{FF2B5EF4-FFF2-40B4-BE49-F238E27FC236}">
                <a16:creationId xmlns:a16="http://schemas.microsoft.com/office/drawing/2014/main" id="{9BE389EC-D0D1-44C9-BF85-2C1D33B1CD07}"/>
              </a:ext>
            </a:extLst>
          </p:cNvPr>
          <p:cNvSpPr/>
          <p:nvPr/>
        </p:nvSpPr>
        <p:spPr>
          <a:xfrm>
            <a:off x="10489687" y="18773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lowchart: Preparation 726">
            <a:extLst>
              <a:ext uri="{FF2B5EF4-FFF2-40B4-BE49-F238E27FC236}">
                <a16:creationId xmlns:a16="http://schemas.microsoft.com/office/drawing/2014/main" id="{BE6A29E4-9BF2-4682-8E35-7F0FAA66C3BF}"/>
              </a:ext>
            </a:extLst>
          </p:cNvPr>
          <p:cNvSpPr/>
          <p:nvPr/>
        </p:nvSpPr>
        <p:spPr>
          <a:xfrm>
            <a:off x="10642087" y="20297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lowchart: Preparation 727">
            <a:extLst>
              <a:ext uri="{FF2B5EF4-FFF2-40B4-BE49-F238E27FC236}">
                <a16:creationId xmlns:a16="http://schemas.microsoft.com/office/drawing/2014/main" id="{6F2BB305-878B-49E8-8988-03BD4FC7F7FC}"/>
              </a:ext>
            </a:extLst>
          </p:cNvPr>
          <p:cNvSpPr/>
          <p:nvPr/>
        </p:nvSpPr>
        <p:spPr>
          <a:xfrm>
            <a:off x="10794487" y="21821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lowchart: Preparation 728">
            <a:extLst>
              <a:ext uri="{FF2B5EF4-FFF2-40B4-BE49-F238E27FC236}">
                <a16:creationId xmlns:a16="http://schemas.microsoft.com/office/drawing/2014/main" id="{C44F9BEE-E117-4643-850D-D3B8B3FE8246}"/>
              </a:ext>
            </a:extLst>
          </p:cNvPr>
          <p:cNvSpPr/>
          <p:nvPr/>
        </p:nvSpPr>
        <p:spPr>
          <a:xfrm>
            <a:off x="10946887" y="23345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0" name="Flowchart: Preparation 729">
            <a:extLst>
              <a:ext uri="{FF2B5EF4-FFF2-40B4-BE49-F238E27FC236}">
                <a16:creationId xmlns:a16="http://schemas.microsoft.com/office/drawing/2014/main" id="{ADF36FD8-0FB4-4433-B89B-E6CDE545D466}"/>
              </a:ext>
            </a:extLst>
          </p:cNvPr>
          <p:cNvSpPr/>
          <p:nvPr/>
        </p:nvSpPr>
        <p:spPr>
          <a:xfrm>
            <a:off x="11099287" y="24869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1" name="Flowchart: Preparation 730">
            <a:extLst>
              <a:ext uri="{FF2B5EF4-FFF2-40B4-BE49-F238E27FC236}">
                <a16:creationId xmlns:a16="http://schemas.microsoft.com/office/drawing/2014/main" id="{B25F945E-3AFA-4F2F-BDF7-FA42AF9BCAE2}"/>
              </a:ext>
            </a:extLst>
          </p:cNvPr>
          <p:cNvSpPr/>
          <p:nvPr/>
        </p:nvSpPr>
        <p:spPr>
          <a:xfrm>
            <a:off x="11251687" y="26393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lowchart: Preparation 731">
            <a:extLst>
              <a:ext uri="{FF2B5EF4-FFF2-40B4-BE49-F238E27FC236}">
                <a16:creationId xmlns:a16="http://schemas.microsoft.com/office/drawing/2014/main" id="{DFBEA9E9-BFA0-4135-9228-D2FD9FF8078F}"/>
              </a:ext>
            </a:extLst>
          </p:cNvPr>
          <p:cNvSpPr/>
          <p:nvPr/>
        </p:nvSpPr>
        <p:spPr>
          <a:xfrm>
            <a:off x="11404087" y="27917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lowchart: Preparation 732">
            <a:extLst>
              <a:ext uri="{FF2B5EF4-FFF2-40B4-BE49-F238E27FC236}">
                <a16:creationId xmlns:a16="http://schemas.microsoft.com/office/drawing/2014/main" id="{FF2FDD6B-4B1A-4595-BFA8-936CAE7F456F}"/>
              </a:ext>
            </a:extLst>
          </p:cNvPr>
          <p:cNvSpPr/>
          <p:nvPr/>
        </p:nvSpPr>
        <p:spPr>
          <a:xfrm>
            <a:off x="11556487" y="29441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4" name="Flowchart: Preparation 733">
            <a:extLst>
              <a:ext uri="{FF2B5EF4-FFF2-40B4-BE49-F238E27FC236}">
                <a16:creationId xmlns:a16="http://schemas.microsoft.com/office/drawing/2014/main" id="{AB0A73A3-926B-47E3-97A8-FB9882F3C837}"/>
              </a:ext>
            </a:extLst>
          </p:cNvPr>
          <p:cNvSpPr/>
          <p:nvPr/>
        </p:nvSpPr>
        <p:spPr>
          <a:xfrm>
            <a:off x="11708887" y="30965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lowchart: Preparation 734">
            <a:extLst>
              <a:ext uri="{FF2B5EF4-FFF2-40B4-BE49-F238E27FC236}">
                <a16:creationId xmlns:a16="http://schemas.microsoft.com/office/drawing/2014/main" id="{711C9C98-5AED-4B15-A023-48AAC6B31EDE}"/>
              </a:ext>
            </a:extLst>
          </p:cNvPr>
          <p:cNvSpPr/>
          <p:nvPr/>
        </p:nvSpPr>
        <p:spPr>
          <a:xfrm>
            <a:off x="10489687" y="20678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lowchart: Preparation 735">
            <a:extLst>
              <a:ext uri="{FF2B5EF4-FFF2-40B4-BE49-F238E27FC236}">
                <a16:creationId xmlns:a16="http://schemas.microsoft.com/office/drawing/2014/main" id="{CC41023C-474F-48BF-B260-EF6BB9ED0815}"/>
              </a:ext>
            </a:extLst>
          </p:cNvPr>
          <p:cNvSpPr/>
          <p:nvPr/>
        </p:nvSpPr>
        <p:spPr>
          <a:xfrm>
            <a:off x="10642087" y="22202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lowchart: Preparation 736">
            <a:extLst>
              <a:ext uri="{FF2B5EF4-FFF2-40B4-BE49-F238E27FC236}">
                <a16:creationId xmlns:a16="http://schemas.microsoft.com/office/drawing/2014/main" id="{CA312FA0-E050-41FF-9F52-E07AF3BDBA0A}"/>
              </a:ext>
            </a:extLst>
          </p:cNvPr>
          <p:cNvSpPr/>
          <p:nvPr/>
        </p:nvSpPr>
        <p:spPr>
          <a:xfrm>
            <a:off x="10794487" y="23726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8" name="Flowchart: Preparation 737">
            <a:extLst>
              <a:ext uri="{FF2B5EF4-FFF2-40B4-BE49-F238E27FC236}">
                <a16:creationId xmlns:a16="http://schemas.microsoft.com/office/drawing/2014/main" id="{01018912-4E4A-48BA-AD8B-9E37DCE5E743}"/>
              </a:ext>
            </a:extLst>
          </p:cNvPr>
          <p:cNvSpPr/>
          <p:nvPr/>
        </p:nvSpPr>
        <p:spPr>
          <a:xfrm>
            <a:off x="10946887" y="25250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lowchart: Preparation 738">
            <a:extLst>
              <a:ext uri="{FF2B5EF4-FFF2-40B4-BE49-F238E27FC236}">
                <a16:creationId xmlns:a16="http://schemas.microsoft.com/office/drawing/2014/main" id="{EA76569D-F4B5-41C6-AE57-3E298904363D}"/>
              </a:ext>
            </a:extLst>
          </p:cNvPr>
          <p:cNvSpPr/>
          <p:nvPr/>
        </p:nvSpPr>
        <p:spPr>
          <a:xfrm>
            <a:off x="11099287" y="26774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lowchart: Preparation 739">
            <a:extLst>
              <a:ext uri="{FF2B5EF4-FFF2-40B4-BE49-F238E27FC236}">
                <a16:creationId xmlns:a16="http://schemas.microsoft.com/office/drawing/2014/main" id="{2C4B92D5-D0DB-44AD-B4F5-08A7400C14FE}"/>
              </a:ext>
            </a:extLst>
          </p:cNvPr>
          <p:cNvSpPr/>
          <p:nvPr/>
        </p:nvSpPr>
        <p:spPr>
          <a:xfrm>
            <a:off x="11251687" y="28298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1" name="Flowchart: Preparation 740">
            <a:extLst>
              <a:ext uri="{FF2B5EF4-FFF2-40B4-BE49-F238E27FC236}">
                <a16:creationId xmlns:a16="http://schemas.microsoft.com/office/drawing/2014/main" id="{6BF037E8-112F-49BA-8523-7A86ABE67C56}"/>
              </a:ext>
            </a:extLst>
          </p:cNvPr>
          <p:cNvSpPr/>
          <p:nvPr/>
        </p:nvSpPr>
        <p:spPr>
          <a:xfrm>
            <a:off x="11404087" y="29822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lowchart: Preparation 741">
            <a:extLst>
              <a:ext uri="{FF2B5EF4-FFF2-40B4-BE49-F238E27FC236}">
                <a16:creationId xmlns:a16="http://schemas.microsoft.com/office/drawing/2014/main" id="{3EB768E5-F56E-4A45-9F22-DBB741C8A967}"/>
              </a:ext>
            </a:extLst>
          </p:cNvPr>
          <p:cNvSpPr/>
          <p:nvPr/>
        </p:nvSpPr>
        <p:spPr>
          <a:xfrm>
            <a:off x="11556487" y="31346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lowchart: Preparation 742">
            <a:extLst>
              <a:ext uri="{FF2B5EF4-FFF2-40B4-BE49-F238E27FC236}">
                <a16:creationId xmlns:a16="http://schemas.microsoft.com/office/drawing/2014/main" id="{529D4B28-61C8-4CD9-92FD-66F59D86E9D7}"/>
              </a:ext>
            </a:extLst>
          </p:cNvPr>
          <p:cNvSpPr/>
          <p:nvPr/>
        </p:nvSpPr>
        <p:spPr>
          <a:xfrm>
            <a:off x="11708887" y="32870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4" name="Flowchart: Preparation 743">
            <a:extLst>
              <a:ext uri="{FF2B5EF4-FFF2-40B4-BE49-F238E27FC236}">
                <a16:creationId xmlns:a16="http://schemas.microsoft.com/office/drawing/2014/main" id="{BCCA4668-F414-4F05-8670-1FD944FEE657}"/>
              </a:ext>
            </a:extLst>
          </p:cNvPr>
          <p:cNvSpPr/>
          <p:nvPr/>
        </p:nvSpPr>
        <p:spPr>
          <a:xfrm>
            <a:off x="11861287" y="34394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lowchart: Preparation 744">
            <a:extLst>
              <a:ext uri="{FF2B5EF4-FFF2-40B4-BE49-F238E27FC236}">
                <a16:creationId xmlns:a16="http://schemas.microsoft.com/office/drawing/2014/main" id="{D658DBFE-053C-46A0-8A39-59A9F9F71690}"/>
              </a:ext>
            </a:extLst>
          </p:cNvPr>
          <p:cNvSpPr/>
          <p:nvPr/>
        </p:nvSpPr>
        <p:spPr>
          <a:xfrm>
            <a:off x="10486223" y="227910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6" name="Flowchart: Preparation 745">
            <a:extLst>
              <a:ext uri="{FF2B5EF4-FFF2-40B4-BE49-F238E27FC236}">
                <a16:creationId xmlns:a16="http://schemas.microsoft.com/office/drawing/2014/main" id="{15EACC2D-59D7-4876-9E71-7871DAE5599D}"/>
              </a:ext>
            </a:extLst>
          </p:cNvPr>
          <p:cNvSpPr/>
          <p:nvPr/>
        </p:nvSpPr>
        <p:spPr>
          <a:xfrm>
            <a:off x="10638623" y="243150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lowchart: Preparation 746">
            <a:extLst>
              <a:ext uri="{FF2B5EF4-FFF2-40B4-BE49-F238E27FC236}">
                <a16:creationId xmlns:a16="http://schemas.microsoft.com/office/drawing/2014/main" id="{6BFABF50-E179-47A4-BDFE-3E20CF9D2471}"/>
              </a:ext>
            </a:extLst>
          </p:cNvPr>
          <p:cNvSpPr/>
          <p:nvPr/>
        </p:nvSpPr>
        <p:spPr>
          <a:xfrm>
            <a:off x="10791023" y="258390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lowchart: Preparation 747">
            <a:extLst>
              <a:ext uri="{FF2B5EF4-FFF2-40B4-BE49-F238E27FC236}">
                <a16:creationId xmlns:a16="http://schemas.microsoft.com/office/drawing/2014/main" id="{6EE33D99-B0C9-4740-9BA8-D2C0FF68EB43}"/>
              </a:ext>
            </a:extLst>
          </p:cNvPr>
          <p:cNvSpPr/>
          <p:nvPr/>
        </p:nvSpPr>
        <p:spPr>
          <a:xfrm>
            <a:off x="10943423" y="273630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9" name="Flowchart: Preparation 748">
            <a:extLst>
              <a:ext uri="{FF2B5EF4-FFF2-40B4-BE49-F238E27FC236}">
                <a16:creationId xmlns:a16="http://schemas.microsoft.com/office/drawing/2014/main" id="{DCFDE718-E3A0-4376-8A9B-35CCF6A332EC}"/>
              </a:ext>
            </a:extLst>
          </p:cNvPr>
          <p:cNvSpPr/>
          <p:nvPr/>
        </p:nvSpPr>
        <p:spPr>
          <a:xfrm>
            <a:off x="11095823" y="28887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lowchart: Preparation 749">
            <a:extLst>
              <a:ext uri="{FF2B5EF4-FFF2-40B4-BE49-F238E27FC236}">
                <a16:creationId xmlns:a16="http://schemas.microsoft.com/office/drawing/2014/main" id="{D05A60EE-6435-4AA0-A5B8-3A71EEA02F61}"/>
              </a:ext>
            </a:extLst>
          </p:cNvPr>
          <p:cNvSpPr/>
          <p:nvPr/>
        </p:nvSpPr>
        <p:spPr>
          <a:xfrm>
            <a:off x="11248223" y="30411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lowchart: Preparation 750">
            <a:extLst>
              <a:ext uri="{FF2B5EF4-FFF2-40B4-BE49-F238E27FC236}">
                <a16:creationId xmlns:a16="http://schemas.microsoft.com/office/drawing/2014/main" id="{3DFC8A72-AD96-4F4A-8FD3-424E04FEF4E9}"/>
              </a:ext>
            </a:extLst>
          </p:cNvPr>
          <p:cNvSpPr/>
          <p:nvPr/>
        </p:nvSpPr>
        <p:spPr>
          <a:xfrm>
            <a:off x="11400623" y="31935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lowchart: Preparation 751">
            <a:extLst>
              <a:ext uri="{FF2B5EF4-FFF2-40B4-BE49-F238E27FC236}">
                <a16:creationId xmlns:a16="http://schemas.microsoft.com/office/drawing/2014/main" id="{C5EFCCF2-84CB-477A-9041-9EF02EC56416}"/>
              </a:ext>
            </a:extLst>
          </p:cNvPr>
          <p:cNvSpPr/>
          <p:nvPr/>
        </p:nvSpPr>
        <p:spPr>
          <a:xfrm>
            <a:off x="11553023" y="33459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lowchart: Preparation 752">
            <a:extLst>
              <a:ext uri="{FF2B5EF4-FFF2-40B4-BE49-F238E27FC236}">
                <a16:creationId xmlns:a16="http://schemas.microsoft.com/office/drawing/2014/main" id="{BE1EEEA7-0A77-4167-B6A9-DDB9EDC5B0C4}"/>
              </a:ext>
            </a:extLst>
          </p:cNvPr>
          <p:cNvSpPr/>
          <p:nvPr/>
        </p:nvSpPr>
        <p:spPr>
          <a:xfrm>
            <a:off x="11705423" y="34983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4" name="Flowchart: Preparation 753">
            <a:extLst>
              <a:ext uri="{FF2B5EF4-FFF2-40B4-BE49-F238E27FC236}">
                <a16:creationId xmlns:a16="http://schemas.microsoft.com/office/drawing/2014/main" id="{5B636BF6-EAFF-4516-B0C2-2ABB41BE1FF7}"/>
              </a:ext>
            </a:extLst>
          </p:cNvPr>
          <p:cNvSpPr/>
          <p:nvPr/>
        </p:nvSpPr>
        <p:spPr>
          <a:xfrm>
            <a:off x="11857823" y="365070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5" name="Flowchart: Preparation 754">
            <a:extLst>
              <a:ext uri="{FF2B5EF4-FFF2-40B4-BE49-F238E27FC236}">
                <a16:creationId xmlns:a16="http://schemas.microsoft.com/office/drawing/2014/main" id="{EF6AFFFD-3965-4EC8-A543-8E1F426EC21D}"/>
              </a:ext>
            </a:extLst>
          </p:cNvPr>
          <p:cNvSpPr/>
          <p:nvPr/>
        </p:nvSpPr>
        <p:spPr>
          <a:xfrm>
            <a:off x="10316505" y="231257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lowchart: Preparation 755">
            <a:extLst>
              <a:ext uri="{FF2B5EF4-FFF2-40B4-BE49-F238E27FC236}">
                <a16:creationId xmlns:a16="http://schemas.microsoft.com/office/drawing/2014/main" id="{7DC9B56E-141B-4D6A-87A5-B9C825DEAFD1}"/>
              </a:ext>
            </a:extLst>
          </p:cNvPr>
          <p:cNvSpPr/>
          <p:nvPr/>
        </p:nvSpPr>
        <p:spPr>
          <a:xfrm>
            <a:off x="10468905" y="246497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lowchart: Preparation 756">
            <a:extLst>
              <a:ext uri="{FF2B5EF4-FFF2-40B4-BE49-F238E27FC236}">
                <a16:creationId xmlns:a16="http://schemas.microsoft.com/office/drawing/2014/main" id="{26ECE40F-3C34-48C3-AEC2-3C2C248C9017}"/>
              </a:ext>
            </a:extLst>
          </p:cNvPr>
          <p:cNvSpPr/>
          <p:nvPr/>
        </p:nvSpPr>
        <p:spPr>
          <a:xfrm>
            <a:off x="10621305" y="261737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lowchart: Preparation 757">
            <a:extLst>
              <a:ext uri="{FF2B5EF4-FFF2-40B4-BE49-F238E27FC236}">
                <a16:creationId xmlns:a16="http://schemas.microsoft.com/office/drawing/2014/main" id="{FE06D2B3-62A2-4D62-B1FA-B20490156259}"/>
              </a:ext>
            </a:extLst>
          </p:cNvPr>
          <p:cNvSpPr/>
          <p:nvPr/>
        </p:nvSpPr>
        <p:spPr>
          <a:xfrm>
            <a:off x="10773705" y="2769774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lowchart: Preparation 758">
            <a:extLst>
              <a:ext uri="{FF2B5EF4-FFF2-40B4-BE49-F238E27FC236}">
                <a16:creationId xmlns:a16="http://schemas.microsoft.com/office/drawing/2014/main" id="{761112F0-5A19-4C18-9BBF-3C7B04E50E2A}"/>
              </a:ext>
            </a:extLst>
          </p:cNvPr>
          <p:cNvSpPr/>
          <p:nvPr/>
        </p:nvSpPr>
        <p:spPr>
          <a:xfrm>
            <a:off x="10926105" y="29221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lowchart: Preparation 759">
            <a:extLst>
              <a:ext uri="{FF2B5EF4-FFF2-40B4-BE49-F238E27FC236}">
                <a16:creationId xmlns:a16="http://schemas.microsoft.com/office/drawing/2014/main" id="{CE0A7D17-C38D-4213-9803-71D30D2FD185}"/>
              </a:ext>
            </a:extLst>
          </p:cNvPr>
          <p:cNvSpPr/>
          <p:nvPr/>
        </p:nvSpPr>
        <p:spPr>
          <a:xfrm>
            <a:off x="11078505" y="30745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1" name="Flowchart: Preparation 760">
            <a:extLst>
              <a:ext uri="{FF2B5EF4-FFF2-40B4-BE49-F238E27FC236}">
                <a16:creationId xmlns:a16="http://schemas.microsoft.com/office/drawing/2014/main" id="{3B2F6469-DF2F-41F0-935A-76FC845DF92C}"/>
              </a:ext>
            </a:extLst>
          </p:cNvPr>
          <p:cNvSpPr/>
          <p:nvPr/>
        </p:nvSpPr>
        <p:spPr>
          <a:xfrm>
            <a:off x="11230905" y="32269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lowchart: Preparation 761">
            <a:extLst>
              <a:ext uri="{FF2B5EF4-FFF2-40B4-BE49-F238E27FC236}">
                <a16:creationId xmlns:a16="http://schemas.microsoft.com/office/drawing/2014/main" id="{21C299DF-8198-4F39-BE00-4E8EB3F8FCD4}"/>
              </a:ext>
            </a:extLst>
          </p:cNvPr>
          <p:cNvSpPr/>
          <p:nvPr/>
        </p:nvSpPr>
        <p:spPr>
          <a:xfrm>
            <a:off x="11383305" y="33793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Flowchart: Preparation 762">
            <a:extLst>
              <a:ext uri="{FF2B5EF4-FFF2-40B4-BE49-F238E27FC236}">
                <a16:creationId xmlns:a16="http://schemas.microsoft.com/office/drawing/2014/main" id="{98C2DF68-E545-4C58-997E-B7D3153B4E75}"/>
              </a:ext>
            </a:extLst>
          </p:cNvPr>
          <p:cNvSpPr/>
          <p:nvPr/>
        </p:nvSpPr>
        <p:spPr>
          <a:xfrm>
            <a:off x="11535705" y="35317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Flowchart: Preparation 763">
            <a:extLst>
              <a:ext uri="{FF2B5EF4-FFF2-40B4-BE49-F238E27FC236}">
                <a16:creationId xmlns:a16="http://schemas.microsoft.com/office/drawing/2014/main" id="{3A1F256F-BE7D-4CE6-B184-98C89E017E53}"/>
              </a:ext>
            </a:extLst>
          </p:cNvPr>
          <p:cNvSpPr/>
          <p:nvPr/>
        </p:nvSpPr>
        <p:spPr>
          <a:xfrm>
            <a:off x="11688105" y="3684174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Flowchart: Preparation 764">
            <a:extLst>
              <a:ext uri="{FF2B5EF4-FFF2-40B4-BE49-F238E27FC236}">
                <a16:creationId xmlns:a16="http://schemas.microsoft.com/office/drawing/2014/main" id="{C4354F3B-E7FF-4D37-AF0A-930454388B38}"/>
              </a:ext>
            </a:extLst>
          </p:cNvPr>
          <p:cNvSpPr/>
          <p:nvPr/>
        </p:nvSpPr>
        <p:spPr>
          <a:xfrm>
            <a:off x="9994387" y="22202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Flowchart: Preparation 765">
            <a:extLst>
              <a:ext uri="{FF2B5EF4-FFF2-40B4-BE49-F238E27FC236}">
                <a16:creationId xmlns:a16="http://schemas.microsoft.com/office/drawing/2014/main" id="{8A5B2F18-F352-495C-9FB0-F468022A0B20}"/>
              </a:ext>
            </a:extLst>
          </p:cNvPr>
          <p:cNvSpPr/>
          <p:nvPr/>
        </p:nvSpPr>
        <p:spPr>
          <a:xfrm>
            <a:off x="10146787" y="23726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7" name="Flowchart: Preparation 766">
            <a:extLst>
              <a:ext uri="{FF2B5EF4-FFF2-40B4-BE49-F238E27FC236}">
                <a16:creationId xmlns:a16="http://schemas.microsoft.com/office/drawing/2014/main" id="{A89D4ED9-3C9D-4BFA-A40F-C64C943C4D6E}"/>
              </a:ext>
            </a:extLst>
          </p:cNvPr>
          <p:cNvSpPr/>
          <p:nvPr/>
        </p:nvSpPr>
        <p:spPr>
          <a:xfrm>
            <a:off x="10299187" y="25250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8" name="Flowchart: Preparation 767">
            <a:extLst>
              <a:ext uri="{FF2B5EF4-FFF2-40B4-BE49-F238E27FC236}">
                <a16:creationId xmlns:a16="http://schemas.microsoft.com/office/drawing/2014/main" id="{685F39A7-83AE-417D-A842-7CE2A14E6B08}"/>
              </a:ext>
            </a:extLst>
          </p:cNvPr>
          <p:cNvSpPr/>
          <p:nvPr/>
        </p:nvSpPr>
        <p:spPr>
          <a:xfrm>
            <a:off x="10451587" y="26774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lowchart: Preparation 768">
            <a:extLst>
              <a:ext uri="{FF2B5EF4-FFF2-40B4-BE49-F238E27FC236}">
                <a16:creationId xmlns:a16="http://schemas.microsoft.com/office/drawing/2014/main" id="{7F097E6F-2C8B-4846-91D3-BB7B98F2F947}"/>
              </a:ext>
            </a:extLst>
          </p:cNvPr>
          <p:cNvSpPr/>
          <p:nvPr/>
        </p:nvSpPr>
        <p:spPr>
          <a:xfrm>
            <a:off x="10603987" y="282982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0" name="Flowchart: Preparation 769">
            <a:extLst>
              <a:ext uri="{FF2B5EF4-FFF2-40B4-BE49-F238E27FC236}">
                <a16:creationId xmlns:a16="http://schemas.microsoft.com/office/drawing/2014/main" id="{3F701F3A-ED4F-473C-B7AF-6C8E993D79F3}"/>
              </a:ext>
            </a:extLst>
          </p:cNvPr>
          <p:cNvSpPr/>
          <p:nvPr/>
        </p:nvSpPr>
        <p:spPr>
          <a:xfrm>
            <a:off x="10756387" y="29822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1" name="Flowchart: Preparation 770">
            <a:extLst>
              <a:ext uri="{FF2B5EF4-FFF2-40B4-BE49-F238E27FC236}">
                <a16:creationId xmlns:a16="http://schemas.microsoft.com/office/drawing/2014/main" id="{DDA7D73C-E2ED-4555-81B4-A4323EBECD17}"/>
              </a:ext>
            </a:extLst>
          </p:cNvPr>
          <p:cNvSpPr/>
          <p:nvPr/>
        </p:nvSpPr>
        <p:spPr>
          <a:xfrm>
            <a:off x="10908787" y="31346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2" name="Flowchart: Preparation 771">
            <a:extLst>
              <a:ext uri="{FF2B5EF4-FFF2-40B4-BE49-F238E27FC236}">
                <a16:creationId xmlns:a16="http://schemas.microsoft.com/office/drawing/2014/main" id="{495A48B1-047F-46D5-B9B5-2BD30DB6A5E3}"/>
              </a:ext>
            </a:extLst>
          </p:cNvPr>
          <p:cNvSpPr/>
          <p:nvPr/>
        </p:nvSpPr>
        <p:spPr>
          <a:xfrm>
            <a:off x="11061187" y="32870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3" name="Flowchart: Preparation 772">
            <a:extLst>
              <a:ext uri="{FF2B5EF4-FFF2-40B4-BE49-F238E27FC236}">
                <a16:creationId xmlns:a16="http://schemas.microsoft.com/office/drawing/2014/main" id="{C7FCA420-BFB5-46BE-9F35-16C35AFDE2CF}"/>
              </a:ext>
            </a:extLst>
          </p:cNvPr>
          <p:cNvSpPr/>
          <p:nvPr/>
        </p:nvSpPr>
        <p:spPr>
          <a:xfrm>
            <a:off x="11213587" y="34394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Flowchart: Preparation 773">
            <a:extLst>
              <a:ext uri="{FF2B5EF4-FFF2-40B4-BE49-F238E27FC236}">
                <a16:creationId xmlns:a16="http://schemas.microsoft.com/office/drawing/2014/main" id="{0E27C243-D197-41E1-86A0-FFBB48112F8B}"/>
              </a:ext>
            </a:extLst>
          </p:cNvPr>
          <p:cNvSpPr/>
          <p:nvPr/>
        </p:nvSpPr>
        <p:spPr>
          <a:xfrm>
            <a:off x="11365987" y="359182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5" name="Flowchart: Preparation 774">
            <a:extLst>
              <a:ext uri="{FF2B5EF4-FFF2-40B4-BE49-F238E27FC236}">
                <a16:creationId xmlns:a16="http://schemas.microsoft.com/office/drawing/2014/main" id="{65C495B1-8F1F-41E6-B211-BCAC1FBF4D26}"/>
              </a:ext>
            </a:extLst>
          </p:cNvPr>
          <p:cNvSpPr/>
          <p:nvPr/>
        </p:nvSpPr>
        <p:spPr>
          <a:xfrm>
            <a:off x="10372854" y="15425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6" name="Flowchart: Preparation 775">
            <a:extLst>
              <a:ext uri="{FF2B5EF4-FFF2-40B4-BE49-F238E27FC236}">
                <a16:creationId xmlns:a16="http://schemas.microsoft.com/office/drawing/2014/main" id="{23A16953-CB85-45B8-9EB0-694E60D464EF}"/>
              </a:ext>
            </a:extLst>
          </p:cNvPr>
          <p:cNvSpPr/>
          <p:nvPr/>
        </p:nvSpPr>
        <p:spPr>
          <a:xfrm>
            <a:off x="10525254" y="16949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7" name="Flowchart: Preparation 776">
            <a:extLst>
              <a:ext uri="{FF2B5EF4-FFF2-40B4-BE49-F238E27FC236}">
                <a16:creationId xmlns:a16="http://schemas.microsoft.com/office/drawing/2014/main" id="{F544FA7C-1FDA-464D-BB0B-C18880C48944}"/>
              </a:ext>
            </a:extLst>
          </p:cNvPr>
          <p:cNvSpPr/>
          <p:nvPr/>
        </p:nvSpPr>
        <p:spPr>
          <a:xfrm>
            <a:off x="10677654" y="18473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8" name="Flowchart: Preparation 777">
            <a:extLst>
              <a:ext uri="{FF2B5EF4-FFF2-40B4-BE49-F238E27FC236}">
                <a16:creationId xmlns:a16="http://schemas.microsoft.com/office/drawing/2014/main" id="{D75E31B7-FA6E-43FE-B91E-9663860047C7}"/>
              </a:ext>
            </a:extLst>
          </p:cNvPr>
          <p:cNvSpPr/>
          <p:nvPr/>
        </p:nvSpPr>
        <p:spPr>
          <a:xfrm>
            <a:off x="10830054" y="19997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9" name="Flowchart: Preparation 778">
            <a:extLst>
              <a:ext uri="{FF2B5EF4-FFF2-40B4-BE49-F238E27FC236}">
                <a16:creationId xmlns:a16="http://schemas.microsoft.com/office/drawing/2014/main" id="{1A55C351-479E-4EB7-A25E-1B62B83DCE66}"/>
              </a:ext>
            </a:extLst>
          </p:cNvPr>
          <p:cNvSpPr/>
          <p:nvPr/>
        </p:nvSpPr>
        <p:spPr>
          <a:xfrm>
            <a:off x="10982454" y="21521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0" name="Flowchart: Preparation 779">
            <a:extLst>
              <a:ext uri="{FF2B5EF4-FFF2-40B4-BE49-F238E27FC236}">
                <a16:creationId xmlns:a16="http://schemas.microsoft.com/office/drawing/2014/main" id="{A9C6DD63-7E6D-4B7E-B611-F15F440BA21A}"/>
              </a:ext>
            </a:extLst>
          </p:cNvPr>
          <p:cNvSpPr/>
          <p:nvPr/>
        </p:nvSpPr>
        <p:spPr>
          <a:xfrm>
            <a:off x="11134854" y="23045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1" name="Flowchart: Preparation 780">
            <a:extLst>
              <a:ext uri="{FF2B5EF4-FFF2-40B4-BE49-F238E27FC236}">
                <a16:creationId xmlns:a16="http://schemas.microsoft.com/office/drawing/2014/main" id="{EB3E9235-A9BA-4145-ACBB-DBFBA8C5D00B}"/>
              </a:ext>
            </a:extLst>
          </p:cNvPr>
          <p:cNvSpPr/>
          <p:nvPr/>
        </p:nvSpPr>
        <p:spPr>
          <a:xfrm>
            <a:off x="11287254" y="24569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2" name="Flowchart: Preparation 781">
            <a:extLst>
              <a:ext uri="{FF2B5EF4-FFF2-40B4-BE49-F238E27FC236}">
                <a16:creationId xmlns:a16="http://schemas.microsoft.com/office/drawing/2014/main" id="{AB7013E3-EC87-4CA1-8BD1-3CF1963AF6E9}"/>
              </a:ext>
            </a:extLst>
          </p:cNvPr>
          <p:cNvSpPr/>
          <p:nvPr/>
        </p:nvSpPr>
        <p:spPr>
          <a:xfrm>
            <a:off x="11439654" y="26093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3" name="Flowchart: Preparation 782">
            <a:extLst>
              <a:ext uri="{FF2B5EF4-FFF2-40B4-BE49-F238E27FC236}">
                <a16:creationId xmlns:a16="http://schemas.microsoft.com/office/drawing/2014/main" id="{348D6206-2709-4388-A9E2-49AB0D8E0D5D}"/>
              </a:ext>
            </a:extLst>
          </p:cNvPr>
          <p:cNvSpPr/>
          <p:nvPr/>
        </p:nvSpPr>
        <p:spPr>
          <a:xfrm>
            <a:off x="11592054" y="2761715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4" name="Flowchart: Preparation 783">
            <a:extLst>
              <a:ext uri="{FF2B5EF4-FFF2-40B4-BE49-F238E27FC236}">
                <a16:creationId xmlns:a16="http://schemas.microsoft.com/office/drawing/2014/main" id="{55D4F94D-4171-407B-8B3A-A94804E8826D}"/>
              </a:ext>
            </a:extLst>
          </p:cNvPr>
          <p:cNvSpPr/>
          <p:nvPr/>
        </p:nvSpPr>
        <p:spPr>
          <a:xfrm>
            <a:off x="11744454" y="2914115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5" name="Flowchart: Preparation 784">
            <a:extLst>
              <a:ext uri="{FF2B5EF4-FFF2-40B4-BE49-F238E27FC236}">
                <a16:creationId xmlns:a16="http://schemas.microsoft.com/office/drawing/2014/main" id="{7C5AC5DA-B89F-4F64-AE76-3B83DA840EB5}"/>
              </a:ext>
            </a:extLst>
          </p:cNvPr>
          <p:cNvSpPr/>
          <p:nvPr/>
        </p:nvSpPr>
        <p:spPr>
          <a:xfrm>
            <a:off x="9469517" y="21388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6" name="Flowchart: Preparation 785">
            <a:extLst>
              <a:ext uri="{FF2B5EF4-FFF2-40B4-BE49-F238E27FC236}">
                <a16:creationId xmlns:a16="http://schemas.microsoft.com/office/drawing/2014/main" id="{600D7E2D-7C40-4BD8-92E4-CFA5303EAE72}"/>
              </a:ext>
            </a:extLst>
          </p:cNvPr>
          <p:cNvSpPr/>
          <p:nvPr/>
        </p:nvSpPr>
        <p:spPr>
          <a:xfrm>
            <a:off x="9621917" y="22912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7" name="Flowchart: Preparation 786">
            <a:extLst>
              <a:ext uri="{FF2B5EF4-FFF2-40B4-BE49-F238E27FC236}">
                <a16:creationId xmlns:a16="http://schemas.microsoft.com/office/drawing/2014/main" id="{866DC050-03BD-4F56-8C8E-D8C0A086D7C1}"/>
              </a:ext>
            </a:extLst>
          </p:cNvPr>
          <p:cNvSpPr/>
          <p:nvPr/>
        </p:nvSpPr>
        <p:spPr>
          <a:xfrm>
            <a:off x="9774317" y="24436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8" name="Flowchart: Preparation 787">
            <a:extLst>
              <a:ext uri="{FF2B5EF4-FFF2-40B4-BE49-F238E27FC236}">
                <a16:creationId xmlns:a16="http://schemas.microsoft.com/office/drawing/2014/main" id="{B03130CB-283B-4FB3-9DA4-852DE3C0948A}"/>
              </a:ext>
            </a:extLst>
          </p:cNvPr>
          <p:cNvSpPr/>
          <p:nvPr/>
        </p:nvSpPr>
        <p:spPr>
          <a:xfrm>
            <a:off x="9926717" y="25960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9" name="Flowchart: Preparation 788">
            <a:extLst>
              <a:ext uri="{FF2B5EF4-FFF2-40B4-BE49-F238E27FC236}">
                <a16:creationId xmlns:a16="http://schemas.microsoft.com/office/drawing/2014/main" id="{3AF09A5E-D0DA-4D4A-A585-2BD405731C15}"/>
              </a:ext>
            </a:extLst>
          </p:cNvPr>
          <p:cNvSpPr/>
          <p:nvPr/>
        </p:nvSpPr>
        <p:spPr>
          <a:xfrm>
            <a:off x="10079117" y="27484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0" name="Flowchart: Preparation 789">
            <a:extLst>
              <a:ext uri="{FF2B5EF4-FFF2-40B4-BE49-F238E27FC236}">
                <a16:creationId xmlns:a16="http://schemas.microsoft.com/office/drawing/2014/main" id="{B98A7128-B7CB-4032-95A8-DD4B89D99C8B}"/>
              </a:ext>
            </a:extLst>
          </p:cNvPr>
          <p:cNvSpPr/>
          <p:nvPr/>
        </p:nvSpPr>
        <p:spPr>
          <a:xfrm>
            <a:off x="10231517" y="29008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1" name="Flowchart: Preparation 790">
            <a:extLst>
              <a:ext uri="{FF2B5EF4-FFF2-40B4-BE49-F238E27FC236}">
                <a16:creationId xmlns:a16="http://schemas.microsoft.com/office/drawing/2014/main" id="{325C9A7D-FF14-4DB9-ACCC-07752F114559}"/>
              </a:ext>
            </a:extLst>
          </p:cNvPr>
          <p:cNvSpPr/>
          <p:nvPr/>
        </p:nvSpPr>
        <p:spPr>
          <a:xfrm>
            <a:off x="10383917" y="30532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2" name="Flowchart: Preparation 791">
            <a:extLst>
              <a:ext uri="{FF2B5EF4-FFF2-40B4-BE49-F238E27FC236}">
                <a16:creationId xmlns:a16="http://schemas.microsoft.com/office/drawing/2014/main" id="{5C1210D1-F783-4095-8104-2A6385B3DE1F}"/>
              </a:ext>
            </a:extLst>
          </p:cNvPr>
          <p:cNvSpPr/>
          <p:nvPr/>
        </p:nvSpPr>
        <p:spPr>
          <a:xfrm>
            <a:off x="10536317" y="32056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3" name="Flowchart: Preparation 792">
            <a:extLst>
              <a:ext uri="{FF2B5EF4-FFF2-40B4-BE49-F238E27FC236}">
                <a16:creationId xmlns:a16="http://schemas.microsoft.com/office/drawing/2014/main" id="{0398D75C-0633-4053-82CF-F2F596D0F30E}"/>
              </a:ext>
            </a:extLst>
          </p:cNvPr>
          <p:cNvSpPr/>
          <p:nvPr/>
        </p:nvSpPr>
        <p:spPr>
          <a:xfrm>
            <a:off x="10688717" y="33580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4" name="Flowchart: Preparation 793">
            <a:extLst>
              <a:ext uri="{FF2B5EF4-FFF2-40B4-BE49-F238E27FC236}">
                <a16:creationId xmlns:a16="http://schemas.microsoft.com/office/drawing/2014/main" id="{AF5C4BD4-BC90-4EC2-971D-D2A7D05CE8D1}"/>
              </a:ext>
            </a:extLst>
          </p:cNvPr>
          <p:cNvSpPr/>
          <p:nvPr/>
        </p:nvSpPr>
        <p:spPr>
          <a:xfrm>
            <a:off x="10841117" y="35104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5" name="Flowchart: Preparation 794">
            <a:extLst>
              <a:ext uri="{FF2B5EF4-FFF2-40B4-BE49-F238E27FC236}">
                <a16:creationId xmlns:a16="http://schemas.microsoft.com/office/drawing/2014/main" id="{EB28DC2F-EC04-4DEB-9416-E10B22E3EAC2}"/>
              </a:ext>
            </a:extLst>
          </p:cNvPr>
          <p:cNvSpPr/>
          <p:nvPr/>
        </p:nvSpPr>
        <p:spPr>
          <a:xfrm>
            <a:off x="9621917" y="24817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6" name="Flowchart: Preparation 795">
            <a:extLst>
              <a:ext uri="{FF2B5EF4-FFF2-40B4-BE49-F238E27FC236}">
                <a16:creationId xmlns:a16="http://schemas.microsoft.com/office/drawing/2014/main" id="{090E922C-0BFA-4A45-98E1-756F7B958577}"/>
              </a:ext>
            </a:extLst>
          </p:cNvPr>
          <p:cNvSpPr/>
          <p:nvPr/>
        </p:nvSpPr>
        <p:spPr>
          <a:xfrm>
            <a:off x="9774317" y="26341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7" name="Flowchart: Preparation 796">
            <a:extLst>
              <a:ext uri="{FF2B5EF4-FFF2-40B4-BE49-F238E27FC236}">
                <a16:creationId xmlns:a16="http://schemas.microsoft.com/office/drawing/2014/main" id="{3EE35835-FD83-4F8B-9A65-6CF25D342179}"/>
              </a:ext>
            </a:extLst>
          </p:cNvPr>
          <p:cNvSpPr/>
          <p:nvPr/>
        </p:nvSpPr>
        <p:spPr>
          <a:xfrm>
            <a:off x="9926717" y="27865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8" name="Flowchart: Preparation 797">
            <a:extLst>
              <a:ext uri="{FF2B5EF4-FFF2-40B4-BE49-F238E27FC236}">
                <a16:creationId xmlns:a16="http://schemas.microsoft.com/office/drawing/2014/main" id="{041EAECC-8B18-45BC-94CF-79CC2E22F6A6}"/>
              </a:ext>
            </a:extLst>
          </p:cNvPr>
          <p:cNvSpPr/>
          <p:nvPr/>
        </p:nvSpPr>
        <p:spPr>
          <a:xfrm>
            <a:off x="10079117" y="29389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9" name="Flowchart: Preparation 798">
            <a:extLst>
              <a:ext uri="{FF2B5EF4-FFF2-40B4-BE49-F238E27FC236}">
                <a16:creationId xmlns:a16="http://schemas.microsoft.com/office/drawing/2014/main" id="{9D54992C-6634-42AB-B7BE-EE793C1C787C}"/>
              </a:ext>
            </a:extLst>
          </p:cNvPr>
          <p:cNvSpPr/>
          <p:nvPr/>
        </p:nvSpPr>
        <p:spPr>
          <a:xfrm>
            <a:off x="10231517" y="30913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0" name="Flowchart: Preparation 799">
            <a:extLst>
              <a:ext uri="{FF2B5EF4-FFF2-40B4-BE49-F238E27FC236}">
                <a16:creationId xmlns:a16="http://schemas.microsoft.com/office/drawing/2014/main" id="{A1D2042A-F338-4092-A4AC-748C2C1B7845}"/>
              </a:ext>
            </a:extLst>
          </p:cNvPr>
          <p:cNvSpPr/>
          <p:nvPr/>
        </p:nvSpPr>
        <p:spPr>
          <a:xfrm>
            <a:off x="10383917" y="32437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lowchart: Preparation 800">
            <a:extLst>
              <a:ext uri="{FF2B5EF4-FFF2-40B4-BE49-F238E27FC236}">
                <a16:creationId xmlns:a16="http://schemas.microsoft.com/office/drawing/2014/main" id="{A8AC4236-2A35-4638-A620-D577F59B9281}"/>
              </a:ext>
            </a:extLst>
          </p:cNvPr>
          <p:cNvSpPr/>
          <p:nvPr/>
        </p:nvSpPr>
        <p:spPr>
          <a:xfrm>
            <a:off x="10536317" y="33961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Flowchart: Preparation 801">
            <a:extLst>
              <a:ext uri="{FF2B5EF4-FFF2-40B4-BE49-F238E27FC236}">
                <a16:creationId xmlns:a16="http://schemas.microsoft.com/office/drawing/2014/main" id="{E92D60B0-789A-47E1-A7E9-5295EA8CC91E}"/>
              </a:ext>
            </a:extLst>
          </p:cNvPr>
          <p:cNvSpPr/>
          <p:nvPr/>
        </p:nvSpPr>
        <p:spPr>
          <a:xfrm>
            <a:off x="10688717" y="35485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3" name="Flowchart: Preparation 802">
            <a:extLst>
              <a:ext uri="{FF2B5EF4-FFF2-40B4-BE49-F238E27FC236}">
                <a16:creationId xmlns:a16="http://schemas.microsoft.com/office/drawing/2014/main" id="{5EA9DAE4-90DA-4A44-A639-E105482A7981}"/>
              </a:ext>
            </a:extLst>
          </p:cNvPr>
          <p:cNvSpPr/>
          <p:nvPr/>
        </p:nvSpPr>
        <p:spPr>
          <a:xfrm>
            <a:off x="10841117" y="37009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4" name="Flowchart: Preparation 803">
            <a:extLst>
              <a:ext uri="{FF2B5EF4-FFF2-40B4-BE49-F238E27FC236}">
                <a16:creationId xmlns:a16="http://schemas.microsoft.com/office/drawing/2014/main" id="{59A7B067-A99E-40B4-90D5-B3BD105E88BF}"/>
              </a:ext>
            </a:extLst>
          </p:cNvPr>
          <p:cNvSpPr/>
          <p:nvPr/>
        </p:nvSpPr>
        <p:spPr>
          <a:xfrm>
            <a:off x="10993517" y="38533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5" name="Flowchart: Preparation 804">
            <a:extLst>
              <a:ext uri="{FF2B5EF4-FFF2-40B4-BE49-F238E27FC236}">
                <a16:creationId xmlns:a16="http://schemas.microsoft.com/office/drawing/2014/main" id="{08F79085-B7E9-4596-A7C3-C05647DABF6A}"/>
              </a:ext>
            </a:extLst>
          </p:cNvPr>
          <p:cNvSpPr/>
          <p:nvPr/>
        </p:nvSpPr>
        <p:spPr>
          <a:xfrm>
            <a:off x="9618453" y="26930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lowchart: Preparation 805">
            <a:extLst>
              <a:ext uri="{FF2B5EF4-FFF2-40B4-BE49-F238E27FC236}">
                <a16:creationId xmlns:a16="http://schemas.microsoft.com/office/drawing/2014/main" id="{CA31C17E-902D-434C-9BAF-DA1C7F2BE84B}"/>
              </a:ext>
            </a:extLst>
          </p:cNvPr>
          <p:cNvSpPr/>
          <p:nvPr/>
        </p:nvSpPr>
        <p:spPr>
          <a:xfrm>
            <a:off x="9770853" y="28454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lowchart: Preparation 806">
            <a:extLst>
              <a:ext uri="{FF2B5EF4-FFF2-40B4-BE49-F238E27FC236}">
                <a16:creationId xmlns:a16="http://schemas.microsoft.com/office/drawing/2014/main" id="{A5129603-B6B9-4642-A877-9FAD746AE772}"/>
              </a:ext>
            </a:extLst>
          </p:cNvPr>
          <p:cNvSpPr/>
          <p:nvPr/>
        </p:nvSpPr>
        <p:spPr>
          <a:xfrm>
            <a:off x="9923253" y="29978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8" name="Flowchart: Preparation 807">
            <a:extLst>
              <a:ext uri="{FF2B5EF4-FFF2-40B4-BE49-F238E27FC236}">
                <a16:creationId xmlns:a16="http://schemas.microsoft.com/office/drawing/2014/main" id="{D2FBC55F-07AD-4987-A898-CA6714300DA5}"/>
              </a:ext>
            </a:extLst>
          </p:cNvPr>
          <p:cNvSpPr/>
          <p:nvPr/>
        </p:nvSpPr>
        <p:spPr>
          <a:xfrm>
            <a:off x="10075653" y="31502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9" name="Flowchart: Preparation 808">
            <a:extLst>
              <a:ext uri="{FF2B5EF4-FFF2-40B4-BE49-F238E27FC236}">
                <a16:creationId xmlns:a16="http://schemas.microsoft.com/office/drawing/2014/main" id="{8A94151B-4C5C-42FA-9836-5CA6C6DDDB0A}"/>
              </a:ext>
            </a:extLst>
          </p:cNvPr>
          <p:cNvSpPr/>
          <p:nvPr/>
        </p:nvSpPr>
        <p:spPr>
          <a:xfrm>
            <a:off x="10228053" y="33026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0" name="Flowchart: Preparation 809">
            <a:extLst>
              <a:ext uri="{FF2B5EF4-FFF2-40B4-BE49-F238E27FC236}">
                <a16:creationId xmlns:a16="http://schemas.microsoft.com/office/drawing/2014/main" id="{5D2C4CF4-3605-4E15-A5BC-9156821E9BE7}"/>
              </a:ext>
            </a:extLst>
          </p:cNvPr>
          <p:cNvSpPr/>
          <p:nvPr/>
        </p:nvSpPr>
        <p:spPr>
          <a:xfrm>
            <a:off x="10380453" y="345500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1" name="Flowchart: Preparation 810">
            <a:extLst>
              <a:ext uri="{FF2B5EF4-FFF2-40B4-BE49-F238E27FC236}">
                <a16:creationId xmlns:a16="http://schemas.microsoft.com/office/drawing/2014/main" id="{2D60B68C-D59E-45F0-B677-F7BF6D401F60}"/>
              </a:ext>
            </a:extLst>
          </p:cNvPr>
          <p:cNvSpPr/>
          <p:nvPr/>
        </p:nvSpPr>
        <p:spPr>
          <a:xfrm>
            <a:off x="10532853" y="360740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2" name="Flowchart: Preparation 811">
            <a:extLst>
              <a:ext uri="{FF2B5EF4-FFF2-40B4-BE49-F238E27FC236}">
                <a16:creationId xmlns:a16="http://schemas.microsoft.com/office/drawing/2014/main" id="{C4E789AA-B87B-4481-84B8-0D683FD5831E}"/>
              </a:ext>
            </a:extLst>
          </p:cNvPr>
          <p:cNvSpPr/>
          <p:nvPr/>
        </p:nvSpPr>
        <p:spPr>
          <a:xfrm>
            <a:off x="10685253" y="375980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3" name="Flowchart: Preparation 812">
            <a:extLst>
              <a:ext uri="{FF2B5EF4-FFF2-40B4-BE49-F238E27FC236}">
                <a16:creationId xmlns:a16="http://schemas.microsoft.com/office/drawing/2014/main" id="{D25E42F4-375A-4D64-9EE2-AA626C331234}"/>
              </a:ext>
            </a:extLst>
          </p:cNvPr>
          <p:cNvSpPr/>
          <p:nvPr/>
        </p:nvSpPr>
        <p:spPr>
          <a:xfrm>
            <a:off x="10837653" y="391220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Flowchart: Preparation 813">
            <a:extLst>
              <a:ext uri="{FF2B5EF4-FFF2-40B4-BE49-F238E27FC236}">
                <a16:creationId xmlns:a16="http://schemas.microsoft.com/office/drawing/2014/main" id="{507C3D15-1CC7-417B-9D94-023CCCC2AFDC}"/>
              </a:ext>
            </a:extLst>
          </p:cNvPr>
          <p:cNvSpPr/>
          <p:nvPr/>
        </p:nvSpPr>
        <p:spPr>
          <a:xfrm>
            <a:off x="10990053" y="406460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5" name="Flowchart: Preparation 814">
            <a:extLst>
              <a:ext uri="{FF2B5EF4-FFF2-40B4-BE49-F238E27FC236}">
                <a16:creationId xmlns:a16="http://schemas.microsoft.com/office/drawing/2014/main" id="{7E7A1C3A-A928-413B-8CE7-11879E949004}"/>
              </a:ext>
            </a:extLst>
          </p:cNvPr>
          <p:cNvSpPr/>
          <p:nvPr/>
        </p:nvSpPr>
        <p:spPr>
          <a:xfrm>
            <a:off x="9448735" y="27264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6" name="Flowchart: Preparation 815">
            <a:extLst>
              <a:ext uri="{FF2B5EF4-FFF2-40B4-BE49-F238E27FC236}">
                <a16:creationId xmlns:a16="http://schemas.microsoft.com/office/drawing/2014/main" id="{6DBBC393-2048-45DE-94E5-4AAB55A3DFB8}"/>
              </a:ext>
            </a:extLst>
          </p:cNvPr>
          <p:cNvSpPr/>
          <p:nvPr/>
        </p:nvSpPr>
        <p:spPr>
          <a:xfrm>
            <a:off x="9601135" y="28788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7" name="Flowchart: Preparation 816">
            <a:extLst>
              <a:ext uri="{FF2B5EF4-FFF2-40B4-BE49-F238E27FC236}">
                <a16:creationId xmlns:a16="http://schemas.microsoft.com/office/drawing/2014/main" id="{0140DB9F-E058-4A49-BF3C-1053F4306978}"/>
              </a:ext>
            </a:extLst>
          </p:cNvPr>
          <p:cNvSpPr/>
          <p:nvPr/>
        </p:nvSpPr>
        <p:spPr>
          <a:xfrm>
            <a:off x="9753535" y="30312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8" name="Flowchart: Preparation 817">
            <a:extLst>
              <a:ext uri="{FF2B5EF4-FFF2-40B4-BE49-F238E27FC236}">
                <a16:creationId xmlns:a16="http://schemas.microsoft.com/office/drawing/2014/main" id="{A7B2ED60-8102-4DF3-BFD8-11E8AE3212DB}"/>
              </a:ext>
            </a:extLst>
          </p:cNvPr>
          <p:cNvSpPr/>
          <p:nvPr/>
        </p:nvSpPr>
        <p:spPr>
          <a:xfrm>
            <a:off x="9905935" y="31836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" name="Flowchart: Preparation 818">
            <a:extLst>
              <a:ext uri="{FF2B5EF4-FFF2-40B4-BE49-F238E27FC236}">
                <a16:creationId xmlns:a16="http://schemas.microsoft.com/office/drawing/2014/main" id="{435B0752-2950-4D7E-81F5-50900525CD2C}"/>
              </a:ext>
            </a:extLst>
          </p:cNvPr>
          <p:cNvSpPr/>
          <p:nvPr/>
        </p:nvSpPr>
        <p:spPr>
          <a:xfrm>
            <a:off x="10058335" y="33360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" name="Flowchart: Preparation 819">
            <a:extLst>
              <a:ext uri="{FF2B5EF4-FFF2-40B4-BE49-F238E27FC236}">
                <a16:creationId xmlns:a16="http://schemas.microsoft.com/office/drawing/2014/main" id="{6BE22FFA-0A50-40B5-9E37-AFCEF39EA7E9}"/>
              </a:ext>
            </a:extLst>
          </p:cNvPr>
          <p:cNvSpPr/>
          <p:nvPr/>
        </p:nvSpPr>
        <p:spPr>
          <a:xfrm>
            <a:off x="10210735" y="348847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lowchart: Preparation 820">
            <a:extLst>
              <a:ext uri="{FF2B5EF4-FFF2-40B4-BE49-F238E27FC236}">
                <a16:creationId xmlns:a16="http://schemas.microsoft.com/office/drawing/2014/main" id="{6803ED89-8E2F-4393-9A84-2E6D06A73CBA}"/>
              </a:ext>
            </a:extLst>
          </p:cNvPr>
          <p:cNvSpPr/>
          <p:nvPr/>
        </p:nvSpPr>
        <p:spPr>
          <a:xfrm>
            <a:off x="10363135" y="364087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2" name="Flowchart: Preparation 821">
            <a:extLst>
              <a:ext uri="{FF2B5EF4-FFF2-40B4-BE49-F238E27FC236}">
                <a16:creationId xmlns:a16="http://schemas.microsoft.com/office/drawing/2014/main" id="{6C02E203-E82D-460C-8465-2C3C49A70EFF}"/>
              </a:ext>
            </a:extLst>
          </p:cNvPr>
          <p:cNvSpPr/>
          <p:nvPr/>
        </p:nvSpPr>
        <p:spPr>
          <a:xfrm>
            <a:off x="10515535" y="379327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3" name="Flowchart: Preparation 822">
            <a:extLst>
              <a:ext uri="{FF2B5EF4-FFF2-40B4-BE49-F238E27FC236}">
                <a16:creationId xmlns:a16="http://schemas.microsoft.com/office/drawing/2014/main" id="{0EE3104B-DE73-4CD5-9FF3-E92517FE5A38}"/>
              </a:ext>
            </a:extLst>
          </p:cNvPr>
          <p:cNvSpPr/>
          <p:nvPr/>
        </p:nvSpPr>
        <p:spPr>
          <a:xfrm>
            <a:off x="10667935" y="394567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4" name="Flowchart: Preparation 823">
            <a:extLst>
              <a:ext uri="{FF2B5EF4-FFF2-40B4-BE49-F238E27FC236}">
                <a16:creationId xmlns:a16="http://schemas.microsoft.com/office/drawing/2014/main" id="{5AFBE3FC-CA71-42BA-93DD-3EB051A08C7E}"/>
              </a:ext>
            </a:extLst>
          </p:cNvPr>
          <p:cNvSpPr/>
          <p:nvPr/>
        </p:nvSpPr>
        <p:spPr>
          <a:xfrm>
            <a:off x="10820335" y="4098070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Flowchart: Preparation 824">
            <a:extLst>
              <a:ext uri="{FF2B5EF4-FFF2-40B4-BE49-F238E27FC236}">
                <a16:creationId xmlns:a16="http://schemas.microsoft.com/office/drawing/2014/main" id="{112F3FA9-D294-40C4-9C52-981F77AA122D}"/>
              </a:ext>
            </a:extLst>
          </p:cNvPr>
          <p:cNvSpPr/>
          <p:nvPr/>
        </p:nvSpPr>
        <p:spPr>
          <a:xfrm>
            <a:off x="9126617" y="26341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6" name="Flowchart: Preparation 825">
            <a:extLst>
              <a:ext uri="{FF2B5EF4-FFF2-40B4-BE49-F238E27FC236}">
                <a16:creationId xmlns:a16="http://schemas.microsoft.com/office/drawing/2014/main" id="{F0FAEE18-CD45-48DA-84B5-C84302740E47}"/>
              </a:ext>
            </a:extLst>
          </p:cNvPr>
          <p:cNvSpPr/>
          <p:nvPr/>
        </p:nvSpPr>
        <p:spPr>
          <a:xfrm>
            <a:off x="9279017" y="27865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7" name="Flowchart: Preparation 826">
            <a:extLst>
              <a:ext uri="{FF2B5EF4-FFF2-40B4-BE49-F238E27FC236}">
                <a16:creationId xmlns:a16="http://schemas.microsoft.com/office/drawing/2014/main" id="{81096FF0-3804-419A-A502-0F604C6D4B4A}"/>
              </a:ext>
            </a:extLst>
          </p:cNvPr>
          <p:cNvSpPr/>
          <p:nvPr/>
        </p:nvSpPr>
        <p:spPr>
          <a:xfrm>
            <a:off x="9431417" y="29389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Flowchart: Preparation 827">
            <a:extLst>
              <a:ext uri="{FF2B5EF4-FFF2-40B4-BE49-F238E27FC236}">
                <a16:creationId xmlns:a16="http://schemas.microsoft.com/office/drawing/2014/main" id="{D804876F-7C03-47F8-B8EC-C0A8AF8869E0}"/>
              </a:ext>
            </a:extLst>
          </p:cNvPr>
          <p:cNvSpPr/>
          <p:nvPr/>
        </p:nvSpPr>
        <p:spPr>
          <a:xfrm>
            <a:off x="9583817" y="30913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9" name="Flowchart: Preparation 828">
            <a:extLst>
              <a:ext uri="{FF2B5EF4-FFF2-40B4-BE49-F238E27FC236}">
                <a16:creationId xmlns:a16="http://schemas.microsoft.com/office/drawing/2014/main" id="{BA27327A-C753-4EA6-8AE7-A733002D74C9}"/>
              </a:ext>
            </a:extLst>
          </p:cNvPr>
          <p:cNvSpPr/>
          <p:nvPr/>
        </p:nvSpPr>
        <p:spPr>
          <a:xfrm>
            <a:off x="9736217" y="32437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0" name="Flowchart: Preparation 829">
            <a:extLst>
              <a:ext uri="{FF2B5EF4-FFF2-40B4-BE49-F238E27FC236}">
                <a16:creationId xmlns:a16="http://schemas.microsoft.com/office/drawing/2014/main" id="{50E698E3-7D9D-46E5-BFBA-247ED20A12D0}"/>
              </a:ext>
            </a:extLst>
          </p:cNvPr>
          <p:cNvSpPr/>
          <p:nvPr/>
        </p:nvSpPr>
        <p:spPr>
          <a:xfrm>
            <a:off x="9888617" y="33961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Flowchart: Preparation 830">
            <a:extLst>
              <a:ext uri="{FF2B5EF4-FFF2-40B4-BE49-F238E27FC236}">
                <a16:creationId xmlns:a16="http://schemas.microsoft.com/office/drawing/2014/main" id="{76A1A19A-A2B4-4466-B3E1-50A5D290FFB8}"/>
              </a:ext>
            </a:extLst>
          </p:cNvPr>
          <p:cNvSpPr/>
          <p:nvPr/>
        </p:nvSpPr>
        <p:spPr>
          <a:xfrm>
            <a:off x="10041017" y="35485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2" name="Flowchart: Preparation 831">
            <a:extLst>
              <a:ext uri="{FF2B5EF4-FFF2-40B4-BE49-F238E27FC236}">
                <a16:creationId xmlns:a16="http://schemas.microsoft.com/office/drawing/2014/main" id="{C3956692-D475-4848-B28A-EEC53F584442}"/>
              </a:ext>
            </a:extLst>
          </p:cNvPr>
          <p:cNvSpPr/>
          <p:nvPr/>
        </p:nvSpPr>
        <p:spPr>
          <a:xfrm>
            <a:off x="10193417" y="37009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3" name="Flowchart: Preparation 832">
            <a:extLst>
              <a:ext uri="{FF2B5EF4-FFF2-40B4-BE49-F238E27FC236}">
                <a16:creationId xmlns:a16="http://schemas.microsoft.com/office/drawing/2014/main" id="{E5F31105-8F2B-4A2C-A095-B7DF1A4AE565}"/>
              </a:ext>
            </a:extLst>
          </p:cNvPr>
          <p:cNvSpPr/>
          <p:nvPr/>
        </p:nvSpPr>
        <p:spPr>
          <a:xfrm>
            <a:off x="10345817" y="38533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4" name="Flowchart: Preparation 833">
            <a:extLst>
              <a:ext uri="{FF2B5EF4-FFF2-40B4-BE49-F238E27FC236}">
                <a16:creationId xmlns:a16="http://schemas.microsoft.com/office/drawing/2014/main" id="{30190FA3-18DB-487F-99F6-A0870B79EEE2}"/>
              </a:ext>
            </a:extLst>
          </p:cNvPr>
          <p:cNvSpPr/>
          <p:nvPr/>
        </p:nvSpPr>
        <p:spPr>
          <a:xfrm>
            <a:off x="10498217" y="400571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5" name="Flowchart: Preparation 834">
            <a:extLst>
              <a:ext uri="{FF2B5EF4-FFF2-40B4-BE49-F238E27FC236}">
                <a16:creationId xmlns:a16="http://schemas.microsoft.com/office/drawing/2014/main" id="{CEEFAC2F-13C9-4B28-8B47-4B7DBAC4F7DF}"/>
              </a:ext>
            </a:extLst>
          </p:cNvPr>
          <p:cNvSpPr/>
          <p:nvPr/>
        </p:nvSpPr>
        <p:spPr>
          <a:xfrm>
            <a:off x="9505084" y="19564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6" name="Flowchart: Preparation 835">
            <a:extLst>
              <a:ext uri="{FF2B5EF4-FFF2-40B4-BE49-F238E27FC236}">
                <a16:creationId xmlns:a16="http://schemas.microsoft.com/office/drawing/2014/main" id="{AC7CD37C-CBCB-46DC-B90C-6398518AAE98}"/>
              </a:ext>
            </a:extLst>
          </p:cNvPr>
          <p:cNvSpPr/>
          <p:nvPr/>
        </p:nvSpPr>
        <p:spPr>
          <a:xfrm>
            <a:off x="9657484" y="21088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7" name="Flowchart: Preparation 836">
            <a:extLst>
              <a:ext uri="{FF2B5EF4-FFF2-40B4-BE49-F238E27FC236}">
                <a16:creationId xmlns:a16="http://schemas.microsoft.com/office/drawing/2014/main" id="{131E7AD9-8EF0-4EA8-88D9-EB16613E1E0E}"/>
              </a:ext>
            </a:extLst>
          </p:cNvPr>
          <p:cNvSpPr/>
          <p:nvPr/>
        </p:nvSpPr>
        <p:spPr>
          <a:xfrm>
            <a:off x="9809884" y="22612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8" name="Flowchart: Preparation 837">
            <a:extLst>
              <a:ext uri="{FF2B5EF4-FFF2-40B4-BE49-F238E27FC236}">
                <a16:creationId xmlns:a16="http://schemas.microsoft.com/office/drawing/2014/main" id="{488AC39A-2997-4B34-BA1B-566541A90BD4}"/>
              </a:ext>
            </a:extLst>
          </p:cNvPr>
          <p:cNvSpPr/>
          <p:nvPr/>
        </p:nvSpPr>
        <p:spPr>
          <a:xfrm>
            <a:off x="9962284" y="2413611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9" name="Flowchart: Preparation 838">
            <a:extLst>
              <a:ext uri="{FF2B5EF4-FFF2-40B4-BE49-F238E27FC236}">
                <a16:creationId xmlns:a16="http://schemas.microsoft.com/office/drawing/2014/main" id="{D0027887-90AA-4BE4-9E48-BC8902D5C8AA}"/>
              </a:ext>
            </a:extLst>
          </p:cNvPr>
          <p:cNvSpPr/>
          <p:nvPr/>
        </p:nvSpPr>
        <p:spPr>
          <a:xfrm>
            <a:off x="10114684" y="2566011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0" name="Flowchart: Preparation 839">
            <a:extLst>
              <a:ext uri="{FF2B5EF4-FFF2-40B4-BE49-F238E27FC236}">
                <a16:creationId xmlns:a16="http://schemas.microsoft.com/office/drawing/2014/main" id="{68E95AFE-338E-450A-85FF-AF2A18014D14}"/>
              </a:ext>
            </a:extLst>
          </p:cNvPr>
          <p:cNvSpPr/>
          <p:nvPr/>
        </p:nvSpPr>
        <p:spPr>
          <a:xfrm>
            <a:off x="10267084" y="2718411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1" name="Flowchart: Preparation 840">
            <a:extLst>
              <a:ext uri="{FF2B5EF4-FFF2-40B4-BE49-F238E27FC236}">
                <a16:creationId xmlns:a16="http://schemas.microsoft.com/office/drawing/2014/main" id="{6BCC588A-7668-4DF7-BCE0-C004AF76B2EC}"/>
              </a:ext>
            </a:extLst>
          </p:cNvPr>
          <p:cNvSpPr/>
          <p:nvPr/>
        </p:nvSpPr>
        <p:spPr>
          <a:xfrm>
            <a:off x="10419484" y="28708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2" name="Flowchart: Preparation 841">
            <a:extLst>
              <a:ext uri="{FF2B5EF4-FFF2-40B4-BE49-F238E27FC236}">
                <a16:creationId xmlns:a16="http://schemas.microsoft.com/office/drawing/2014/main" id="{6E0367C4-AF9B-43CC-BB32-201C9558F877}"/>
              </a:ext>
            </a:extLst>
          </p:cNvPr>
          <p:cNvSpPr/>
          <p:nvPr/>
        </p:nvSpPr>
        <p:spPr>
          <a:xfrm>
            <a:off x="10571884" y="30232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3" name="Flowchart: Preparation 842">
            <a:extLst>
              <a:ext uri="{FF2B5EF4-FFF2-40B4-BE49-F238E27FC236}">
                <a16:creationId xmlns:a16="http://schemas.microsoft.com/office/drawing/2014/main" id="{6D512597-405A-4B8D-AE2C-ED27DBCCE7AC}"/>
              </a:ext>
            </a:extLst>
          </p:cNvPr>
          <p:cNvSpPr/>
          <p:nvPr/>
        </p:nvSpPr>
        <p:spPr>
          <a:xfrm>
            <a:off x="10724284" y="31756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4" name="Flowchart: Preparation 843">
            <a:extLst>
              <a:ext uri="{FF2B5EF4-FFF2-40B4-BE49-F238E27FC236}">
                <a16:creationId xmlns:a16="http://schemas.microsoft.com/office/drawing/2014/main" id="{B4B968C9-CCBE-4B8B-8DF1-B8D490806FBF}"/>
              </a:ext>
            </a:extLst>
          </p:cNvPr>
          <p:cNvSpPr/>
          <p:nvPr/>
        </p:nvSpPr>
        <p:spPr>
          <a:xfrm>
            <a:off x="10876684" y="3328011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0" name="Flowchart: Preparation 849">
            <a:extLst>
              <a:ext uri="{FF2B5EF4-FFF2-40B4-BE49-F238E27FC236}">
                <a16:creationId xmlns:a16="http://schemas.microsoft.com/office/drawing/2014/main" id="{A242759E-0D3C-4C03-9A00-7E0B16DA479D}"/>
              </a:ext>
            </a:extLst>
          </p:cNvPr>
          <p:cNvSpPr/>
          <p:nvPr/>
        </p:nvSpPr>
        <p:spPr>
          <a:xfrm>
            <a:off x="9557969" y="9545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1" name="Flowchart: Preparation 850">
            <a:extLst>
              <a:ext uri="{FF2B5EF4-FFF2-40B4-BE49-F238E27FC236}">
                <a16:creationId xmlns:a16="http://schemas.microsoft.com/office/drawing/2014/main" id="{8EAC9635-D906-474F-A2BE-3F5DF4CD3B11}"/>
              </a:ext>
            </a:extLst>
          </p:cNvPr>
          <p:cNvSpPr/>
          <p:nvPr/>
        </p:nvSpPr>
        <p:spPr>
          <a:xfrm>
            <a:off x="9710369" y="11069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2" name="Flowchart: Preparation 851">
            <a:extLst>
              <a:ext uri="{FF2B5EF4-FFF2-40B4-BE49-F238E27FC236}">
                <a16:creationId xmlns:a16="http://schemas.microsoft.com/office/drawing/2014/main" id="{BAA3F7FD-342B-4C02-AE13-A9164CD44537}"/>
              </a:ext>
            </a:extLst>
          </p:cNvPr>
          <p:cNvSpPr/>
          <p:nvPr/>
        </p:nvSpPr>
        <p:spPr>
          <a:xfrm>
            <a:off x="9862769" y="12593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3" name="Flowchart: Preparation 852">
            <a:extLst>
              <a:ext uri="{FF2B5EF4-FFF2-40B4-BE49-F238E27FC236}">
                <a16:creationId xmlns:a16="http://schemas.microsoft.com/office/drawing/2014/main" id="{42277F3F-9526-4D95-AF01-72C97EED91D3}"/>
              </a:ext>
            </a:extLst>
          </p:cNvPr>
          <p:cNvSpPr/>
          <p:nvPr/>
        </p:nvSpPr>
        <p:spPr>
          <a:xfrm>
            <a:off x="10015169" y="141176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4" name="Flowchart: Preparation 853">
            <a:extLst>
              <a:ext uri="{FF2B5EF4-FFF2-40B4-BE49-F238E27FC236}">
                <a16:creationId xmlns:a16="http://schemas.microsoft.com/office/drawing/2014/main" id="{F3C2DE8B-2871-478A-B678-D6802A47E97A}"/>
              </a:ext>
            </a:extLst>
          </p:cNvPr>
          <p:cNvSpPr/>
          <p:nvPr/>
        </p:nvSpPr>
        <p:spPr>
          <a:xfrm>
            <a:off x="10167569" y="156416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8" name="Flowchart: Preparation 857">
            <a:extLst>
              <a:ext uri="{FF2B5EF4-FFF2-40B4-BE49-F238E27FC236}">
                <a16:creationId xmlns:a16="http://schemas.microsoft.com/office/drawing/2014/main" id="{83EA3FB4-D9C9-40FE-BD7E-0F1EEFA1B9D7}"/>
              </a:ext>
            </a:extLst>
          </p:cNvPr>
          <p:cNvSpPr/>
          <p:nvPr/>
        </p:nvSpPr>
        <p:spPr>
          <a:xfrm>
            <a:off x="9405569" y="9926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9" name="Flowchart: Preparation 858">
            <a:extLst>
              <a:ext uri="{FF2B5EF4-FFF2-40B4-BE49-F238E27FC236}">
                <a16:creationId xmlns:a16="http://schemas.microsoft.com/office/drawing/2014/main" id="{B023BEB2-0C8A-44B8-B9BE-04C49C049225}"/>
              </a:ext>
            </a:extLst>
          </p:cNvPr>
          <p:cNvSpPr/>
          <p:nvPr/>
        </p:nvSpPr>
        <p:spPr>
          <a:xfrm>
            <a:off x="9557969" y="11450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0" name="Flowchart: Preparation 859">
            <a:extLst>
              <a:ext uri="{FF2B5EF4-FFF2-40B4-BE49-F238E27FC236}">
                <a16:creationId xmlns:a16="http://schemas.microsoft.com/office/drawing/2014/main" id="{32E6A5EB-32A9-472B-9726-98B6FA619870}"/>
              </a:ext>
            </a:extLst>
          </p:cNvPr>
          <p:cNvSpPr/>
          <p:nvPr/>
        </p:nvSpPr>
        <p:spPr>
          <a:xfrm>
            <a:off x="9710369" y="12974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1" name="Flowchart: Preparation 860">
            <a:extLst>
              <a:ext uri="{FF2B5EF4-FFF2-40B4-BE49-F238E27FC236}">
                <a16:creationId xmlns:a16="http://schemas.microsoft.com/office/drawing/2014/main" id="{E1544AB2-7ADC-4A72-8B19-70D5D881C42A}"/>
              </a:ext>
            </a:extLst>
          </p:cNvPr>
          <p:cNvSpPr/>
          <p:nvPr/>
        </p:nvSpPr>
        <p:spPr>
          <a:xfrm>
            <a:off x="9862769" y="14498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2" name="Flowchart: Preparation 861">
            <a:extLst>
              <a:ext uri="{FF2B5EF4-FFF2-40B4-BE49-F238E27FC236}">
                <a16:creationId xmlns:a16="http://schemas.microsoft.com/office/drawing/2014/main" id="{8BB682BC-9997-487A-B853-07DD85435385}"/>
              </a:ext>
            </a:extLst>
          </p:cNvPr>
          <p:cNvSpPr/>
          <p:nvPr/>
        </p:nvSpPr>
        <p:spPr>
          <a:xfrm>
            <a:off x="10015169" y="160226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3" name="Flowchart: Preparation 862">
            <a:extLst>
              <a:ext uri="{FF2B5EF4-FFF2-40B4-BE49-F238E27FC236}">
                <a16:creationId xmlns:a16="http://schemas.microsoft.com/office/drawing/2014/main" id="{ACB734A6-BFF6-462B-9B98-3E26C31C1277}"/>
              </a:ext>
            </a:extLst>
          </p:cNvPr>
          <p:cNvSpPr/>
          <p:nvPr/>
        </p:nvSpPr>
        <p:spPr>
          <a:xfrm>
            <a:off x="10167569" y="175466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4" name="Flowchart: Preparation 863">
            <a:extLst>
              <a:ext uri="{FF2B5EF4-FFF2-40B4-BE49-F238E27FC236}">
                <a16:creationId xmlns:a16="http://schemas.microsoft.com/office/drawing/2014/main" id="{3C879926-51AB-492A-8992-6BC4A7F32674}"/>
              </a:ext>
            </a:extLst>
          </p:cNvPr>
          <p:cNvSpPr/>
          <p:nvPr/>
        </p:nvSpPr>
        <p:spPr>
          <a:xfrm>
            <a:off x="10319969" y="1907060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7" name="Flowchart: Preparation 866">
            <a:extLst>
              <a:ext uri="{FF2B5EF4-FFF2-40B4-BE49-F238E27FC236}">
                <a16:creationId xmlns:a16="http://schemas.microsoft.com/office/drawing/2014/main" id="{533A1E7D-7600-43FD-8EB2-72DBD69A872A}"/>
              </a:ext>
            </a:extLst>
          </p:cNvPr>
          <p:cNvSpPr/>
          <p:nvPr/>
        </p:nvSpPr>
        <p:spPr>
          <a:xfrm>
            <a:off x="9249705" y="105154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8" name="Flowchart: Preparation 867">
            <a:extLst>
              <a:ext uri="{FF2B5EF4-FFF2-40B4-BE49-F238E27FC236}">
                <a16:creationId xmlns:a16="http://schemas.microsoft.com/office/drawing/2014/main" id="{2013A825-0C68-415D-B67E-51D527CC5AA8}"/>
              </a:ext>
            </a:extLst>
          </p:cNvPr>
          <p:cNvSpPr/>
          <p:nvPr/>
        </p:nvSpPr>
        <p:spPr>
          <a:xfrm>
            <a:off x="9402105" y="120394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9" name="Flowchart: Preparation 868">
            <a:extLst>
              <a:ext uri="{FF2B5EF4-FFF2-40B4-BE49-F238E27FC236}">
                <a16:creationId xmlns:a16="http://schemas.microsoft.com/office/drawing/2014/main" id="{F5533688-C636-4101-A2D2-006A6B04BC1A}"/>
              </a:ext>
            </a:extLst>
          </p:cNvPr>
          <p:cNvSpPr/>
          <p:nvPr/>
        </p:nvSpPr>
        <p:spPr>
          <a:xfrm>
            <a:off x="9554505" y="135634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0" name="Flowchart: Preparation 869">
            <a:extLst>
              <a:ext uri="{FF2B5EF4-FFF2-40B4-BE49-F238E27FC236}">
                <a16:creationId xmlns:a16="http://schemas.microsoft.com/office/drawing/2014/main" id="{FD8878E6-6146-40E1-9104-148172B95A8B}"/>
              </a:ext>
            </a:extLst>
          </p:cNvPr>
          <p:cNvSpPr/>
          <p:nvPr/>
        </p:nvSpPr>
        <p:spPr>
          <a:xfrm>
            <a:off x="9706905" y="150874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1" name="Flowchart: Preparation 870">
            <a:extLst>
              <a:ext uri="{FF2B5EF4-FFF2-40B4-BE49-F238E27FC236}">
                <a16:creationId xmlns:a16="http://schemas.microsoft.com/office/drawing/2014/main" id="{38F80FEE-9855-462D-A7F5-F11D0A669CDC}"/>
              </a:ext>
            </a:extLst>
          </p:cNvPr>
          <p:cNvSpPr/>
          <p:nvPr/>
        </p:nvSpPr>
        <p:spPr>
          <a:xfrm>
            <a:off x="9859305" y="166114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2" name="Flowchart: Preparation 871">
            <a:extLst>
              <a:ext uri="{FF2B5EF4-FFF2-40B4-BE49-F238E27FC236}">
                <a16:creationId xmlns:a16="http://schemas.microsoft.com/office/drawing/2014/main" id="{863C2229-C916-477B-A44C-DEDD254DFDC0}"/>
              </a:ext>
            </a:extLst>
          </p:cNvPr>
          <p:cNvSpPr/>
          <p:nvPr/>
        </p:nvSpPr>
        <p:spPr>
          <a:xfrm>
            <a:off x="10011705" y="181354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3" name="Flowchart: Preparation 872">
            <a:extLst>
              <a:ext uri="{FF2B5EF4-FFF2-40B4-BE49-F238E27FC236}">
                <a16:creationId xmlns:a16="http://schemas.microsoft.com/office/drawing/2014/main" id="{D47255F9-0855-42BF-9E14-6C0289538907}"/>
              </a:ext>
            </a:extLst>
          </p:cNvPr>
          <p:cNvSpPr/>
          <p:nvPr/>
        </p:nvSpPr>
        <p:spPr>
          <a:xfrm>
            <a:off x="10164105" y="196594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4" name="Flowchart: Preparation 873">
            <a:extLst>
              <a:ext uri="{FF2B5EF4-FFF2-40B4-BE49-F238E27FC236}">
                <a16:creationId xmlns:a16="http://schemas.microsoft.com/office/drawing/2014/main" id="{DA62B255-B4DE-4248-AC59-183BB71329CF}"/>
              </a:ext>
            </a:extLst>
          </p:cNvPr>
          <p:cNvSpPr/>
          <p:nvPr/>
        </p:nvSpPr>
        <p:spPr>
          <a:xfrm>
            <a:off x="10316505" y="211834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6" name="Flowchart: Preparation 875">
            <a:extLst>
              <a:ext uri="{FF2B5EF4-FFF2-40B4-BE49-F238E27FC236}">
                <a16:creationId xmlns:a16="http://schemas.microsoft.com/office/drawing/2014/main" id="{47C24250-0469-47AD-8CE8-36F9CFB9D417}"/>
              </a:ext>
            </a:extLst>
          </p:cNvPr>
          <p:cNvSpPr/>
          <p:nvPr/>
        </p:nvSpPr>
        <p:spPr>
          <a:xfrm>
            <a:off x="8927587" y="9326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7" name="Flowchart: Preparation 876">
            <a:extLst>
              <a:ext uri="{FF2B5EF4-FFF2-40B4-BE49-F238E27FC236}">
                <a16:creationId xmlns:a16="http://schemas.microsoft.com/office/drawing/2014/main" id="{6302187F-1A50-4713-A462-42EB2E2AA4E6}"/>
              </a:ext>
            </a:extLst>
          </p:cNvPr>
          <p:cNvSpPr/>
          <p:nvPr/>
        </p:nvSpPr>
        <p:spPr>
          <a:xfrm>
            <a:off x="9079987" y="10850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8" name="Flowchart: Preparation 877">
            <a:extLst>
              <a:ext uri="{FF2B5EF4-FFF2-40B4-BE49-F238E27FC236}">
                <a16:creationId xmlns:a16="http://schemas.microsoft.com/office/drawing/2014/main" id="{E44959C7-F223-410F-836F-166E5FF318D7}"/>
              </a:ext>
            </a:extLst>
          </p:cNvPr>
          <p:cNvSpPr/>
          <p:nvPr/>
        </p:nvSpPr>
        <p:spPr>
          <a:xfrm>
            <a:off x="9232387" y="12374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9" name="Flowchart: Preparation 878">
            <a:extLst>
              <a:ext uri="{FF2B5EF4-FFF2-40B4-BE49-F238E27FC236}">
                <a16:creationId xmlns:a16="http://schemas.microsoft.com/office/drawing/2014/main" id="{B556E8C2-0E50-4067-8FDD-B3DEE8B98861}"/>
              </a:ext>
            </a:extLst>
          </p:cNvPr>
          <p:cNvSpPr/>
          <p:nvPr/>
        </p:nvSpPr>
        <p:spPr>
          <a:xfrm>
            <a:off x="9384787" y="13898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0" name="Flowchart: Preparation 879">
            <a:extLst>
              <a:ext uri="{FF2B5EF4-FFF2-40B4-BE49-F238E27FC236}">
                <a16:creationId xmlns:a16="http://schemas.microsoft.com/office/drawing/2014/main" id="{24006B7A-A396-4EEC-AB94-3C547E82C2B4}"/>
              </a:ext>
            </a:extLst>
          </p:cNvPr>
          <p:cNvSpPr/>
          <p:nvPr/>
        </p:nvSpPr>
        <p:spPr>
          <a:xfrm>
            <a:off x="9537187" y="15422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1" name="Flowchart: Preparation 880">
            <a:extLst>
              <a:ext uri="{FF2B5EF4-FFF2-40B4-BE49-F238E27FC236}">
                <a16:creationId xmlns:a16="http://schemas.microsoft.com/office/drawing/2014/main" id="{173F08EB-815F-4926-817D-35FDA5436AED}"/>
              </a:ext>
            </a:extLst>
          </p:cNvPr>
          <p:cNvSpPr/>
          <p:nvPr/>
        </p:nvSpPr>
        <p:spPr>
          <a:xfrm>
            <a:off x="9689587" y="16946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2" name="Flowchart: Preparation 881">
            <a:extLst>
              <a:ext uri="{FF2B5EF4-FFF2-40B4-BE49-F238E27FC236}">
                <a16:creationId xmlns:a16="http://schemas.microsoft.com/office/drawing/2014/main" id="{7BA4F088-8EB1-41E2-A891-DAF1EFD71BCB}"/>
              </a:ext>
            </a:extLst>
          </p:cNvPr>
          <p:cNvSpPr/>
          <p:nvPr/>
        </p:nvSpPr>
        <p:spPr>
          <a:xfrm>
            <a:off x="9841987" y="1847012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3" name="Flowchart: Preparation 882">
            <a:extLst>
              <a:ext uri="{FF2B5EF4-FFF2-40B4-BE49-F238E27FC236}">
                <a16:creationId xmlns:a16="http://schemas.microsoft.com/office/drawing/2014/main" id="{EA5B1288-C1B7-43E6-9A1D-2AE30ADCD336}"/>
              </a:ext>
            </a:extLst>
          </p:cNvPr>
          <p:cNvSpPr/>
          <p:nvPr/>
        </p:nvSpPr>
        <p:spPr>
          <a:xfrm>
            <a:off x="9994387" y="199941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Flowchart: Preparation 883">
            <a:extLst>
              <a:ext uri="{FF2B5EF4-FFF2-40B4-BE49-F238E27FC236}">
                <a16:creationId xmlns:a16="http://schemas.microsoft.com/office/drawing/2014/main" id="{0F989D5A-6BC0-4EA6-BDD4-F25B1485AD80}"/>
              </a:ext>
            </a:extLst>
          </p:cNvPr>
          <p:cNvSpPr/>
          <p:nvPr/>
        </p:nvSpPr>
        <p:spPr>
          <a:xfrm>
            <a:off x="10146787" y="2151812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7" name="Flowchart: Preparation 886">
            <a:extLst>
              <a:ext uri="{FF2B5EF4-FFF2-40B4-BE49-F238E27FC236}">
                <a16:creationId xmlns:a16="http://schemas.microsoft.com/office/drawing/2014/main" id="{053A66D2-A6CC-4EB5-BC14-E118F178E483}"/>
              </a:ext>
            </a:extLst>
          </p:cNvPr>
          <p:cNvSpPr/>
          <p:nvPr/>
        </p:nvSpPr>
        <p:spPr>
          <a:xfrm>
            <a:off x="8757869" y="9926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8" name="Flowchart: Preparation 887">
            <a:extLst>
              <a:ext uri="{FF2B5EF4-FFF2-40B4-BE49-F238E27FC236}">
                <a16:creationId xmlns:a16="http://schemas.microsoft.com/office/drawing/2014/main" id="{57672ED7-3061-40F1-99E0-0FA98FC41E19}"/>
              </a:ext>
            </a:extLst>
          </p:cNvPr>
          <p:cNvSpPr/>
          <p:nvPr/>
        </p:nvSpPr>
        <p:spPr>
          <a:xfrm>
            <a:off x="8910269" y="11450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9" name="Flowchart: Preparation 888">
            <a:extLst>
              <a:ext uri="{FF2B5EF4-FFF2-40B4-BE49-F238E27FC236}">
                <a16:creationId xmlns:a16="http://schemas.microsoft.com/office/drawing/2014/main" id="{CAF03C33-7648-416F-9079-EC08C532CF2D}"/>
              </a:ext>
            </a:extLst>
          </p:cNvPr>
          <p:cNvSpPr/>
          <p:nvPr/>
        </p:nvSpPr>
        <p:spPr>
          <a:xfrm>
            <a:off x="9062669" y="12974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0" name="Flowchart: Preparation 889">
            <a:extLst>
              <a:ext uri="{FF2B5EF4-FFF2-40B4-BE49-F238E27FC236}">
                <a16:creationId xmlns:a16="http://schemas.microsoft.com/office/drawing/2014/main" id="{7DFFD591-3635-41CC-8DB1-87BC21C4BFAD}"/>
              </a:ext>
            </a:extLst>
          </p:cNvPr>
          <p:cNvSpPr/>
          <p:nvPr/>
        </p:nvSpPr>
        <p:spPr>
          <a:xfrm>
            <a:off x="9215069" y="14498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1" name="Flowchart: Preparation 890">
            <a:extLst>
              <a:ext uri="{FF2B5EF4-FFF2-40B4-BE49-F238E27FC236}">
                <a16:creationId xmlns:a16="http://schemas.microsoft.com/office/drawing/2014/main" id="{C99775BD-CA82-4E16-9A60-528ABEBA3354}"/>
              </a:ext>
            </a:extLst>
          </p:cNvPr>
          <p:cNvSpPr/>
          <p:nvPr/>
        </p:nvSpPr>
        <p:spPr>
          <a:xfrm>
            <a:off x="9367469" y="16022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2" name="Flowchart: Preparation 891">
            <a:extLst>
              <a:ext uri="{FF2B5EF4-FFF2-40B4-BE49-F238E27FC236}">
                <a16:creationId xmlns:a16="http://schemas.microsoft.com/office/drawing/2014/main" id="{14959C76-1113-4E59-BD88-9ED40750675E}"/>
              </a:ext>
            </a:extLst>
          </p:cNvPr>
          <p:cNvSpPr/>
          <p:nvPr/>
        </p:nvSpPr>
        <p:spPr>
          <a:xfrm>
            <a:off x="9519869" y="17546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3" name="Flowchart: Preparation 892">
            <a:extLst>
              <a:ext uri="{FF2B5EF4-FFF2-40B4-BE49-F238E27FC236}">
                <a16:creationId xmlns:a16="http://schemas.microsoft.com/office/drawing/2014/main" id="{1EE8202E-FE46-4DAA-9DAB-9E65460C8B4B}"/>
              </a:ext>
            </a:extLst>
          </p:cNvPr>
          <p:cNvSpPr/>
          <p:nvPr/>
        </p:nvSpPr>
        <p:spPr>
          <a:xfrm>
            <a:off x="9672269" y="19070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4" name="Flowchart: Preparation 893">
            <a:extLst>
              <a:ext uri="{FF2B5EF4-FFF2-40B4-BE49-F238E27FC236}">
                <a16:creationId xmlns:a16="http://schemas.microsoft.com/office/drawing/2014/main" id="{01B47C21-67AF-4215-98D3-D38DE77317C9}"/>
              </a:ext>
            </a:extLst>
          </p:cNvPr>
          <p:cNvSpPr/>
          <p:nvPr/>
        </p:nvSpPr>
        <p:spPr>
          <a:xfrm>
            <a:off x="9824669" y="2059460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1" name="Flowchart: Preparation 900">
            <a:extLst>
              <a:ext uri="{FF2B5EF4-FFF2-40B4-BE49-F238E27FC236}">
                <a16:creationId xmlns:a16="http://schemas.microsoft.com/office/drawing/2014/main" id="{AC536694-C783-4BB1-BAB6-63A1D00EAAAE}"/>
              </a:ext>
            </a:extLst>
          </p:cNvPr>
          <p:cNvSpPr/>
          <p:nvPr/>
        </p:nvSpPr>
        <p:spPr>
          <a:xfrm>
            <a:off x="9745936" y="92455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2" name="Flowchart: Preparation 901">
            <a:extLst>
              <a:ext uri="{FF2B5EF4-FFF2-40B4-BE49-F238E27FC236}">
                <a16:creationId xmlns:a16="http://schemas.microsoft.com/office/drawing/2014/main" id="{E9BEC364-E43E-43BE-9925-BA377235CFEF}"/>
              </a:ext>
            </a:extLst>
          </p:cNvPr>
          <p:cNvSpPr/>
          <p:nvPr/>
        </p:nvSpPr>
        <p:spPr>
          <a:xfrm>
            <a:off x="9898336" y="1076953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" name="Flowchart: Preparation 902">
            <a:extLst>
              <a:ext uri="{FF2B5EF4-FFF2-40B4-BE49-F238E27FC236}">
                <a16:creationId xmlns:a16="http://schemas.microsoft.com/office/drawing/2014/main" id="{F8BF8255-6286-4461-A2B1-CFC3E5EA950A}"/>
              </a:ext>
            </a:extLst>
          </p:cNvPr>
          <p:cNvSpPr/>
          <p:nvPr/>
        </p:nvSpPr>
        <p:spPr>
          <a:xfrm>
            <a:off x="10050736" y="122935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4" name="Flowchart: Preparation 903">
            <a:extLst>
              <a:ext uri="{FF2B5EF4-FFF2-40B4-BE49-F238E27FC236}">
                <a16:creationId xmlns:a16="http://schemas.microsoft.com/office/drawing/2014/main" id="{126978A9-FCE1-479A-B042-E18B44585DA5}"/>
              </a:ext>
            </a:extLst>
          </p:cNvPr>
          <p:cNvSpPr/>
          <p:nvPr/>
        </p:nvSpPr>
        <p:spPr>
          <a:xfrm>
            <a:off x="10203136" y="1381753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7" name="Flowchart: Preparation 906">
            <a:extLst>
              <a:ext uri="{FF2B5EF4-FFF2-40B4-BE49-F238E27FC236}">
                <a16:creationId xmlns:a16="http://schemas.microsoft.com/office/drawing/2014/main" id="{BA80886A-F797-459E-86DE-B3BA1FD36E0C}"/>
              </a:ext>
            </a:extLst>
          </p:cNvPr>
          <p:cNvSpPr/>
          <p:nvPr/>
        </p:nvSpPr>
        <p:spPr>
          <a:xfrm>
            <a:off x="8239797" y="9256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8" name="Flowchart: Preparation 907">
            <a:extLst>
              <a:ext uri="{FF2B5EF4-FFF2-40B4-BE49-F238E27FC236}">
                <a16:creationId xmlns:a16="http://schemas.microsoft.com/office/drawing/2014/main" id="{0C53DBFA-978B-4A71-8408-61F006C84FB2}"/>
              </a:ext>
            </a:extLst>
          </p:cNvPr>
          <p:cNvSpPr/>
          <p:nvPr/>
        </p:nvSpPr>
        <p:spPr>
          <a:xfrm>
            <a:off x="8392197" y="10780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9" name="Flowchart: Preparation 908">
            <a:extLst>
              <a:ext uri="{FF2B5EF4-FFF2-40B4-BE49-F238E27FC236}">
                <a16:creationId xmlns:a16="http://schemas.microsoft.com/office/drawing/2014/main" id="{D6A9BCAE-4D04-4B52-B4F2-37499CDEB8A3}"/>
              </a:ext>
            </a:extLst>
          </p:cNvPr>
          <p:cNvSpPr/>
          <p:nvPr/>
        </p:nvSpPr>
        <p:spPr>
          <a:xfrm>
            <a:off x="8544597" y="12304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0" name="Flowchart: Preparation 909">
            <a:extLst>
              <a:ext uri="{FF2B5EF4-FFF2-40B4-BE49-F238E27FC236}">
                <a16:creationId xmlns:a16="http://schemas.microsoft.com/office/drawing/2014/main" id="{ABEE3B88-2A61-4BFC-9D96-701D51E3F33A}"/>
              </a:ext>
            </a:extLst>
          </p:cNvPr>
          <p:cNvSpPr/>
          <p:nvPr/>
        </p:nvSpPr>
        <p:spPr>
          <a:xfrm>
            <a:off x="8696997" y="13828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1" name="Flowchart: Preparation 910">
            <a:extLst>
              <a:ext uri="{FF2B5EF4-FFF2-40B4-BE49-F238E27FC236}">
                <a16:creationId xmlns:a16="http://schemas.microsoft.com/office/drawing/2014/main" id="{517CDEE8-B78E-4062-8A10-B5D991FFC5B7}"/>
              </a:ext>
            </a:extLst>
          </p:cNvPr>
          <p:cNvSpPr/>
          <p:nvPr/>
        </p:nvSpPr>
        <p:spPr>
          <a:xfrm>
            <a:off x="8849397" y="15352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2" name="Flowchart: Preparation 911">
            <a:extLst>
              <a:ext uri="{FF2B5EF4-FFF2-40B4-BE49-F238E27FC236}">
                <a16:creationId xmlns:a16="http://schemas.microsoft.com/office/drawing/2014/main" id="{D9F59182-852B-4841-A1D4-55F72838A8D7}"/>
              </a:ext>
            </a:extLst>
          </p:cNvPr>
          <p:cNvSpPr/>
          <p:nvPr/>
        </p:nvSpPr>
        <p:spPr>
          <a:xfrm>
            <a:off x="9001797" y="16876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3" name="Flowchart: Preparation 912">
            <a:extLst>
              <a:ext uri="{FF2B5EF4-FFF2-40B4-BE49-F238E27FC236}">
                <a16:creationId xmlns:a16="http://schemas.microsoft.com/office/drawing/2014/main" id="{497027CA-AEA5-4240-BF3C-409E761E6B2A}"/>
              </a:ext>
            </a:extLst>
          </p:cNvPr>
          <p:cNvSpPr/>
          <p:nvPr/>
        </p:nvSpPr>
        <p:spPr>
          <a:xfrm>
            <a:off x="9154197" y="18400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4" name="Flowchart: Preparation 913">
            <a:extLst>
              <a:ext uri="{FF2B5EF4-FFF2-40B4-BE49-F238E27FC236}">
                <a16:creationId xmlns:a16="http://schemas.microsoft.com/office/drawing/2014/main" id="{63FA47FB-2510-4C65-AE04-0685BBA8C64C}"/>
              </a:ext>
            </a:extLst>
          </p:cNvPr>
          <p:cNvSpPr/>
          <p:nvPr/>
        </p:nvSpPr>
        <p:spPr>
          <a:xfrm>
            <a:off x="9306597" y="19924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5" name="Flowchart: Preparation 914">
            <a:extLst>
              <a:ext uri="{FF2B5EF4-FFF2-40B4-BE49-F238E27FC236}">
                <a16:creationId xmlns:a16="http://schemas.microsoft.com/office/drawing/2014/main" id="{CA33FDCE-CE82-4E4C-BAD0-01235C002ACD}"/>
              </a:ext>
            </a:extLst>
          </p:cNvPr>
          <p:cNvSpPr/>
          <p:nvPr/>
        </p:nvSpPr>
        <p:spPr>
          <a:xfrm>
            <a:off x="8087397" y="9637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6" name="Flowchart: Preparation 915">
            <a:extLst>
              <a:ext uri="{FF2B5EF4-FFF2-40B4-BE49-F238E27FC236}">
                <a16:creationId xmlns:a16="http://schemas.microsoft.com/office/drawing/2014/main" id="{5154DE40-E65B-4B93-B1F7-E0F632E18237}"/>
              </a:ext>
            </a:extLst>
          </p:cNvPr>
          <p:cNvSpPr/>
          <p:nvPr/>
        </p:nvSpPr>
        <p:spPr>
          <a:xfrm>
            <a:off x="8239797" y="11161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7" name="Flowchart: Preparation 916">
            <a:extLst>
              <a:ext uri="{FF2B5EF4-FFF2-40B4-BE49-F238E27FC236}">
                <a16:creationId xmlns:a16="http://schemas.microsoft.com/office/drawing/2014/main" id="{C981165F-DD65-4513-A7EE-2709966349C0}"/>
              </a:ext>
            </a:extLst>
          </p:cNvPr>
          <p:cNvSpPr/>
          <p:nvPr/>
        </p:nvSpPr>
        <p:spPr>
          <a:xfrm>
            <a:off x="8392197" y="12685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8" name="Flowchart: Preparation 917">
            <a:extLst>
              <a:ext uri="{FF2B5EF4-FFF2-40B4-BE49-F238E27FC236}">
                <a16:creationId xmlns:a16="http://schemas.microsoft.com/office/drawing/2014/main" id="{771EDCE5-3F39-45FA-8EB6-D2282007F35F}"/>
              </a:ext>
            </a:extLst>
          </p:cNvPr>
          <p:cNvSpPr/>
          <p:nvPr/>
        </p:nvSpPr>
        <p:spPr>
          <a:xfrm>
            <a:off x="8544597" y="14209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9" name="Flowchart: Preparation 918">
            <a:extLst>
              <a:ext uri="{FF2B5EF4-FFF2-40B4-BE49-F238E27FC236}">
                <a16:creationId xmlns:a16="http://schemas.microsoft.com/office/drawing/2014/main" id="{E39376F5-DB4B-4314-AF43-B34DACB33177}"/>
              </a:ext>
            </a:extLst>
          </p:cNvPr>
          <p:cNvSpPr/>
          <p:nvPr/>
        </p:nvSpPr>
        <p:spPr>
          <a:xfrm>
            <a:off x="8696997" y="15733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0" name="Flowchart: Preparation 919">
            <a:extLst>
              <a:ext uri="{FF2B5EF4-FFF2-40B4-BE49-F238E27FC236}">
                <a16:creationId xmlns:a16="http://schemas.microsoft.com/office/drawing/2014/main" id="{1163EB1B-CC29-4B52-A909-33F76951C073}"/>
              </a:ext>
            </a:extLst>
          </p:cNvPr>
          <p:cNvSpPr/>
          <p:nvPr/>
        </p:nvSpPr>
        <p:spPr>
          <a:xfrm>
            <a:off x="8849397" y="17257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" name="Flowchart: Preparation 920">
            <a:extLst>
              <a:ext uri="{FF2B5EF4-FFF2-40B4-BE49-F238E27FC236}">
                <a16:creationId xmlns:a16="http://schemas.microsoft.com/office/drawing/2014/main" id="{E060142B-B023-4689-874B-330DB86F2FDA}"/>
              </a:ext>
            </a:extLst>
          </p:cNvPr>
          <p:cNvSpPr/>
          <p:nvPr/>
        </p:nvSpPr>
        <p:spPr>
          <a:xfrm>
            <a:off x="9001797" y="18781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" name="Flowchart: Preparation 921">
            <a:extLst>
              <a:ext uri="{FF2B5EF4-FFF2-40B4-BE49-F238E27FC236}">
                <a16:creationId xmlns:a16="http://schemas.microsoft.com/office/drawing/2014/main" id="{D86B9ADB-8B15-4B4F-8520-81A07F6539E1}"/>
              </a:ext>
            </a:extLst>
          </p:cNvPr>
          <p:cNvSpPr/>
          <p:nvPr/>
        </p:nvSpPr>
        <p:spPr>
          <a:xfrm>
            <a:off x="9154197" y="20305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" name="Flowchart: Preparation 922">
            <a:extLst>
              <a:ext uri="{FF2B5EF4-FFF2-40B4-BE49-F238E27FC236}">
                <a16:creationId xmlns:a16="http://schemas.microsoft.com/office/drawing/2014/main" id="{6C005122-CA69-4FE9-AD5D-99F4A970F0B7}"/>
              </a:ext>
            </a:extLst>
          </p:cNvPr>
          <p:cNvSpPr/>
          <p:nvPr/>
        </p:nvSpPr>
        <p:spPr>
          <a:xfrm>
            <a:off x="9306597" y="21829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" name="Flowchart: Preparation 923">
            <a:extLst>
              <a:ext uri="{FF2B5EF4-FFF2-40B4-BE49-F238E27FC236}">
                <a16:creationId xmlns:a16="http://schemas.microsoft.com/office/drawing/2014/main" id="{5F10C2ED-A863-4A6C-9AD6-A5B866942073}"/>
              </a:ext>
            </a:extLst>
          </p:cNvPr>
          <p:cNvSpPr/>
          <p:nvPr/>
        </p:nvSpPr>
        <p:spPr>
          <a:xfrm>
            <a:off x="9458997" y="23353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" name="Flowchart: Preparation 924">
            <a:extLst>
              <a:ext uri="{FF2B5EF4-FFF2-40B4-BE49-F238E27FC236}">
                <a16:creationId xmlns:a16="http://schemas.microsoft.com/office/drawing/2014/main" id="{51265C20-1D8D-45AC-8AAC-6CB24DA17FD0}"/>
              </a:ext>
            </a:extLst>
          </p:cNvPr>
          <p:cNvSpPr/>
          <p:nvPr/>
        </p:nvSpPr>
        <p:spPr>
          <a:xfrm>
            <a:off x="8083933" y="117506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" name="Flowchart: Preparation 925">
            <a:extLst>
              <a:ext uri="{FF2B5EF4-FFF2-40B4-BE49-F238E27FC236}">
                <a16:creationId xmlns:a16="http://schemas.microsoft.com/office/drawing/2014/main" id="{2902BBD9-2CBE-419E-B341-E24B460B6645}"/>
              </a:ext>
            </a:extLst>
          </p:cNvPr>
          <p:cNvSpPr/>
          <p:nvPr/>
        </p:nvSpPr>
        <p:spPr>
          <a:xfrm>
            <a:off x="8236333" y="132746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7" name="Flowchart: Preparation 926">
            <a:extLst>
              <a:ext uri="{FF2B5EF4-FFF2-40B4-BE49-F238E27FC236}">
                <a16:creationId xmlns:a16="http://schemas.microsoft.com/office/drawing/2014/main" id="{E715ADB8-3BD5-462A-9737-54B925083478}"/>
              </a:ext>
            </a:extLst>
          </p:cNvPr>
          <p:cNvSpPr/>
          <p:nvPr/>
        </p:nvSpPr>
        <p:spPr>
          <a:xfrm>
            <a:off x="8388733" y="147986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8" name="Flowchart: Preparation 927">
            <a:extLst>
              <a:ext uri="{FF2B5EF4-FFF2-40B4-BE49-F238E27FC236}">
                <a16:creationId xmlns:a16="http://schemas.microsoft.com/office/drawing/2014/main" id="{5472B14C-24D5-42B2-8E69-4B0BEE0768A3}"/>
              </a:ext>
            </a:extLst>
          </p:cNvPr>
          <p:cNvSpPr/>
          <p:nvPr/>
        </p:nvSpPr>
        <p:spPr>
          <a:xfrm>
            <a:off x="8541133" y="163226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9" name="Flowchart: Preparation 928">
            <a:extLst>
              <a:ext uri="{FF2B5EF4-FFF2-40B4-BE49-F238E27FC236}">
                <a16:creationId xmlns:a16="http://schemas.microsoft.com/office/drawing/2014/main" id="{049A6873-5FE6-4BF8-9E20-EA189729DAD7}"/>
              </a:ext>
            </a:extLst>
          </p:cNvPr>
          <p:cNvSpPr/>
          <p:nvPr/>
        </p:nvSpPr>
        <p:spPr>
          <a:xfrm>
            <a:off x="8693533" y="17846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0" name="Flowchart: Preparation 929">
            <a:extLst>
              <a:ext uri="{FF2B5EF4-FFF2-40B4-BE49-F238E27FC236}">
                <a16:creationId xmlns:a16="http://schemas.microsoft.com/office/drawing/2014/main" id="{760A8B47-F88D-45B2-9693-2C437D2E4DEA}"/>
              </a:ext>
            </a:extLst>
          </p:cNvPr>
          <p:cNvSpPr/>
          <p:nvPr/>
        </p:nvSpPr>
        <p:spPr>
          <a:xfrm>
            <a:off x="8845933" y="19370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1" name="Flowchart: Preparation 930">
            <a:extLst>
              <a:ext uri="{FF2B5EF4-FFF2-40B4-BE49-F238E27FC236}">
                <a16:creationId xmlns:a16="http://schemas.microsoft.com/office/drawing/2014/main" id="{7A324572-EC59-40C8-9B1D-657F6E74F328}"/>
              </a:ext>
            </a:extLst>
          </p:cNvPr>
          <p:cNvSpPr/>
          <p:nvPr/>
        </p:nvSpPr>
        <p:spPr>
          <a:xfrm>
            <a:off x="8998333" y="20894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2" name="Flowchart: Preparation 931">
            <a:extLst>
              <a:ext uri="{FF2B5EF4-FFF2-40B4-BE49-F238E27FC236}">
                <a16:creationId xmlns:a16="http://schemas.microsoft.com/office/drawing/2014/main" id="{957BC780-6E61-4D9E-A0AB-48399676F023}"/>
              </a:ext>
            </a:extLst>
          </p:cNvPr>
          <p:cNvSpPr/>
          <p:nvPr/>
        </p:nvSpPr>
        <p:spPr>
          <a:xfrm>
            <a:off x="9150733" y="22418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3" name="Flowchart: Preparation 932">
            <a:extLst>
              <a:ext uri="{FF2B5EF4-FFF2-40B4-BE49-F238E27FC236}">
                <a16:creationId xmlns:a16="http://schemas.microsoft.com/office/drawing/2014/main" id="{603EA93E-F113-4066-BD36-4DA7C1AA86B9}"/>
              </a:ext>
            </a:extLst>
          </p:cNvPr>
          <p:cNvSpPr/>
          <p:nvPr/>
        </p:nvSpPr>
        <p:spPr>
          <a:xfrm>
            <a:off x="9303133" y="23942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4" name="Flowchart: Preparation 933">
            <a:extLst>
              <a:ext uri="{FF2B5EF4-FFF2-40B4-BE49-F238E27FC236}">
                <a16:creationId xmlns:a16="http://schemas.microsoft.com/office/drawing/2014/main" id="{0405F833-C468-4A55-AB96-93AA36B94BFB}"/>
              </a:ext>
            </a:extLst>
          </p:cNvPr>
          <p:cNvSpPr/>
          <p:nvPr/>
        </p:nvSpPr>
        <p:spPr>
          <a:xfrm>
            <a:off x="9455533" y="254666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5" name="Flowchart: Preparation 934">
            <a:extLst>
              <a:ext uri="{FF2B5EF4-FFF2-40B4-BE49-F238E27FC236}">
                <a16:creationId xmlns:a16="http://schemas.microsoft.com/office/drawing/2014/main" id="{A23160B5-FBFD-4238-9B0C-A4DE0B66E7E0}"/>
              </a:ext>
            </a:extLst>
          </p:cNvPr>
          <p:cNvSpPr/>
          <p:nvPr/>
        </p:nvSpPr>
        <p:spPr>
          <a:xfrm>
            <a:off x="7914215" y="120853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6" name="Flowchart: Preparation 935">
            <a:extLst>
              <a:ext uri="{FF2B5EF4-FFF2-40B4-BE49-F238E27FC236}">
                <a16:creationId xmlns:a16="http://schemas.microsoft.com/office/drawing/2014/main" id="{26EDC953-3568-44A4-831B-1A5232E90015}"/>
              </a:ext>
            </a:extLst>
          </p:cNvPr>
          <p:cNvSpPr/>
          <p:nvPr/>
        </p:nvSpPr>
        <p:spPr>
          <a:xfrm>
            <a:off x="8066615" y="136093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7" name="Flowchart: Preparation 936">
            <a:extLst>
              <a:ext uri="{FF2B5EF4-FFF2-40B4-BE49-F238E27FC236}">
                <a16:creationId xmlns:a16="http://schemas.microsoft.com/office/drawing/2014/main" id="{9340AD9B-85B4-422A-A0CC-435255485D94}"/>
              </a:ext>
            </a:extLst>
          </p:cNvPr>
          <p:cNvSpPr/>
          <p:nvPr/>
        </p:nvSpPr>
        <p:spPr>
          <a:xfrm>
            <a:off x="8219015" y="151333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8" name="Flowchart: Preparation 937">
            <a:extLst>
              <a:ext uri="{FF2B5EF4-FFF2-40B4-BE49-F238E27FC236}">
                <a16:creationId xmlns:a16="http://schemas.microsoft.com/office/drawing/2014/main" id="{B5E65BEC-FBDF-4669-BE8B-C0E9A68417E3}"/>
              </a:ext>
            </a:extLst>
          </p:cNvPr>
          <p:cNvSpPr/>
          <p:nvPr/>
        </p:nvSpPr>
        <p:spPr>
          <a:xfrm>
            <a:off x="8371415" y="166573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9" name="Flowchart: Preparation 938">
            <a:extLst>
              <a:ext uri="{FF2B5EF4-FFF2-40B4-BE49-F238E27FC236}">
                <a16:creationId xmlns:a16="http://schemas.microsoft.com/office/drawing/2014/main" id="{4451DC39-F83D-4EE6-A668-2D10E0D3F1EA}"/>
              </a:ext>
            </a:extLst>
          </p:cNvPr>
          <p:cNvSpPr/>
          <p:nvPr/>
        </p:nvSpPr>
        <p:spPr>
          <a:xfrm>
            <a:off x="8523815" y="1818138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0" name="Flowchart: Preparation 939">
            <a:extLst>
              <a:ext uri="{FF2B5EF4-FFF2-40B4-BE49-F238E27FC236}">
                <a16:creationId xmlns:a16="http://schemas.microsoft.com/office/drawing/2014/main" id="{2308B993-C139-46BB-B62E-77BFC57DEB1F}"/>
              </a:ext>
            </a:extLst>
          </p:cNvPr>
          <p:cNvSpPr/>
          <p:nvPr/>
        </p:nvSpPr>
        <p:spPr>
          <a:xfrm>
            <a:off x="8676215" y="197053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1" name="Flowchart: Preparation 940">
            <a:extLst>
              <a:ext uri="{FF2B5EF4-FFF2-40B4-BE49-F238E27FC236}">
                <a16:creationId xmlns:a16="http://schemas.microsoft.com/office/drawing/2014/main" id="{E1E78C27-727A-4C9B-AF01-D4930D1738DE}"/>
              </a:ext>
            </a:extLst>
          </p:cNvPr>
          <p:cNvSpPr/>
          <p:nvPr/>
        </p:nvSpPr>
        <p:spPr>
          <a:xfrm>
            <a:off x="8828615" y="212293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2" name="Flowchart: Preparation 941">
            <a:extLst>
              <a:ext uri="{FF2B5EF4-FFF2-40B4-BE49-F238E27FC236}">
                <a16:creationId xmlns:a16="http://schemas.microsoft.com/office/drawing/2014/main" id="{F1F1874C-A349-4BBC-ACB4-609A028AABD0}"/>
              </a:ext>
            </a:extLst>
          </p:cNvPr>
          <p:cNvSpPr/>
          <p:nvPr/>
        </p:nvSpPr>
        <p:spPr>
          <a:xfrm>
            <a:off x="8981015" y="227533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3" name="Flowchart: Preparation 942">
            <a:extLst>
              <a:ext uri="{FF2B5EF4-FFF2-40B4-BE49-F238E27FC236}">
                <a16:creationId xmlns:a16="http://schemas.microsoft.com/office/drawing/2014/main" id="{60BF601F-963A-4326-8304-65E703A1BF29}"/>
              </a:ext>
            </a:extLst>
          </p:cNvPr>
          <p:cNvSpPr/>
          <p:nvPr/>
        </p:nvSpPr>
        <p:spPr>
          <a:xfrm>
            <a:off x="9133415" y="242773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4" name="Flowchart: Preparation 943">
            <a:extLst>
              <a:ext uri="{FF2B5EF4-FFF2-40B4-BE49-F238E27FC236}">
                <a16:creationId xmlns:a16="http://schemas.microsoft.com/office/drawing/2014/main" id="{2BB8EA55-3F8F-409C-A961-52D894A12B10}"/>
              </a:ext>
            </a:extLst>
          </p:cNvPr>
          <p:cNvSpPr/>
          <p:nvPr/>
        </p:nvSpPr>
        <p:spPr>
          <a:xfrm>
            <a:off x="9285815" y="258013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5" name="Flowchart: Preparation 944">
            <a:extLst>
              <a:ext uri="{FF2B5EF4-FFF2-40B4-BE49-F238E27FC236}">
                <a16:creationId xmlns:a16="http://schemas.microsoft.com/office/drawing/2014/main" id="{946B8307-2241-4726-86C5-F49906E76BCE}"/>
              </a:ext>
            </a:extLst>
          </p:cNvPr>
          <p:cNvSpPr/>
          <p:nvPr/>
        </p:nvSpPr>
        <p:spPr>
          <a:xfrm>
            <a:off x="7592097" y="11161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6" name="Flowchart: Preparation 945">
            <a:extLst>
              <a:ext uri="{FF2B5EF4-FFF2-40B4-BE49-F238E27FC236}">
                <a16:creationId xmlns:a16="http://schemas.microsoft.com/office/drawing/2014/main" id="{0A19FF0B-989A-4D86-90F6-C7EF92B974C4}"/>
              </a:ext>
            </a:extLst>
          </p:cNvPr>
          <p:cNvSpPr/>
          <p:nvPr/>
        </p:nvSpPr>
        <p:spPr>
          <a:xfrm>
            <a:off x="7744497" y="12685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7" name="Flowchart: Preparation 946">
            <a:extLst>
              <a:ext uri="{FF2B5EF4-FFF2-40B4-BE49-F238E27FC236}">
                <a16:creationId xmlns:a16="http://schemas.microsoft.com/office/drawing/2014/main" id="{A867F014-67DE-4A39-85A2-1062C29DA6F9}"/>
              </a:ext>
            </a:extLst>
          </p:cNvPr>
          <p:cNvSpPr/>
          <p:nvPr/>
        </p:nvSpPr>
        <p:spPr>
          <a:xfrm>
            <a:off x="7896897" y="14209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8" name="Flowchart: Preparation 947">
            <a:extLst>
              <a:ext uri="{FF2B5EF4-FFF2-40B4-BE49-F238E27FC236}">
                <a16:creationId xmlns:a16="http://schemas.microsoft.com/office/drawing/2014/main" id="{6F263550-DA4A-4012-957F-33D15EA5293A}"/>
              </a:ext>
            </a:extLst>
          </p:cNvPr>
          <p:cNvSpPr/>
          <p:nvPr/>
        </p:nvSpPr>
        <p:spPr>
          <a:xfrm>
            <a:off x="8049297" y="15733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9" name="Flowchart: Preparation 948">
            <a:extLst>
              <a:ext uri="{FF2B5EF4-FFF2-40B4-BE49-F238E27FC236}">
                <a16:creationId xmlns:a16="http://schemas.microsoft.com/office/drawing/2014/main" id="{5FD5076A-EFFA-4D86-9BB4-D927689B6B8C}"/>
              </a:ext>
            </a:extLst>
          </p:cNvPr>
          <p:cNvSpPr/>
          <p:nvPr/>
        </p:nvSpPr>
        <p:spPr>
          <a:xfrm>
            <a:off x="8201697" y="17257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0" name="Flowchart: Preparation 949">
            <a:extLst>
              <a:ext uri="{FF2B5EF4-FFF2-40B4-BE49-F238E27FC236}">
                <a16:creationId xmlns:a16="http://schemas.microsoft.com/office/drawing/2014/main" id="{B78D0B02-0BE8-4C51-84EE-23BDE0AFCF29}"/>
              </a:ext>
            </a:extLst>
          </p:cNvPr>
          <p:cNvSpPr/>
          <p:nvPr/>
        </p:nvSpPr>
        <p:spPr>
          <a:xfrm>
            <a:off x="8354097" y="18781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1" name="Flowchart: Preparation 950">
            <a:extLst>
              <a:ext uri="{FF2B5EF4-FFF2-40B4-BE49-F238E27FC236}">
                <a16:creationId xmlns:a16="http://schemas.microsoft.com/office/drawing/2014/main" id="{734D9E5B-F80E-4E44-A919-5D19EF3495AB}"/>
              </a:ext>
            </a:extLst>
          </p:cNvPr>
          <p:cNvSpPr/>
          <p:nvPr/>
        </p:nvSpPr>
        <p:spPr>
          <a:xfrm>
            <a:off x="8506497" y="20305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2" name="Flowchart: Preparation 951">
            <a:extLst>
              <a:ext uri="{FF2B5EF4-FFF2-40B4-BE49-F238E27FC236}">
                <a16:creationId xmlns:a16="http://schemas.microsoft.com/office/drawing/2014/main" id="{43D21312-56CC-45DE-8FA7-1C06544B183D}"/>
              </a:ext>
            </a:extLst>
          </p:cNvPr>
          <p:cNvSpPr/>
          <p:nvPr/>
        </p:nvSpPr>
        <p:spPr>
          <a:xfrm>
            <a:off x="8658897" y="2182986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3" name="Flowchart: Preparation 952">
            <a:extLst>
              <a:ext uri="{FF2B5EF4-FFF2-40B4-BE49-F238E27FC236}">
                <a16:creationId xmlns:a16="http://schemas.microsoft.com/office/drawing/2014/main" id="{80F8E427-EA0D-4944-96E3-71D63C41941F}"/>
              </a:ext>
            </a:extLst>
          </p:cNvPr>
          <p:cNvSpPr/>
          <p:nvPr/>
        </p:nvSpPr>
        <p:spPr>
          <a:xfrm>
            <a:off x="8811297" y="23353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4" name="Flowchart: Preparation 953">
            <a:extLst>
              <a:ext uri="{FF2B5EF4-FFF2-40B4-BE49-F238E27FC236}">
                <a16:creationId xmlns:a16="http://schemas.microsoft.com/office/drawing/2014/main" id="{15943E56-B2F8-4DF6-BF5A-2F442CE5CC48}"/>
              </a:ext>
            </a:extLst>
          </p:cNvPr>
          <p:cNvSpPr/>
          <p:nvPr/>
        </p:nvSpPr>
        <p:spPr>
          <a:xfrm>
            <a:off x="8963697" y="248778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9" name="Flowchart: Preparation 958">
            <a:extLst>
              <a:ext uri="{FF2B5EF4-FFF2-40B4-BE49-F238E27FC236}">
                <a16:creationId xmlns:a16="http://schemas.microsoft.com/office/drawing/2014/main" id="{19EA1B38-9893-4B94-87F7-AA727E5A434B}"/>
              </a:ext>
            </a:extLst>
          </p:cNvPr>
          <p:cNvSpPr/>
          <p:nvPr/>
        </p:nvSpPr>
        <p:spPr>
          <a:xfrm>
            <a:off x="8580164" y="1048079"/>
            <a:ext cx="155864" cy="155863"/>
          </a:xfrm>
          <a:prstGeom prst="flowChartPreparation">
            <a:avLst/>
          </a:prstGeom>
          <a:solidFill>
            <a:srgbClr val="CF39A8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0" name="Flowchart: Preparation 959">
            <a:extLst>
              <a:ext uri="{FF2B5EF4-FFF2-40B4-BE49-F238E27FC236}">
                <a16:creationId xmlns:a16="http://schemas.microsoft.com/office/drawing/2014/main" id="{E7633E2F-CA59-4E66-B87C-234E159039FA}"/>
              </a:ext>
            </a:extLst>
          </p:cNvPr>
          <p:cNvSpPr/>
          <p:nvPr/>
        </p:nvSpPr>
        <p:spPr>
          <a:xfrm>
            <a:off x="8732564" y="120047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1" name="Flowchart: Preparation 960">
            <a:extLst>
              <a:ext uri="{FF2B5EF4-FFF2-40B4-BE49-F238E27FC236}">
                <a16:creationId xmlns:a16="http://schemas.microsoft.com/office/drawing/2014/main" id="{4161D964-57C5-45C5-8FF8-79ECEC31EA20}"/>
              </a:ext>
            </a:extLst>
          </p:cNvPr>
          <p:cNvSpPr/>
          <p:nvPr/>
        </p:nvSpPr>
        <p:spPr>
          <a:xfrm>
            <a:off x="8884964" y="135287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2" name="Flowchart: Preparation 961">
            <a:extLst>
              <a:ext uri="{FF2B5EF4-FFF2-40B4-BE49-F238E27FC236}">
                <a16:creationId xmlns:a16="http://schemas.microsoft.com/office/drawing/2014/main" id="{2AA2A25C-A41F-4B40-A483-9B0B4CF1606E}"/>
              </a:ext>
            </a:extLst>
          </p:cNvPr>
          <p:cNvSpPr/>
          <p:nvPr/>
        </p:nvSpPr>
        <p:spPr>
          <a:xfrm>
            <a:off x="9037364" y="150527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3" name="Flowchart: Preparation 962">
            <a:extLst>
              <a:ext uri="{FF2B5EF4-FFF2-40B4-BE49-F238E27FC236}">
                <a16:creationId xmlns:a16="http://schemas.microsoft.com/office/drawing/2014/main" id="{24A193EA-841A-4C45-9ACF-5766D9E543F8}"/>
              </a:ext>
            </a:extLst>
          </p:cNvPr>
          <p:cNvSpPr/>
          <p:nvPr/>
        </p:nvSpPr>
        <p:spPr>
          <a:xfrm>
            <a:off x="9189764" y="165767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4" name="Flowchart: Preparation 963">
            <a:extLst>
              <a:ext uri="{FF2B5EF4-FFF2-40B4-BE49-F238E27FC236}">
                <a16:creationId xmlns:a16="http://schemas.microsoft.com/office/drawing/2014/main" id="{3D724CA0-DEAC-470C-88B4-BF06D2F77971}"/>
              </a:ext>
            </a:extLst>
          </p:cNvPr>
          <p:cNvSpPr/>
          <p:nvPr/>
        </p:nvSpPr>
        <p:spPr>
          <a:xfrm>
            <a:off x="9342164" y="181007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7" name="Flowchart: Preparation 966">
            <a:extLst>
              <a:ext uri="{FF2B5EF4-FFF2-40B4-BE49-F238E27FC236}">
                <a16:creationId xmlns:a16="http://schemas.microsoft.com/office/drawing/2014/main" id="{BA24CDAC-601F-4CC9-AC30-435C42457FBE}"/>
              </a:ext>
            </a:extLst>
          </p:cNvPr>
          <p:cNvSpPr/>
          <p:nvPr/>
        </p:nvSpPr>
        <p:spPr>
          <a:xfrm>
            <a:off x="10877615" y="10073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8" name="Flowchart: Preparation 967">
            <a:extLst>
              <a:ext uri="{FF2B5EF4-FFF2-40B4-BE49-F238E27FC236}">
                <a16:creationId xmlns:a16="http://schemas.microsoft.com/office/drawing/2014/main" id="{6F63F20F-A061-4B42-BF7B-A864C6891680}"/>
              </a:ext>
            </a:extLst>
          </p:cNvPr>
          <p:cNvSpPr/>
          <p:nvPr/>
        </p:nvSpPr>
        <p:spPr>
          <a:xfrm>
            <a:off x="11030015" y="11597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9" name="Flowchart: Preparation 968">
            <a:extLst>
              <a:ext uri="{FF2B5EF4-FFF2-40B4-BE49-F238E27FC236}">
                <a16:creationId xmlns:a16="http://schemas.microsoft.com/office/drawing/2014/main" id="{B2C33EC2-7962-4CE1-9FBC-E27F59458EA9}"/>
              </a:ext>
            </a:extLst>
          </p:cNvPr>
          <p:cNvSpPr/>
          <p:nvPr/>
        </p:nvSpPr>
        <p:spPr>
          <a:xfrm>
            <a:off x="11182415" y="13121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0" name="Flowchart: Preparation 969">
            <a:extLst>
              <a:ext uri="{FF2B5EF4-FFF2-40B4-BE49-F238E27FC236}">
                <a16:creationId xmlns:a16="http://schemas.microsoft.com/office/drawing/2014/main" id="{DFE600FB-BF6F-4450-9972-DE53BEA9B495}"/>
              </a:ext>
            </a:extLst>
          </p:cNvPr>
          <p:cNvSpPr/>
          <p:nvPr/>
        </p:nvSpPr>
        <p:spPr>
          <a:xfrm>
            <a:off x="11334815" y="14645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1" name="Flowchart: Preparation 970">
            <a:extLst>
              <a:ext uri="{FF2B5EF4-FFF2-40B4-BE49-F238E27FC236}">
                <a16:creationId xmlns:a16="http://schemas.microsoft.com/office/drawing/2014/main" id="{2F0E6F83-4ABB-4F4E-80DD-99BA815246D5}"/>
              </a:ext>
            </a:extLst>
          </p:cNvPr>
          <p:cNvSpPr/>
          <p:nvPr/>
        </p:nvSpPr>
        <p:spPr>
          <a:xfrm>
            <a:off x="11487215" y="16169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" name="Flowchart: Preparation 971">
            <a:extLst>
              <a:ext uri="{FF2B5EF4-FFF2-40B4-BE49-F238E27FC236}">
                <a16:creationId xmlns:a16="http://schemas.microsoft.com/office/drawing/2014/main" id="{FBF0CD4F-8468-4A77-8FA2-8044E20C8564}"/>
              </a:ext>
            </a:extLst>
          </p:cNvPr>
          <p:cNvSpPr/>
          <p:nvPr/>
        </p:nvSpPr>
        <p:spPr>
          <a:xfrm>
            <a:off x="11639615" y="176936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3" name="Flowchart: Preparation 972">
            <a:extLst>
              <a:ext uri="{FF2B5EF4-FFF2-40B4-BE49-F238E27FC236}">
                <a16:creationId xmlns:a16="http://schemas.microsoft.com/office/drawing/2014/main" id="{4E3686E1-1AB4-45C5-B5BA-64CEB6706695}"/>
              </a:ext>
            </a:extLst>
          </p:cNvPr>
          <p:cNvSpPr/>
          <p:nvPr/>
        </p:nvSpPr>
        <p:spPr>
          <a:xfrm>
            <a:off x="11792015" y="192176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5" name="Flowchart: Preparation 974">
            <a:extLst>
              <a:ext uri="{FF2B5EF4-FFF2-40B4-BE49-F238E27FC236}">
                <a16:creationId xmlns:a16="http://schemas.microsoft.com/office/drawing/2014/main" id="{7F36D956-29BC-4B44-B65C-CC3CF74D8F65}"/>
              </a:ext>
            </a:extLst>
          </p:cNvPr>
          <p:cNvSpPr/>
          <p:nvPr/>
        </p:nvSpPr>
        <p:spPr>
          <a:xfrm>
            <a:off x="10725215" y="10454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6" name="Flowchart: Preparation 975">
            <a:extLst>
              <a:ext uri="{FF2B5EF4-FFF2-40B4-BE49-F238E27FC236}">
                <a16:creationId xmlns:a16="http://schemas.microsoft.com/office/drawing/2014/main" id="{FA54B157-91B3-43CD-AE2E-1E15B8874C46}"/>
              </a:ext>
            </a:extLst>
          </p:cNvPr>
          <p:cNvSpPr/>
          <p:nvPr/>
        </p:nvSpPr>
        <p:spPr>
          <a:xfrm>
            <a:off x="10877615" y="11978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7" name="Flowchart: Preparation 976">
            <a:extLst>
              <a:ext uri="{FF2B5EF4-FFF2-40B4-BE49-F238E27FC236}">
                <a16:creationId xmlns:a16="http://schemas.microsoft.com/office/drawing/2014/main" id="{CC71E8A1-1F0A-4203-AB5B-12F1CDDF3C8F}"/>
              </a:ext>
            </a:extLst>
          </p:cNvPr>
          <p:cNvSpPr/>
          <p:nvPr/>
        </p:nvSpPr>
        <p:spPr>
          <a:xfrm>
            <a:off x="11030015" y="13502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8" name="Flowchart: Preparation 977">
            <a:extLst>
              <a:ext uri="{FF2B5EF4-FFF2-40B4-BE49-F238E27FC236}">
                <a16:creationId xmlns:a16="http://schemas.microsoft.com/office/drawing/2014/main" id="{4CEE46C6-F1DE-40CD-AD64-682A23825C35}"/>
              </a:ext>
            </a:extLst>
          </p:cNvPr>
          <p:cNvSpPr/>
          <p:nvPr/>
        </p:nvSpPr>
        <p:spPr>
          <a:xfrm>
            <a:off x="11182415" y="15026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9" name="Flowchart: Preparation 978">
            <a:extLst>
              <a:ext uri="{FF2B5EF4-FFF2-40B4-BE49-F238E27FC236}">
                <a16:creationId xmlns:a16="http://schemas.microsoft.com/office/drawing/2014/main" id="{9758EE76-B142-48B1-BDFC-FBEB1D5AE261}"/>
              </a:ext>
            </a:extLst>
          </p:cNvPr>
          <p:cNvSpPr/>
          <p:nvPr/>
        </p:nvSpPr>
        <p:spPr>
          <a:xfrm>
            <a:off x="11334815" y="16550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0" name="Flowchart: Preparation 979">
            <a:extLst>
              <a:ext uri="{FF2B5EF4-FFF2-40B4-BE49-F238E27FC236}">
                <a16:creationId xmlns:a16="http://schemas.microsoft.com/office/drawing/2014/main" id="{74B942C7-55F3-4CC8-96C2-C2BEDB2A4453}"/>
              </a:ext>
            </a:extLst>
          </p:cNvPr>
          <p:cNvSpPr/>
          <p:nvPr/>
        </p:nvSpPr>
        <p:spPr>
          <a:xfrm>
            <a:off x="11487215" y="18074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1" name="Flowchart: Preparation 980">
            <a:extLst>
              <a:ext uri="{FF2B5EF4-FFF2-40B4-BE49-F238E27FC236}">
                <a16:creationId xmlns:a16="http://schemas.microsoft.com/office/drawing/2014/main" id="{CA4AEE63-2A1F-4C04-808D-AD887AC9E97E}"/>
              </a:ext>
            </a:extLst>
          </p:cNvPr>
          <p:cNvSpPr/>
          <p:nvPr/>
        </p:nvSpPr>
        <p:spPr>
          <a:xfrm>
            <a:off x="11639615" y="195986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2" name="Flowchart: Preparation 981">
            <a:extLst>
              <a:ext uri="{FF2B5EF4-FFF2-40B4-BE49-F238E27FC236}">
                <a16:creationId xmlns:a16="http://schemas.microsoft.com/office/drawing/2014/main" id="{EFFEEFA6-22F9-46FB-AE6E-B7C402E28525}"/>
              </a:ext>
            </a:extLst>
          </p:cNvPr>
          <p:cNvSpPr/>
          <p:nvPr/>
        </p:nvSpPr>
        <p:spPr>
          <a:xfrm>
            <a:off x="11792015" y="2112266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5" name="Flowchart: Preparation 984">
            <a:extLst>
              <a:ext uri="{FF2B5EF4-FFF2-40B4-BE49-F238E27FC236}">
                <a16:creationId xmlns:a16="http://schemas.microsoft.com/office/drawing/2014/main" id="{F4792A8A-3976-4396-9FA6-FAC7067C0696}"/>
              </a:ext>
            </a:extLst>
          </p:cNvPr>
          <p:cNvSpPr/>
          <p:nvPr/>
        </p:nvSpPr>
        <p:spPr>
          <a:xfrm>
            <a:off x="10721751" y="12567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6" name="Flowchart: Preparation 985">
            <a:extLst>
              <a:ext uri="{FF2B5EF4-FFF2-40B4-BE49-F238E27FC236}">
                <a16:creationId xmlns:a16="http://schemas.microsoft.com/office/drawing/2014/main" id="{8190C64C-3408-4621-9852-B0916A19B64C}"/>
              </a:ext>
            </a:extLst>
          </p:cNvPr>
          <p:cNvSpPr/>
          <p:nvPr/>
        </p:nvSpPr>
        <p:spPr>
          <a:xfrm>
            <a:off x="10874151" y="14091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7" name="Flowchart: Preparation 986">
            <a:extLst>
              <a:ext uri="{FF2B5EF4-FFF2-40B4-BE49-F238E27FC236}">
                <a16:creationId xmlns:a16="http://schemas.microsoft.com/office/drawing/2014/main" id="{2119EF7F-F094-4179-81E0-A2D00D5C6FF1}"/>
              </a:ext>
            </a:extLst>
          </p:cNvPr>
          <p:cNvSpPr/>
          <p:nvPr/>
        </p:nvSpPr>
        <p:spPr>
          <a:xfrm>
            <a:off x="11026551" y="15615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8" name="Flowchart: Preparation 987">
            <a:extLst>
              <a:ext uri="{FF2B5EF4-FFF2-40B4-BE49-F238E27FC236}">
                <a16:creationId xmlns:a16="http://schemas.microsoft.com/office/drawing/2014/main" id="{58C487FE-C194-4E89-B23A-93E13293DE79}"/>
              </a:ext>
            </a:extLst>
          </p:cNvPr>
          <p:cNvSpPr/>
          <p:nvPr/>
        </p:nvSpPr>
        <p:spPr>
          <a:xfrm>
            <a:off x="11178951" y="17139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9" name="Flowchart: Preparation 988">
            <a:extLst>
              <a:ext uri="{FF2B5EF4-FFF2-40B4-BE49-F238E27FC236}">
                <a16:creationId xmlns:a16="http://schemas.microsoft.com/office/drawing/2014/main" id="{8323D2D9-36C6-46C3-965D-1B3AC240CCDD}"/>
              </a:ext>
            </a:extLst>
          </p:cNvPr>
          <p:cNvSpPr/>
          <p:nvPr/>
        </p:nvSpPr>
        <p:spPr>
          <a:xfrm>
            <a:off x="11331351" y="18663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0" name="Flowchart: Preparation 989">
            <a:extLst>
              <a:ext uri="{FF2B5EF4-FFF2-40B4-BE49-F238E27FC236}">
                <a16:creationId xmlns:a16="http://schemas.microsoft.com/office/drawing/2014/main" id="{9CB84B99-0E01-44FB-A664-6C749B213D0F}"/>
              </a:ext>
            </a:extLst>
          </p:cNvPr>
          <p:cNvSpPr/>
          <p:nvPr/>
        </p:nvSpPr>
        <p:spPr>
          <a:xfrm>
            <a:off x="11483751" y="201874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1" name="Flowchart: Preparation 990">
            <a:extLst>
              <a:ext uri="{FF2B5EF4-FFF2-40B4-BE49-F238E27FC236}">
                <a16:creationId xmlns:a16="http://schemas.microsoft.com/office/drawing/2014/main" id="{90BFE521-2D00-4B42-AEE2-990E67A489D8}"/>
              </a:ext>
            </a:extLst>
          </p:cNvPr>
          <p:cNvSpPr/>
          <p:nvPr/>
        </p:nvSpPr>
        <p:spPr>
          <a:xfrm>
            <a:off x="11636151" y="217114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2" name="Flowchart: Preparation 991">
            <a:extLst>
              <a:ext uri="{FF2B5EF4-FFF2-40B4-BE49-F238E27FC236}">
                <a16:creationId xmlns:a16="http://schemas.microsoft.com/office/drawing/2014/main" id="{B6530A19-872F-495B-8383-E9F420C71A44}"/>
              </a:ext>
            </a:extLst>
          </p:cNvPr>
          <p:cNvSpPr/>
          <p:nvPr/>
        </p:nvSpPr>
        <p:spPr>
          <a:xfrm>
            <a:off x="11788551" y="232354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5" name="Flowchart: Preparation 994">
            <a:extLst>
              <a:ext uri="{FF2B5EF4-FFF2-40B4-BE49-F238E27FC236}">
                <a16:creationId xmlns:a16="http://schemas.microsoft.com/office/drawing/2014/main" id="{68253AAA-E96A-4A57-B902-BAE1FD62C1D9}"/>
              </a:ext>
            </a:extLst>
          </p:cNvPr>
          <p:cNvSpPr/>
          <p:nvPr/>
        </p:nvSpPr>
        <p:spPr>
          <a:xfrm>
            <a:off x="10552033" y="12902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6" name="Flowchart: Preparation 995">
            <a:extLst>
              <a:ext uri="{FF2B5EF4-FFF2-40B4-BE49-F238E27FC236}">
                <a16:creationId xmlns:a16="http://schemas.microsoft.com/office/drawing/2014/main" id="{2F7DCFD7-B950-45EE-A2E8-390D1749887D}"/>
              </a:ext>
            </a:extLst>
          </p:cNvPr>
          <p:cNvSpPr/>
          <p:nvPr/>
        </p:nvSpPr>
        <p:spPr>
          <a:xfrm>
            <a:off x="10704433" y="14426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7" name="Flowchart: Preparation 996">
            <a:extLst>
              <a:ext uri="{FF2B5EF4-FFF2-40B4-BE49-F238E27FC236}">
                <a16:creationId xmlns:a16="http://schemas.microsoft.com/office/drawing/2014/main" id="{8EA0E14D-77FA-4B4E-89E1-FEAF647F9E01}"/>
              </a:ext>
            </a:extLst>
          </p:cNvPr>
          <p:cNvSpPr/>
          <p:nvPr/>
        </p:nvSpPr>
        <p:spPr>
          <a:xfrm>
            <a:off x="10856833" y="15950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8" name="Flowchart: Preparation 997">
            <a:extLst>
              <a:ext uri="{FF2B5EF4-FFF2-40B4-BE49-F238E27FC236}">
                <a16:creationId xmlns:a16="http://schemas.microsoft.com/office/drawing/2014/main" id="{DF0A3EF4-C3D2-4834-801F-5B9E24F66FC8}"/>
              </a:ext>
            </a:extLst>
          </p:cNvPr>
          <p:cNvSpPr/>
          <p:nvPr/>
        </p:nvSpPr>
        <p:spPr>
          <a:xfrm>
            <a:off x="11009233" y="17474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9" name="Flowchart: Preparation 998">
            <a:extLst>
              <a:ext uri="{FF2B5EF4-FFF2-40B4-BE49-F238E27FC236}">
                <a16:creationId xmlns:a16="http://schemas.microsoft.com/office/drawing/2014/main" id="{A2E35C3A-665A-4584-B956-832E8451149E}"/>
              </a:ext>
            </a:extLst>
          </p:cNvPr>
          <p:cNvSpPr/>
          <p:nvPr/>
        </p:nvSpPr>
        <p:spPr>
          <a:xfrm>
            <a:off x="11161633" y="18998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0" name="Flowchart: Preparation 999">
            <a:extLst>
              <a:ext uri="{FF2B5EF4-FFF2-40B4-BE49-F238E27FC236}">
                <a16:creationId xmlns:a16="http://schemas.microsoft.com/office/drawing/2014/main" id="{288CE968-1E5F-470A-B2EA-9A905A1F92C2}"/>
              </a:ext>
            </a:extLst>
          </p:cNvPr>
          <p:cNvSpPr/>
          <p:nvPr/>
        </p:nvSpPr>
        <p:spPr>
          <a:xfrm>
            <a:off x="11314033" y="20522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1" name="Flowchart: Preparation 1000">
            <a:extLst>
              <a:ext uri="{FF2B5EF4-FFF2-40B4-BE49-F238E27FC236}">
                <a16:creationId xmlns:a16="http://schemas.microsoft.com/office/drawing/2014/main" id="{57848D3C-6142-4CB6-9948-5F4603FD0C47}"/>
              </a:ext>
            </a:extLst>
          </p:cNvPr>
          <p:cNvSpPr/>
          <p:nvPr/>
        </p:nvSpPr>
        <p:spPr>
          <a:xfrm>
            <a:off x="11466433" y="220461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2" name="Flowchart: Preparation 1001">
            <a:extLst>
              <a:ext uri="{FF2B5EF4-FFF2-40B4-BE49-F238E27FC236}">
                <a16:creationId xmlns:a16="http://schemas.microsoft.com/office/drawing/2014/main" id="{40D55980-DF1C-46B2-90CC-4202F9B6F2EC}"/>
              </a:ext>
            </a:extLst>
          </p:cNvPr>
          <p:cNvSpPr/>
          <p:nvPr/>
        </p:nvSpPr>
        <p:spPr>
          <a:xfrm>
            <a:off x="11618833" y="23570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3" name="Flowchart: Preparation 1002">
            <a:extLst>
              <a:ext uri="{FF2B5EF4-FFF2-40B4-BE49-F238E27FC236}">
                <a16:creationId xmlns:a16="http://schemas.microsoft.com/office/drawing/2014/main" id="{D3FC8FE7-82AC-4835-94A7-3BBC6ECEC7F5}"/>
              </a:ext>
            </a:extLst>
          </p:cNvPr>
          <p:cNvSpPr/>
          <p:nvPr/>
        </p:nvSpPr>
        <p:spPr>
          <a:xfrm>
            <a:off x="11771233" y="2509418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5" name="Flowchart: Preparation 1004">
            <a:extLst>
              <a:ext uri="{FF2B5EF4-FFF2-40B4-BE49-F238E27FC236}">
                <a16:creationId xmlns:a16="http://schemas.microsoft.com/office/drawing/2014/main" id="{3C66883A-A2F9-42CE-9C04-1B3D5AA5ED38}"/>
              </a:ext>
            </a:extLst>
          </p:cNvPr>
          <p:cNvSpPr/>
          <p:nvPr/>
        </p:nvSpPr>
        <p:spPr>
          <a:xfrm>
            <a:off x="10229915" y="11978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6" name="Flowchart: Preparation 1005">
            <a:extLst>
              <a:ext uri="{FF2B5EF4-FFF2-40B4-BE49-F238E27FC236}">
                <a16:creationId xmlns:a16="http://schemas.microsoft.com/office/drawing/2014/main" id="{20B290BE-2BE8-4DD1-8941-46A9E747DA1B}"/>
              </a:ext>
            </a:extLst>
          </p:cNvPr>
          <p:cNvSpPr/>
          <p:nvPr/>
        </p:nvSpPr>
        <p:spPr>
          <a:xfrm>
            <a:off x="10382315" y="13502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7" name="Flowchart: Preparation 1006">
            <a:extLst>
              <a:ext uri="{FF2B5EF4-FFF2-40B4-BE49-F238E27FC236}">
                <a16:creationId xmlns:a16="http://schemas.microsoft.com/office/drawing/2014/main" id="{19339AC8-43C7-42AF-9FD3-1C6BB28BD826}"/>
              </a:ext>
            </a:extLst>
          </p:cNvPr>
          <p:cNvSpPr/>
          <p:nvPr/>
        </p:nvSpPr>
        <p:spPr>
          <a:xfrm>
            <a:off x="10534715" y="15026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8" name="Flowchart: Preparation 1007">
            <a:extLst>
              <a:ext uri="{FF2B5EF4-FFF2-40B4-BE49-F238E27FC236}">
                <a16:creationId xmlns:a16="http://schemas.microsoft.com/office/drawing/2014/main" id="{764C8E48-F00B-4593-AD84-75E21CD5DFC8}"/>
              </a:ext>
            </a:extLst>
          </p:cNvPr>
          <p:cNvSpPr/>
          <p:nvPr/>
        </p:nvSpPr>
        <p:spPr>
          <a:xfrm>
            <a:off x="10687115" y="16550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9" name="Flowchart: Preparation 1008">
            <a:extLst>
              <a:ext uri="{FF2B5EF4-FFF2-40B4-BE49-F238E27FC236}">
                <a16:creationId xmlns:a16="http://schemas.microsoft.com/office/drawing/2014/main" id="{608DA295-5BF7-4DED-902F-09425F7B973E}"/>
              </a:ext>
            </a:extLst>
          </p:cNvPr>
          <p:cNvSpPr/>
          <p:nvPr/>
        </p:nvSpPr>
        <p:spPr>
          <a:xfrm>
            <a:off x="10839515" y="18074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0" name="Flowchart: Preparation 1009">
            <a:extLst>
              <a:ext uri="{FF2B5EF4-FFF2-40B4-BE49-F238E27FC236}">
                <a16:creationId xmlns:a16="http://schemas.microsoft.com/office/drawing/2014/main" id="{FA82B2D5-4555-4B5B-A3EB-B03C9A096800}"/>
              </a:ext>
            </a:extLst>
          </p:cNvPr>
          <p:cNvSpPr/>
          <p:nvPr/>
        </p:nvSpPr>
        <p:spPr>
          <a:xfrm>
            <a:off x="10991915" y="19598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1" name="Flowchart: Preparation 1010">
            <a:extLst>
              <a:ext uri="{FF2B5EF4-FFF2-40B4-BE49-F238E27FC236}">
                <a16:creationId xmlns:a16="http://schemas.microsoft.com/office/drawing/2014/main" id="{5BE9990B-1BEC-489C-8A84-74DA55842EF0}"/>
              </a:ext>
            </a:extLst>
          </p:cNvPr>
          <p:cNvSpPr/>
          <p:nvPr/>
        </p:nvSpPr>
        <p:spPr>
          <a:xfrm>
            <a:off x="11144315" y="21122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2" name="Flowchart: Preparation 1011">
            <a:extLst>
              <a:ext uri="{FF2B5EF4-FFF2-40B4-BE49-F238E27FC236}">
                <a16:creationId xmlns:a16="http://schemas.microsoft.com/office/drawing/2014/main" id="{3CB4A613-0A2C-4C05-A2F4-1D8ED5133D0A}"/>
              </a:ext>
            </a:extLst>
          </p:cNvPr>
          <p:cNvSpPr/>
          <p:nvPr/>
        </p:nvSpPr>
        <p:spPr>
          <a:xfrm>
            <a:off x="11296715" y="22646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3" name="Flowchart: Preparation 1012">
            <a:extLst>
              <a:ext uri="{FF2B5EF4-FFF2-40B4-BE49-F238E27FC236}">
                <a16:creationId xmlns:a16="http://schemas.microsoft.com/office/drawing/2014/main" id="{4C2B0771-7E89-4616-A868-0130D67EFCD0}"/>
              </a:ext>
            </a:extLst>
          </p:cNvPr>
          <p:cNvSpPr/>
          <p:nvPr/>
        </p:nvSpPr>
        <p:spPr>
          <a:xfrm>
            <a:off x="11449115" y="24170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4" name="Flowchart: Preparation 1013">
            <a:extLst>
              <a:ext uri="{FF2B5EF4-FFF2-40B4-BE49-F238E27FC236}">
                <a16:creationId xmlns:a16="http://schemas.microsoft.com/office/drawing/2014/main" id="{FFA031DA-51D7-44C3-9126-B13A8438447F}"/>
              </a:ext>
            </a:extLst>
          </p:cNvPr>
          <p:cNvSpPr/>
          <p:nvPr/>
        </p:nvSpPr>
        <p:spPr>
          <a:xfrm>
            <a:off x="11601515" y="256946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8" name="Flowchart: Preparation 1017">
            <a:extLst>
              <a:ext uri="{FF2B5EF4-FFF2-40B4-BE49-F238E27FC236}">
                <a16:creationId xmlns:a16="http://schemas.microsoft.com/office/drawing/2014/main" id="{85D89D5D-CE31-4006-9550-DF49FB7BEF39}"/>
              </a:ext>
            </a:extLst>
          </p:cNvPr>
          <p:cNvSpPr/>
          <p:nvPr/>
        </p:nvSpPr>
        <p:spPr>
          <a:xfrm>
            <a:off x="11065582" y="97735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9" name="Flowchart: Preparation 1018">
            <a:extLst>
              <a:ext uri="{FF2B5EF4-FFF2-40B4-BE49-F238E27FC236}">
                <a16:creationId xmlns:a16="http://schemas.microsoft.com/office/drawing/2014/main" id="{1E80096A-A9E5-44F5-91F3-F71D26A66DE8}"/>
              </a:ext>
            </a:extLst>
          </p:cNvPr>
          <p:cNvSpPr/>
          <p:nvPr/>
        </p:nvSpPr>
        <p:spPr>
          <a:xfrm>
            <a:off x="11217982" y="112975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0" name="Flowchart: Preparation 1019">
            <a:extLst>
              <a:ext uri="{FF2B5EF4-FFF2-40B4-BE49-F238E27FC236}">
                <a16:creationId xmlns:a16="http://schemas.microsoft.com/office/drawing/2014/main" id="{67E8BB52-3DB6-4A1B-AB5C-620525A4C2D2}"/>
              </a:ext>
            </a:extLst>
          </p:cNvPr>
          <p:cNvSpPr/>
          <p:nvPr/>
        </p:nvSpPr>
        <p:spPr>
          <a:xfrm>
            <a:off x="11370382" y="128215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1" name="Flowchart: Preparation 1020">
            <a:extLst>
              <a:ext uri="{FF2B5EF4-FFF2-40B4-BE49-F238E27FC236}">
                <a16:creationId xmlns:a16="http://schemas.microsoft.com/office/drawing/2014/main" id="{CF14F4A5-4A6B-4FE7-9FD7-17E5F145560A}"/>
              </a:ext>
            </a:extLst>
          </p:cNvPr>
          <p:cNvSpPr/>
          <p:nvPr/>
        </p:nvSpPr>
        <p:spPr>
          <a:xfrm>
            <a:off x="11522782" y="1434559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2" name="Flowchart: Preparation 1021">
            <a:extLst>
              <a:ext uri="{FF2B5EF4-FFF2-40B4-BE49-F238E27FC236}">
                <a16:creationId xmlns:a16="http://schemas.microsoft.com/office/drawing/2014/main" id="{1C8ED166-F898-4F1F-BC6A-14F0722216F8}"/>
              </a:ext>
            </a:extLst>
          </p:cNvPr>
          <p:cNvSpPr/>
          <p:nvPr/>
        </p:nvSpPr>
        <p:spPr>
          <a:xfrm>
            <a:off x="11675182" y="158695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3" name="Flowchart: Preparation 1022">
            <a:extLst>
              <a:ext uri="{FF2B5EF4-FFF2-40B4-BE49-F238E27FC236}">
                <a16:creationId xmlns:a16="http://schemas.microsoft.com/office/drawing/2014/main" id="{4F56F156-A7A3-4207-8DE6-2E739B94EADC}"/>
              </a:ext>
            </a:extLst>
          </p:cNvPr>
          <p:cNvSpPr/>
          <p:nvPr/>
        </p:nvSpPr>
        <p:spPr>
          <a:xfrm>
            <a:off x="11827582" y="1739359"/>
            <a:ext cx="155864" cy="155863"/>
          </a:xfrm>
          <a:prstGeom prst="flowChartPreparation">
            <a:avLst/>
          </a:prstGeom>
          <a:solidFill>
            <a:schemeClr val="accent6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Flowchart: Preparation 1052">
            <a:extLst>
              <a:ext uri="{FF2B5EF4-FFF2-40B4-BE49-F238E27FC236}">
                <a16:creationId xmlns:a16="http://schemas.microsoft.com/office/drawing/2014/main" id="{798F06C7-EBCE-4B8F-8743-13930F49C350}"/>
              </a:ext>
            </a:extLst>
          </p:cNvPr>
          <p:cNvSpPr/>
          <p:nvPr/>
        </p:nvSpPr>
        <p:spPr>
          <a:xfrm>
            <a:off x="10412556" y="95772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Flowchart: Preparation 1053">
            <a:extLst>
              <a:ext uri="{FF2B5EF4-FFF2-40B4-BE49-F238E27FC236}">
                <a16:creationId xmlns:a16="http://schemas.microsoft.com/office/drawing/2014/main" id="{2AA3D905-E9E7-417D-99DC-0807A52C888F}"/>
              </a:ext>
            </a:extLst>
          </p:cNvPr>
          <p:cNvSpPr/>
          <p:nvPr/>
        </p:nvSpPr>
        <p:spPr>
          <a:xfrm>
            <a:off x="10564956" y="111012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3" name="Flowchart: Preparation 1062">
            <a:extLst>
              <a:ext uri="{FF2B5EF4-FFF2-40B4-BE49-F238E27FC236}">
                <a16:creationId xmlns:a16="http://schemas.microsoft.com/office/drawing/2014/main" id="{584259CD-5FD7-43B7-8ABC-3D32A6F17DAF}"/>
              </a:ext>
            </a:extLst>
          </p:cNvPr>
          <p:cNvSpPr/>
          <p:nvPr/>
        </p:nvSpPr>
        <p:spPr>
          <a:xfrm>
            <a:off x="10242838" y="99119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4" name="Flowchart: Preparation 1063">
            <a:extLst>
              <a:ext uri="{FF2B5EF4-FFF2-40B4-BE49-F238E27FC236}">
                <a16:creationId xmlns:a16="http://schemas.microsoft.com/office/drawing/2014/main" id="{94BEE3F9-1094-404E-B049-2B13677D9AA0}"/>
              </a:ext>
            </a:extLst>
          </p:cNvPr>
          <p:cNvSpPr/>
          <p:nvPr/>
        </p:nvSpPr>
        <p:spPr>
          <a:xfrm>
            <a:off x="10395238" y="1143598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4" name="Flowchart: Preparation 1073">
            <a:extLst>
              <a:ext uri="{FF2B5EF4-FFF2-40B4-BE49-F238E27FC236}">
                <a16:creationId xmlns:a16="http://schemas.microsoft.com/office/drawing/2014/main" id="{AA9FA14A-1CE9-42BD-94A3-D7B6FE903116}"/>
              </a:ext>
            </a:extLst>
          </p:cNvPr>
          <p:cNvSpPr/>
          <p:nvPr/>
        </p:nvSpPr>
        <p:spPr>
          <a:xfrm>
            <a:off x="10073120" y="1051246"/>
            <a:ext cx="155864" cy="155863"/>
          </a:xfrm>
          <a:prstGeom prst="flowChartPreparation">
            <a:avLst/>
          </a:prstGeom>
          <a:solidFill>
            <a:srgbClr val="FFFF00">
              <a:alpha val="5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7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29FB-92C1-4551-A077-3FFC4B3E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E0A7E-1C29-41EF-8EE5-4D171911E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81400" cy="4351338"/>
          </a:xfrm>
          <a:solidFill>
            <a:srgbClr val="DAE3F3">
              <a:alpha val="8902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Design a new third party app to manage the three network signals based on current location.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79D75-54D4-4BB6-AAB4-9584597F7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4400" y="1825625"/>
            <a:ext cx="7162800" cy="4351338"/>
          </a:xfrm>
          <a:solidFill>
            <a:srgbClr val="DAE3F3">
              <a:alpha val="89804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anchor="ctr"/>
          <a:lstStyle/>
          <a:p>
            <a:pPr marL="0" indent="0">
              <a:buNone/>
            </a:pPr>
            <a:r>
              <a:rPr lang="en-US" dirty="0"/>
              <a:t>This will include: </a:t>
            </a:r>
          </a:p>
          <a:p>
            <a:pPr lvl="1"/>
            <a:r>
              <a:rPr lang="en-US" dirty="0"/>
              <a:t>A three-dimensional map of the networks</a:t>
            </a:r>
          </a:p>
          <a:p>
            <a:pPr lvl="1"/>
            <a:r>
              <a:rPr lang="en-US" dirty="0"/>
              <a:t>Suggesting the best signal for the area</a:t>
            </a:r>
          </a:p>
          <a:p>
            <a:pPr lvl="2"/>
            <a:r>
              <a:rPr lang="en-US" dirty="0"/>
              <a:t>in the form of a persistent notification</a:t>
            </a:r>
          </a:p>
          <a:p>
            <a:pPr lvl="1"/>
            <a:r>
              <a:rPr lang="en-US" dirty="0"/>
              <a:t>Show auto switching to the best network </a:t>
            </a:r>
          </a:p>
          <a:p>
            <a:pPr lvl="2"/>
            <a:r>
              <a:rPr lang="en-US" dirty="0"/>
              <a:t>without manual dialer codes</a:t>
            </a:r>
          </a:p>
        </p:txBody>
      </p:sp>
    </p:spTree>
    <p:extLst>
      <p:ext uri="{BB962C8B-B14F-4D97-AF65-F5344CB8AC3E}">
        <p14:creationId xmlns:p14="http://schemas.microsoft.com/office/powerpoint/2010/main" val="2121942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413CA-858F-4FF9-AFAA-E5B77BA3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8" y="635069"/>
            <a:ext cx="5724247" cy="11391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of New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0B7C-FDA3-4384-A413-FCA48A0F6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915" y="1979598"/>
            <a:ext cx="4492454" cy="24190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 mock-up of the potential app will be piloted in-person with up to 5 potential users</a:t>
            </a:r>
          </a:p>
          <a:p>
            <a:pPr marL="0"/>
            <a:endParaRPr lang="en-US" sz="18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4207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5" descr="User">
            <a:extLst>
              <a:ext uri="{FF2B5EF4-FFF2-40B4-BE49-F238E27FC236}">
                <a16:creationId xmlns:a16="http://schemas.microsoft.com/office/drawing/2014/main" id="{F94CC283-1411-46ED-B76F-C80EDD95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0245" y="696037"/>
            <a:ext cx="1017204" cy="1017204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5" descr="User">
            <a:extLst>
              <a:ext uri="{FF2B5EF4-FFF2-40B4-BE49-F238E27FC236}">
                <a16:creationId xmlns:a16="http://schemas.microsoft.com/office/drawing/2014/main" id="{75C37D0A-AA01-419B-BE80-C7526CEC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60176" y="337711"/>
            <a:ext cx="2213034" cy="2213034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18614" y="4769536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6020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Content Placeholder 5" descr="User">
            <a:extLst>
              <a:ext uri="{FF2B5EF4-FFF2-40B4-BE49-F238E27FC236}">
                <a16:creationId xmlns:a16="http://schemas.microsoft.com/office/drawing/2014/main" id="{D137A10D-A53A-494D-B097-EAC620C10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8456" y="3261826"/>
            <a:ext cx="1650222" cy="1650222"/>
          </a:xfrm>
          <a:prstGeom prst="rect">
            <a:avLst/>
          </a:prstGeom>
        </p:spPr>
      </p:pic>
      <p:pic>
        <p:nvPicPr>
          <p:cNvPr id="9" name="Content Placeholder 5" descr="User">
            <a:extLst>
              <a:ext uri="{FF2B5EF4-FFF2-40B4-BE49-F238E27FC236}">
                <a16:creationId xmlns:a16="http://schemas.microsoft.com/office/drawing/2014/main" id="{902B87F4-14CA-4B1F-A903-1B392F3E7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96266" y="5356746"/>
            <a:ext cx="1300086" cy="1300086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User">
            <a:extLst>
              <a:ext uri="{FF2B5EF4-FFF2-40B4-BE49-F238E27FC236}">
                <a16:creationId xmlns:a16="http://schemas.microsoft.com/office/drawing/2014/main" id="{8F382CFD-99D4-40FA-9E09-6640E80958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71966" y="4773845"/>
            <a:ext cx="1746444" cy="174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53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1966-2A25-4BAE-BE04-8BC41B170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0D023-B55A-44CC-9FDA-32AB2CAF8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6224E6-81E6-46F1-B789-BEE366998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53" y="0"/>
            <a:ext cx="94956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7A99-BE5C-4ABC-9E4C-8BCE4F63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285BD-6F27-45C9-A451-589B37CBCF1D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D4CE8-F97B-46AA-B1C7-77FB5F0A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24893-F9F7-4B7B-82DB-A8788D4F6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8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C71D70-6C73-4714-9016-C254E7A98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65" r="21732" b="89428"/>
          <a:stretch/>
        </p:blipFill>
        <p:spPr>
          <a:xfrm>
            <a:off x="4199467" y="158045"/>
            <a:ext cx="4041422" cy="716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158571-B9F0-4DA2-8534-BD80E0AF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977" b="55069" l="8774" r="93235">
                        <a14:foregroundMark x1="88372" y1="24885" x2="88808" y2="28951"/>
                        <a14:foregroundMark x1="86786" y1="40092" x2="86364" y2="14862"/>
                        <a14:foregroundMark x1="86364" y1="14862" x2="81501" y2="39286"/>
                        <a14:foregroundMark x1="81501" y1="39286" x2="73362" y2="48387"/>
                        <a14:foregroundMark x1="73362" y1="48387" x2="66279" y2="45161"/>
                        <a14:foregroundMark x1="66279" y1="45161" x2="61945" y2="36636"/>
                        <a14:foregroundMark x1="61945" y1="36636" x2="61734" y2="24885"/>
                        <a14:foregroundMark x1="61734" y1="24885" x2="69556" y2="19931"/>
                        <a14:foregroundMark x1="69556" y1="19931" x2="80973" y2="19470"/>
                        <a14:foregroundMark x1="80973" y1="19470" x2="40698" y2="21774"/>
                        <a14:foregroundMark x1="40698" y1="21774" x2="74207" y2="22581"/>
                        <a14:foregroundMark x1="74207" y1="22581" x2="11628" y2="21313"/>
                        <a14:foregroundMark x1="93967" y1="12935" x2="97674" y2="12558"/>
                        <a14:foregroundMark x1="11628" y1="21313" x2="90360" y2="13302"/>
                        <a14:foregroundMark x1="91161" y1="12436" x2="17865" y2="11060"/>
                        <a14:foregroundMark x1="97674" y1="12558" x2="93978" y2="12489"/>
                        <a14:foregroundMark x1="17865" y1="11060" x2="84989" y2="13594"/>
                        <a14:foregroundMark x1="84989" y1="13594" x2="13848" y2="16475"/>
                        <a14:foregroundMark x1="13848" y1="16475" x2="79387" y2="18548"/>
                        <a14:foregroundMark x1="79387" y1="18548" x2="4545" y2="22926"/>
                        <a14:foregroundMark x1="4545" y1="22926" x2="26533" y2="22120"/>
                        <a14:foregroundMark x1="26533" y1="22120" x2="63742" y2="22926"/>
                        <a14:foregroundMark x1="93043" y1="21431" x2="95349" y2="21313"/>
                        <a14:foregroundMark x1="63742" y1="22926" x2="88130" y2="21682"/>
                        <a14:foregroundMark x1="90243" y1="20234" x2="64271" y2="14747"/>
                        <a14:foregroundMark x1="95349" y1="21313" x2="92791" y2="20772"/>
                        <a14:foregroundMark x1="64271" y1="14747" x2="28118" y2="17742"/>
                        <a14:foregroundMark x1="28118" y1="17742" x2="41015" y2="17627"/>
                        <a14:foregroundMark x1="41015" y1="17627" x2="87421" y2="20853"/>
                        <a14:foregroundMark x1="87421" y1="20853" x2="3383" y2="32719"/>
                        <a14:foregroundMark x1="3383" y1="32719" x2="62579" y2="31452"/>
                        <a14:foregroundMark x1="62579" y1="31452" x2="56765" y2="27419"/>
                        <a14:foregroundMark x1="56765" y1="27419" x2="6025" y2="30300"/>
                        <a14:foregroundMark x1="6025" y1="30300" x2="69873" y2="26382"/>
                        <a14:foregroundMark x1="69873" y1="26382" x2="10148" y2="30876"/>
                        <a14:foregroundMark x1="10148" y1="30876" x2="75581" y2="25115"/>
                        <a14:foregroundMark x1="75581" y1="25115" x2="10042" y2="28456"/>
                        <a14:foregroundMark x1="10042" y1="28456" x2="41649" y2="26959"/>
                        <a14:foregroundMark x1="41649" y1="26959" x2="84672" y2="27074"/>
                        <a14:foregroundMark x1="84672" y1="27074" x2="9197" y2="36636"/>
                        <a14:foregroundMark x1="9197" y1="36636" x2="52537" y2="35714"/>
                        <a14:foregroundMark x1="52537" y1="35714" x2="2854" y2="43664"/>
                        <a14:foregroundMark x1="2854" y1="43664" x2="61099" y2="28687"/>
                        <a14:foregroundMark x1="61099" y1="28687" x2="23784" y2="28802"/>
                        <a14:foregroundMark x1="23784" y1="28802" x2="86575" y2="23963"/>
                        <a14:foregroundMark x1="86575" y1="23963" x2="27907" y2="20046"/>
                        <a14:foregroundMark x1="27907" y1="20046" x2="16808" y2="23502"/>
                        <a14:foregroundMark x1="16808" y1="23502" x2="56765" y2="32604"/>
                        <a14:foregroundMark x1="56765" y1="32604" x2="18288" y2="29493"/>
                        <a14:foregroundMark x1="18288" y1="29493" x2="49471" y2="28917"/>
                        <a14:foregroundMark x1="49471" y1="28917" x2="54757" y2="19700"/>
                        <a14:foregroundMark x1="54757" y1="19700" x2="88609" y2="33217"/>
                        <a14:foregroundMark x1="88584" y1="33749" x2="46934" y2="33525"/>
                        <a14:foregroundMark x1="46934" y1="33525" x2="9408" y2="39977"/>
                        <a14:foregroundMark x1="9408" y1="39977" x2="54440" y2="42166"/>
                        <a14:foregroundMark x1="54440" y1="42166" x2="88678" y2="31743"/>
                        <a14:foregroundMark x1="88661" y1="32095" x2="66385" y2="41014"/>
                        <a14:foregroundMark x1="66385" y1="41014" x2="18816" y2="43664"/>
                        <a14:foregroundMark x1="18816" y1="43664" x2="48097" y2="38249"/>
                        <a14:foregroundMark x1="48097" y1="38249" x2="67759" y2="46544"/>
                        <a14:foregroundMark x1="67759" y1="46544" x2="87944" y2="47420"/>
                        <a14:foregroundMark x1="87936" y1="47588" x2="30338" y2="47696"/>
                        <a14:foregroundMark x1="30338" y1="47696" x2="25581" y2="42512"/>
                        <a14:foregroundMark x1="25581" y1="42512" x2="81184" y2="42627"/>
                        <a14:foregroundMark x1="81184" y1="42627" x2="35201" y2="48157"/>
                        <a14:foregroundMark x1="35201" y1="48157" x2="84355" y2="47581"/>
                        <a14:foregroundMark x1="84355" y1="47581" x2="36998" y2="42512"/>
                        <a14:foregroundMark x1="36998" y1="42512" x2="82241" y2="41129"/>
                        <a14:foregroundMark x1="82241" y1="41129" x2="35307" y2="42281"/>
                        <a14:foregroundMark x1="35307" y1="42281" x2="86258" y2="35253"/>
                        <a14:foregroundMark x1="86258" y1="35253" x2="34461" y2="39055"/>
                        <a14:foregroundMark x1="34461" y1="39055" x2="73890" y2="34101"/>
                        <a14:foregroundMark x1="73890" y1="34101" x2="39006" y2="36521"/>
                        <a14:foregroundMark x1="39006" y1="36521" x2="83510" y2="33986"/>
                        <a14:foregroundMark x1="83510" y1="33986" x2="32241" y2="37558"/>
                        <a14:foregroundMark x1="32241" y1="37558" x2="33404" y2="43779"/>
                        <a14:foregroundMark x1="14588" y1="43894" x2="55180" y2="48502"/>
                        <a14:foregroundMark x1="55180" y1="48502" x2="9725" y2="48502"/>
                        <a14:foregroundMark x1="9725" y1="48502" x2="49260" y2="45737"/>
                        <a14:foregroundMark x1="49260" y1="45737" x2="5920" y2="46198"/>
                        <a14:foregroundMark x1="5920" y1="46198" x2="60571" y2="47581"/>
                        <a14:foregroundMark x1="60571" y1="47581" x2="8879" y2="47350"/>
                        <a14:foregroundMark x1="8879" y1="47350" x2="12368" y2="42051"/>
                        <a14:foregroundMark x1="17019" y1="43318" x2="42389" y2="46313"/>
                        <a14:foregroundMark x1="42389" y1="46313" x2="51057" y2="45161"/>
                        <a14:foregroundMark x1="51057" y1="45161" x2="17125" y2="46544"/>
                        <a14:foregroundMark x1="17125" y1="46544" x2="46512" y2="47005"/>
                        <a14:foregroundMark x1="46512" y1="47005" x2="62579" y2="46774"/>
                        <a14:foregroundMark x1="62579" y1="46774" x2="20296" y2="51613"/>
                        <a14:foregroundMark x1="20296" y1="51613" x2="28964" y2="50806"/>
                        <a14:foregroundMark x1="28964" y1="50806" x2="79598" y2="51959"/>
                        <a14:foregroundMark x1="79598" y1="51959" x2="19133" y2="51037"/>
                        <a14:foregroundMark x1="19133" y1="51037" x2="56977" y2="49539"/>
                        <a14:foregroundMark x1="56977" y1="49539" x2="40486" y2="48963"/>
                        <a14:foregroundMark x1="40486" y1="48963" x2="49366" y2="48848"/>
                        <a14:foregroundMark x1="49366" y1="48848" x2="59831" y2="48963"/>
                        <a14:foregroundMark x1="59831" y1="48963" x2="77167" y2="46659"/>
                        <a14:foregroundMark x1="77167" y1="46659" x2="82347" y2="43894"/>
                        <a14:foregroundMark x1="31924" y1="22235" x2="34672" y2="14862"/>
                        <a14:foregroundMark x1="34672" y1="14862" x2="28858" y2="10484"/>
                        <a14:foregroundMark x1="28858" y1="10484" x2="3488" y2="10829"/>
                        <a14:foregroundMark x1="3488" y1="10829" x2="47357" y2="13018"/>
                        <a14:foregroundMark x1="47357" y1="13018" x2="60677" y2="11751"/>
                        <a14:foregroundMark x1="60677" y1="11751" x2="4017" y2="11751"/>
                        <a14:foregroundMark x1="4017" y1="11751" x2="11734" y2="11175"/>
                        <a14:foregroundMark x1="11734" y1="11175" x2="35307" y2="16935"/>
                        <a14:foregroundMark x1="35307" y1="16935" x2="3383" y2="20507"/>
                        <a14:foregroundMark x1="3383" y1="20507" x2="44503" y2="12903"/>
                        <a14:foregroundMark x1="44503" y1="12903" x2="59725" y2="13710"/>
                        <a14:foregroundMark x1="59725" y1="13710" x2="10888" y2="17166"/>
                        <a14:foregroundMark x1="10888" y1="17166" x2="19133" y2="15668"/>
                        <a14:foregroundMark x1="19133" y1="15668" x2="19556" y2="15207"/>
                        <a14:foregroundMark x1="87104" y1="49194" x2="73044" y2="50691"/>
                        <a14:foregroundMark x1="73044" y1="50691" x2="87840" y2="49635"/>
                        <a14:foregroundMark x1="87856" y1="49308" x2="82030" y2="49078"/>
                        <a14:foregroundMark x1="82030" y1="49078" x2="87788" y2="50751"/>
                        <a14:foregroundMark x1="87745" y1="51668" x2="73996" y2="51037"/>
                        <a14:foregroundMark x1="80655" y1="51152" x2="30233" y2="52995"/>
                        <a14:foregroundMark x1="30233" y1="52995" x2="40592" y2="52535"/>
                        <a14:foregroundMark x1="40592" y1="52535" x2="76216" y2="54608"/>
                        <a14:foregroundMark x1="76216" y1="54608" x2="85729" y2="54032"/>
                        <a14:foregroundMark x1="85729" y1="54032" x2="26110" y2="52650"/>
                        <a14:foregroundMark x1="26110" y1="52650" x2="28647" y2="51498"/>
                        <a14:foregroundMark x1="37421" y1="53341" x2="19133" y2="51037"/>
                        <a14:foregroundMark x1="19133" y1="51037" x2="33404" y2="52304"/>
                        <a14:foregroundMark x1="33404" y1="52304" x2="40592" y2="50806"/>
                        <a14:foregroundMark x1="40592" y1="50806" x2="8774" y2="51037"/>
                        <a14:foregroundMark x1="8774" y1="51037" x2="1268" y2="53802"/>
                        <a14:foregroundMark x1="1268" y1="53802" x2="16173" y2="51613"/>
                        <a14:foregroundMark x1="16173" y1="51613" x2="2431" y2="54263"/>
                        <a14:foregroundMark x1="2431" y1="54263" x2="13531" y2="54839"/>
                        <a14:foregroundMark x1="13531" y1="54839" x2="24313" y2="53111"/>
                        <a14:foregroundMark x1="24313" y1="53111" x2="17653" y2="53226"/>
                        <a14:foregroundMark x1="83721" y1="51267" x2="87750" y2="51560"/>
                        <a14:foregroundMark x1="87706" y1="52515" x2="86364" y2="52650"/>
                        <a14:foregroundMark x1="90369" y1="20241" x2="90592" y2="18433"/>
                        <a14:foregroundMark x1="86364" y1="52650" x2="88514" y2="35251"/>
                        <a14:foregroundMark x1="90592" y1="18433" x2="90543" y2="20250"/>
                        <a14:foregroundMark x1="91513" y1="54079" x2="91543" y2="54493"/>
                        <a14:foregroundMark x1="87632" y1="54081" x2="84989" y2="53802"/>
                        <a14:foregroundMark x1="91543" y1="54493" x2="90083" y2="54339"/>
                        <a14:foregroundMark x1="84989" y1="53802" x2="84249" y2="55069"/>
                        <a14:foregroundMark x1="88689" y1="32834" x2="88795" y2="51037"/>
                        <a14:foregroundMark x1="89852" y1="25922" x2="89746" y2="29378"/>
                        <a14:foregroundMark x1="89746" y1="30300" x2="89641" y2="34217"/>
                        <a14:foregroundMark x1="89852" y1="29724" x2="89852" y2="31106"/>
                        <a14:foregroundMark x1="89746" y1="33986" x2="89958" y2="50576"/>
                        <a14:foregroundMark x1="89852" y1="50000" x2="89760" y2="25909"/>
                        <a14:foregroundMark x1="89332" y1="25882" x2="89429" y2="51267"/>
                        <a14:foregroundMark x1="89746" y1="50576" x2="89323" y2="51613"/>
                        <a14:foregroundMark x1="89746" y1="51843" x2="89746" y2="50922"/>
                        <a14:foregroundMark x1="89746" y1="52074" x2="89746" y2="51613"/>
                        <a14:foregroundMark x1="88795" y1="52074" x2="90381" y2="51498"/>
                        <a14:foregroundMark x1="89535" y1="51843" x2="90275" y2="51959"/>
                        <a14:foregroundMark x1="88266" y1="52074" x2="89641" y2="52074"/>
                        <a14:foregroundMark x1="89218" y1="20968" x2="89323" y2="25230"/>
                        <a14:foregroundMark x1="89535" y1="25691" x2="89535" y2="21083"/>
                        <a14:foregroundMark x1="89429" y1="26152" x2="89641" y2="20968"/>
                        <a14:foregroundMark x1="89535" y1="22005" x2="89323" y2="26498"/>
                        <a14:foregroundMark x1="89641" y1="25691" x2="89006" y2="19700"/>
                        <a14:foregroundMark x1="89641" y1="21889" x2="89852" y2="26498"/>
                        <a14:backgroundMark x1="91474" y1="23272" x2="93129" y2="35599"/>
                        <a14:backgroundMark x1="91226" y1="21429" x2="91276" y2="21801"/>
                        <a14:backgroundMark x1="93129" y1="35599" x2="91438" y2="50346"/>
                        <a14:backgroundMark x1="91462" y1="50553" x2="91860" y2="54032"/>
                        <a14:backgroundMark x1="91755" y1="22120" x2="92600" y2="14977"/>
                        <a14:backgroundMark x1="92600" y1="14977" x2="92072" y2="11751"/>
                        <a14:backgroundMark x1="92178" y1="12558" x2="92072" y2="16820"/>
                        <a14:backgroundMark x1="90909" y1="12673" x2="92389" y2="14055"/>
                        <a14:backgroundMark x1="89516" y1="52287" x2="89429" y2="54147"/>
                        <a14:backgroundMark x1="91015" y1="20276" x2="90985" y2="20916"/>
                      </a14:backgroundRemoval>
                    </a14:imgEffect>
                  </a14:imgLayer>
                </a14:imgProps>
              </a:ext>
            </a:extLst>
          </a:blip>
          <a:srcRect l="8973" t="11571" r="7445" b="46460"/>
          <a:stretch/>
        </p:blipFill>
        <p:spPr>
          <a:xfrm>
            <a:off x="3008489" y="874635"/>
            <a:ext cx="6175022" cy="2844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0FFE0D-8819-4DC9-BCBB-8248FE246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6" t="57741" r="34338" b="1953"/>
          <a:stretch/>
        </p:blipFill>
        <p:spPr>
          <a:xfrm>
            <a:off x="3968044" y="3636308"/>
            <a:ext cx="4255912" cy="27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5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1424F-1150-4954-97CD-0CEACB70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B8E15-669F-442C-9813-3ECA5427F20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03F20-1D00-4E52-8305-30D1EDEF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BA630-BE38-4617-836D-94B1AB643BBF}"/>
              </a:ext>
            </a:extLst>
          </p:cNvPr>
          <p:cNvGrpSpPr/>
          <p:nvPr/>
        </p:nvGrpSpPr>
        <p:grpSpPr>
          <a:xfrm>
            <a:off x="902990" y="22760"/>
            <a:ext cx="10386019" cy="7880868"/>
            <a:chOff x="836612" y="0"/>
            <a:chExt cx="10386019" cy="788086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877222-45D7-4EC6-A158-3036D12EC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6612" y="3676002"/>
              <a:ext cx="10386019" cy="420486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7A13F43-DD0A-4B31-8AD7-2A5CFBBC2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9598"/>
            <a:stretch/>
          </p:blipFill>
          <p:spPr>
            <a:xfrm>
              <a:off x="1550838" y="0"/>
              <a:ext cx="8957568" cy="362654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C432F38-D6CC-4022-93F7-1055CFB66D6D}"/>
              </a:ext>
            </a:extLst>
          </p:cNvPr>
          <p:cNvSpPr/>
          <p:nvPr/>
        </p:nvSpPr>
        <p:spPr>
          <a:xfrm>
            <a:off x="1935332" y="2389450"/>
            <a:ext cx="6387483" cy="228170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5235D-2F22-4484-9B9D-F7D12790EBA4}"/>
              </a:ext>
            </a:extLst>
          </p:cNvPr>
          <p:cNvSpPr/>
          <p:nvPr/>
        </p:nvSpPr>
        <p:spPr>
          <a:xfrm>
            <a:off x="1288115" y="4874517"/>
            <a:ext cx="5263605" cy="228170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89DED3-183A-4E42-A0FE-79C3B44AAF44}"/>
              </a:ext>
            </a:extLst>
          </p:cNvPr>
          <p:cNvSpPr/>
          <p:nvPr/>
        </p:nvSpPr>
        <p:spPr>
          <a:xfrm>
            <a:off x="1048417" y="6315123"/>
            <a:ext cx="5094930" cy="176381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B621-999E-41B9-9094-35C6DC60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C2224-C40E-4977-8390-73E7BF0BDDF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01A42-063C-4448-A30E-4AC821AD5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FB372A-D7E0-4471-85F3-61E9CC166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81" y="996950"/>
            <a:ext cx="11736438" cy="38867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AFD607A-8A3C-49A8-8F53-AE6EA96CA6F3}"/>
              </a:ext>
            </a:extLst>
          </p:cNvPr>
          <p:cNvSpPr/>
          <p:nvPr/>
        </p:nvSpPr>
        <p:spPr>
          <a:xfrm>
            <a:off x="630315" y="3506680"/>
            <a:ext cx="7856737" cy="443883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7A4904-1968-4620-B0A1-A6ED96FA43DC}"/>
              </a:ext>
            </a:extLst>
          </p:cNvPr>
          <p:cNvSpPr/>
          <p:nvPr/>
        </p:nvSpPr>
        <p:spPr>
          <a:xfrm>
            <a:off x="630314" y="2754693"/>
            <a:ext cx="7856737" cy="321408"/>
          </a:xfrm>
          <a:prstGeom prst="rect">
            <a:avLst/>
          </a:prstGeom>
          <a:solidFill>
            <a:srgbClr val="6F7FF7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1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04B9F-3075-4C26-8146-E64628A30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>
                <a:solidFill>
                  <a:srgbClr val="FFFFFF"/>
                </a:solidFill>
              </a:rPr>
              <a:t>Third Party Carrier Switching Apps (SignalSpy)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9A95-3562-4FCF-866F-D5514EE29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/>
            <a:r>
              <a:rPr lang="en-US" sz="1400" dirty="0">
                <a:solidFill>
                  <a:srgbClr val="00BC38"/>
                </a:solidFill>
              </a:rPr>
              <a:t>Provides debugging codes to manually type into your dialer app   </a:t>
            </a:r>
            <a:br>
              <a:rPr lang="en-US" sz="1400" dirty="0">
                <a:solidFill>
                  <a:srgbClr val="00BC38"/>
                </a:solidFill>
              </a:rPr>
            </a:br>
            <a:r>
              <a:rPr lang="en-US" sz="1400" dirty="0">
                <a:solidFill>
                  <a:srgbClr val="00BC38"/>
                </a:solidFill>
              </a:rPr>
              <a:t>    to force a change of carrier.</a:t>
            </a:r>
          </a:p>
        </p:txBody>
      </p:sp>
      <p:cxnSp>
        <p:nvCxnSpPr>
          <p:cNvPr id="33" name="Straight Connector 2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8C26D2D-45CE-485D-B9A8-682AC0BB8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90" y="2426818"/>
            <a:ext cx="2248670" cy="3997637"/>
          </a:xfrm>
          <a:prstGeom prst="rect">
            <a:avLst/>
          </a:prstGeom>
        </p:spPr>
      </p:pic>
      <p:cxnSp>
        <p:nvCxnSpPr>
          <p:cNvPr id="34" name="Straight Connector 2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CA40C82-F3A6-4F09-BD69-65CB03766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96" y="2426818"/>
            <a:ext cx="2248670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2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EF51D-9CF7-4E4A-B9AB-0576642A5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r>
              <a:rPr lang="en-US"/>
              <a:t>Window</a:t>
            </a:r>
          </a:p>
        </p:txBody>
      </p:sp>
      <p:pic>
        <p:nvPicPr>
          <p:cNvPr id="6" name="Picture Placeholder 5" descr="Window">
            <a:extLst>
              <a:ext uri="{FF2B5EF4-FFF2-40B4-BE49-F238E27FC236}">
                <a16:creationId xmlns:a16="http://schemas.microsoft.com/office/drawing/2014/main" id="{605AB05E-4E65-4E27-8125-783C1941B5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5453"/>
            <a:ext cx="12183470" cy="6599379"/>
          </a:xfrm>
        </p:spPr>
      </p:pic>
    </p:spTree>
    <p:extLst>
      <p:ext uri="{BB962C8B-B14F-4D97-AF65-F5344CB8AC3E}">
        <p14:creationId xmlns:p14="http://schemas.microsoft.com/office/powerpoint/2010/main" val="4079601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35E4B-9E32-4E34-936E-0A4EAC0DEF3F}"/>
              </a:ext>
            </a:extLst>
          </p:cNvPr>
          <p:cNvSpPr/>
          <p:nvPr/>
        </p:nvSpPr>
        <p:spPr>
          <a:xfrm>
            <a:off x="3390900" y="2832100"/>
            <a:ext cx="6400800" cy="19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5968B-C589-4D96-9686-3A09242D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332AA8-AA28-4BEF-8C4A-FE5E818D8955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pic>
        <p:nvPicPr>
          <p:cNvPr id="2050" name="Picture 2" descr="Image result for waze">
            <a:extLst>
              <a:ext uri="{FF2B5EF4-FFF2-40B4-BE49-F238E27FC236}">
                <a16:creationId xmlns:a16="http://schemas.microsoft.com/office/drawing/2014/main" id="{777F5873-4BFE-4163-8514-35504E0AE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67"/>
          <a:stretch/>
        </p:blipFill>
        <p:spPr bwMode="auto">
          <a:xfrm>
            <a:off x="4953000" y="0"/>
            <a:ext cx="723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aze logo">
            <a:extLst>
              <a:ext uri="{FF2B5EF4-FFF2-40B4-BE49-F238E27FC236}">
                <a16:creationId xmlns:a16="http://schemas.microsoft.com/office/drawing/2014/main" id="{CCE74E42-1830-424A-95C8-C14F3BA14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71" b="95968" l="9673" r="89881">
                        <a14:foregroundMark x1="44196" y1="60753" x2="50893" y2="61022"/>
                        <a14:foregroundMark x1="33575" y1="76258" x2="33333" y2="77151"/>
                        <a14:foregroundMark x1="36756" y1="64516" x2="36380" y2="65904"/>
                        <a14:foregroundMark x1="33333" y1="77151" x2="31696" y2="80108"/>
                        <a14:foregroundMark x1="34753" y1="76444" x2="35218" y2="73925"/>
                        <a14:foregroundMark x1="34077" y1="76613" x2="34430" y2="74781"/>
                        <a14:foregroundMark x1="34732" y1="74824" x2="34881" y2="73925"/>
                        <a14:foregroundMark x1="34524" y1="76075" x2="34592" y2="75667"/>
                        <a14:foregroundMark x1="34897" y1="77143" x2="35120" y2="73925"/>
                        <a14:foregroundMark x1="34821" y1="78226" x2="34897" y2="77143"/>
                        <a14:foregroundMark x1="33359" y1="75064" x2="33369" y2="73925"/>
                        <a14:foregroundMark x1="33333" y1="78226" x2="33352" y2="75942"/>
                        <a14:foregroundMark x1="34098" y1="74450" x2="34226" y2="77419"/>
                        <a14:foregroundMark x1="34226" y1="77419" x2="33983" y2="74680"/>
                        <a14:foregroundMark x1="59524" y1="61559" x2="63690" y2="61828"/>
                        <a14:foregroundMark x1="73512" y1="63710" x2="77679" y2="62097"/>
                        <a14:foregroundMark x1="48214" y1="10484" x2="55952" y2="8871"/>
                        <a14:foregroundMark x1="55952" y1="8871" x2="57292" y2="9409"/>
                        <a14:backgroundMark x1="34226" y1="62634" x2="34524" y2="62903"/>
                        <a14:backgroundMark x1="33036" y1="62097" x2="33482" y2="65323"/>
                        <a14:backgroundMark x1="33780" y1="66398" x2="34226" y2="68548"/>
                        <a14:backgroundMark x1="34226" y1="69624" x2="34226" y2="70699"/>
                        <a14:backgroundMark x1="34077" y1="72043" x2="34077" y2="72849"/>
                        <a14:backgroundMark x1="34077" y1="72849" x2="33929" y2="70430"/>
                        <a14:backgroundMark x1="33780" y1="69355" x2="33036" y2="65323"/>
                        <a14:backgroundMark x1="33333" y1="59140" x2="33780" y2="68011"/>
                        <a14:backgroundMark x1="33333" y1="69355" x2="33780" y2="73118"/>
                        <a14:backgroundMark x1="33929" y1="73925" x2="34226" y2="74194"/>
                        <a14:backgroundMark x1="34226" y1="73656" x2="33929" y2="72312"/>
                        <a14:backgroundMark x1="33333" y1="67204" x2="34226" y2="71774"/>
                        <a14:backgroundMark x1="34077" y1="72581" x2="34077" y2="73925"/>
                        <a14:backgroundMark x1="22917" y1="94892" x2="30357" y2="94355"/>
                        <a14:backgroundMark x1="30357" y1="94355" x2="18601" y2="94624"/>
                        <a14:backgroundMark x1="18601" y1="94624" x2="26637" y2="93548"/>
                        <a14:backgroundMark x1="26637" y1="93548" x2="21577" y2="93817"/>
                        <a14:backgroundMark x1="25446" y1="95161" x2="36607" y2="95968"/>
                        <a14:backgroundMark x1="36607" y1="95968" x2="29167" y2="97581"/>
                        <a14:backgroundMark x1="29167" y1="97581" x2="43452" y2="96505"/>
                        <a14:backgroundMark x1="43452" y1="96505" x2="36310" y2="97581"/>
                        <a14:backgroundMark x1="50149" y1="97581" x2="41220" y2="95430"/>
                        <a14:backgroundMark x1="41220" y1="95430" x2="63690" y2="95430"/>
                        <a14:backgroundMark x1="63690" y1="95430" x2="50744" y2="981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300" y="-38100"/>
            <a:ext cx="64008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262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96</Words>
  <Application>Microsoft Office PowerPoint</Application>
  <PresentationFormat>Widescreen</PresentationFormat>
  <Paragraphs>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Third Party Carrier Switching Apps (SignalSpy)</vt:lpstr>
      <vt:lpstr>Window</vt:lpstr>
      <vt:lpstr>PowerPoint Presentation</vt:lpstr>
      <vt:lpstr>Window</vt:lpstr>
      <vt:lpstr>Project Goals and Scope</vt:lpstr>
      <vt:lpstr>Evaluation of New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Eppinger</dc:creator>
  <cp:lastModifiedBy>Benjamin Eppinger</cp:lastModifiedBy>
  <cp:revision>2</cp:revision>
  <dcterms:created xsi:type="dcterms:W3CDTF">2019-02-25T07:19:01Z</dcterms:created>
  <dcterms:modified xsi:type="dcterms:W3CDTF">2019-02-25T18:43:39Z</dcterms:modified>
</cp:coreProperties>
</file>