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CEFE-A1D4-9747-9D05-C8DEBBCA7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86E05-8C72-8346-B205-B6E803428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3AA6-E8F3-164C-B107-49E78A85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B070-7CFA-3143-AEA3-BC28BC34438D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13853-3D32-EB4A-8248-0741DD31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7339-DB85-2B41-A4F6-4F6A65E7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1506-1A6C-0C49-AF5A-A91441D4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9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05CE-EAF7-FA47-A03C-5EBDCBC5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0D77B-3069-824D-A00C-188C7543B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D19B3-6161-A048-9D41-984A6880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B070-7CFA-3143-AEA3-BC28BC34438D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9E53-4679-A648-A546-AF9F566D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C9BA5-D1B0-8642-A65D-98958ED9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1506-1A6C-0C49-AF5A-A91441D4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6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12337-F712-314B-8EB8-0B7F013A4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685D3-A0A9-FB4D-A8F3-8A35B0F30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B04BB-C5FA-464D-BC60-E80B7A1A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B070-7CFA-3143-AEA3-BC28BC34438D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DAAF-CC2C-D84D-B1B4-875319BF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7A42-5238-1A46-9073-669C72A3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1506-1A6C-0C49-AF5A-A91441D4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0E37-B727-7E49-994C-2EB2AD57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4AB5-0507-FE44-8A22-02E9C38A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38D5-7442-A54C-ADA5-00D6BF1A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B070-7CFA-3143-AEA3-BC28BC34438D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0B07A-093B-B447-9869-798CC0A4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64B42-4813-214C-89EF-9D0AA3D8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1506-1A6C-0C49-AF5A-A91441D4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89EE-4B91-6241-9DA4-C7587809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C3D8-53F4-344A-9E1A-F7285A0BD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FB3-9EC2-A24E-A5D0-6B3C4484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B070-7CFA-3143-AEA3-BC28BC34438D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491A-9009-FB44-A0D6-3C98399D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970F-7E98-A648-93C1-F20C1AFA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1506-1A6C-0C49-AF5A-A91441D4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F653-9767-EE4A-9A0C-A1944211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B651-6A89-9F41-B9A6-B63F7E319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1C337-097F-C74D-AC35-961654C6C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D9062-53F0-B14A-A8C9-01735BAF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B070-7CFA-3143-AEA3-BC28BC34438D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61074-407D-5E48-9C89-E294493A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DFD24-71C7-CD46-962E-0FE4A263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1506-1A6C-0C49-AF5A-A91441D4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1466-28BA-BF4C-96E2-6378EA1A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9D28B-97BD-3A41-92D7-9AAC5B26E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CE5D8-8292-AF4C-961C-F81DE9CA5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2E502-6441-D44F-863E-12C53A08D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86EE0-A50E-FD4B-B716-6D20AAC0D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4041F-3ED4-4641-B260-D79E9802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B070-7CFA-3143-AEA3-BC28BC34438D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F5B74-5F1C-034B-A503-D177DD08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AEFFC-2325-1440-A83D-F2252852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1506-1A6C-0C49-AF5A-A91441D4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3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D21F-756F-4D40-940F-0AEBE5CD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E7EC0-569D-F54B-87A1-C5777B64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B070-7CFA-3143-AEA3-BC28BC34438D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4D21C-0280-8D42-A8A9-122DD985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BD04B-BEDF-C24D-A8C5-FA411985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1506-1A6C-0C49-AF5A-A91441D4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3E2AD-CF2F-5141-B9B4-F16DF5A9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B070-7CFA-3143-AEA3-BC28BC34438D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EF90D-8064-1A42-83D0-7246C965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55F6B-4434-3544-AF25-39917B92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1506-1A6C-0C49-AF5A-A91441D4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4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2B1A-505B-C34D-B6EC-09AD9A4C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EDB3-BBBC-B34A-AF96-F143F0C44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246E8-0562-9A45-8DA6-6C2093282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BD251-5064-7040-8E6A-E5B68F93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B070-7CFA-3143-AEA3-BC28BC34438D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B1766-D4EC-D34B-86D3-1D07F114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7AEA-BABA-8F4C-813D-FC26D333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1506-1A6C-0C49-AF5A-A91441D4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9B54-6AE6-6043-BE7A-0CC66376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E5256-320F-7D4A-B8FB-CBCD0743E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208A-D83B-2440-93BD-4C2C1EE17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1D28-2CCD-9C48-B5D8-0CB243C9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B070-7CFA-3143-AEA3-BC28BC34438D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C946-5D59-7743-88BA-B0CDBDCF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019E0-37B7-004E-9BEC-7FF319FB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1506-1A6C-0C49-AF5A-A91441D4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B1A71-9392-AA45-BE96-02FEAE28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CF4FC-E889-6B49-ABBA-3B1383A3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8C2F-7B57-2D49-9A83-CC9DE3FA4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2B070-7CFA-3143-AEA3-BC28BC34438D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83C86-328A-D74C-BECF-0F49D0892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FC882-5BEC-7B43-BD5C-4C808B21B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61506-1A6C-0C49-AF5A-A91441D4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2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4D22-ACF7-C649-896D-184A3A5BD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EBB9-423C-7F44-8E98-8297E74A5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3D139-F8E8-5D45-B42B-D99EAE7F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3"/>
            <a:ext cx="12192000" cy="66971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EFC1C3-69E2-394B-AB86-5066E028C250}"/>
              </a:ext>
            </a:extLst>
          </p:cNvPr>
          <p:cNvSpPr/>
          <p:nvPr/>
        </p:nvSpPr>
        <p:spPr>
          <a:xfrm>
            <a:off x="150312" y="3382027"/>
            <a:ext cx="1265129" cy="127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5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4D22-ACF7-C649-896D-184A3A5BD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EBB9-423C-7F44-8E98-8297E74A5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3D139-F8E8-5D45-B42B-D99EAE7F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3"/>
            <a:ext cx="12192000" cy="66971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EFC1C3-69E2-394B-AB86-5066E028C250}"/>
              </a:ext>
            </a:extLst>
          </p:cNvPr>
          <p:cNvSpPr/>
          <p:nvPr/>
        </p:nvSpPr>
        <p:spPr>
          <a:xfrm>
            <a:off x="150312" y="3382027"/>
            <a:ext cx="1265129" cy="127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4A20D-1C3D-AE46-98FD-C8669ADDA58D}"/>
              </a:ext>
            </a:extLst>
          </p:cNvPr>
          <p:cNvSpPr txBox="1"/>
          <p:nvPr/>
        </p:nvSpPr>
        <p:spPr>
          <a:xfrm>
            <a:off x="8830849" y="3440585"/>
            <a:ext cx="1181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Added by 300 people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A1399-0A04-D847-8F6C-246AF2026CBE}"/>
              </a:ext>
            </a:extLst>
          </p:cNvPr>
          <p:cNvSpPr txBox="1"/>
          <p:nvPr/>
        </p:nvSpPr>
        <p:spPr>
          <a:xfrm>
            <a:off x="8832937" y="3805927"/>
            <a:ext cx="1181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Added by 567 people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CBE5E-1D8B-BB4C-82CE-1805B9556922}"/>
              </a:ext>
            </a:extLst>
          </p:cNvPr>
          <p:cNvSpPr txBox="1"/>
          <p:nvPr/>
        </p:nvSpPr>
        <p:spPr>
          <a:xfrm>
            <a:off x="8828761" y="4149349"/>
            <a:ext cx="1181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Added by 300 people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6F703-4FA9-484B-9908-1F17E515A47B}"/>
              </a:ext>
            </a:extLst>
          </p:cNvPr>
          <p:cNvSpPr txBox="1"/>
          <p:nvPr/>
        </p:nvSpPr>
        <p:spPr>
          <a:xfrm>
            <a:off x="8830849" y="4514691"/>
            <a:ext cx="1181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Added by 753 people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B67B-208E-F14B-80DA-D5655EBAD15C}"/>
              </a:ext>
            </a:extLst>
          </p:cNvPr>
          <p:cNvSpPr txBox="1"/>
          <p:nvPr/>
        </p:nvSpPr>
        <p:spPr>
          <a:xfrm>
            <a:off x="8830849" y="4857934"/>
            <a:ext cx="1181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Added by 300 people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6EE57-E97E-2E4A-989D-F65AAF2CC350}"/>
              </a:ext>
            </a:extLst>
          </p:cNvPr>
          <p:cNvSpPr txBox="1"/>
          <p:nvPr/>
        </p:nvSpPr>
        <p:spPr>
          <a:xfrm>
            <a:off x="8832937" y="5223276"/>
            <a:ext cx="1181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Added by 567 people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7A8DA-F82E-AA41-A22C-264DE93A3457}"/>
              </a:ext>
            </a:extLst>
          </p:cNvPr>
          <p:cNvSpPr txBox="1"/>
          <p:nvPr/>
        </p:nvSpPr>
        <p:spPr>
          <a:xfrm>
            <a:off x="8828761" y="5566698"/>
            <a:ext cx="1181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Added by 300 people</a:t>
            </a:r>
          </a:p>
        </p:txBody>
      </p:sp>
    </p:spTree>
    <p:extLst>
      <p:ext uri="{BB962C8B-B14F-4D97-AF65-F5344CB8AC3E}">
        <p14:creationId xmlns:p14="http://schemas.microsoft.com/office/powerpoint/2010/main" val="355979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Eppinger</dc:creator>
  <cp:lastModifiedBy>Benjamin Eppinger</cp:lastModifiedBy>
  <cp:revision>1</cp:revision>
  <dcterms:created xsi:type="dcterms:W3CDTF">2019-02-11T19:57:09Z</dcterms:created>
  <dcterms:modified xsi:type="dcterms:W3CDTF">2019-02-11T20:01:28Z</dcterms:modified>
</cp:coreProperties>
</file>