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8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62" r:id="rId27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5445</TotalTime>
  <Words>665</Words>
  <Application>Microsoft Office PowerPoint</Application>
  <PresentationFormat>全屏显示(4:3)</PresentationFormat>
  <Paragraphs>107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缓存 catch </vt:lpstr>
      <vt:lpstr>函数式风格 Functional idioms</vt:lpstr>
      <vt:lpstr>并发 Concurrency</vt:lpstr>
      <vt:lpstr>字符串处理 Strings</vt:lpstr>
      <vt:lpstr>原生类型Primitives</vt:lpstr>
      <vt:lpstr>区间 Ranges</vt:lpstr>
      <vt:lpstr>I/o </vt:lpstr>
      <vt:lpstr> 散列 Hash</vt:lpstr>
      <vt:lpstr>事件总线EventBus</vt:lpstr>
      <vt:lpstr>数学运算 Math</vt:lpstr>
      <vt:lpstr>反射 Reflection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87</cp:revision>
  <dcterms:created xsi:type="dcterms:W3CDTF">2016-04-26T03:07:34Z</dcterms:created>
  <dcterms:modified xsi:type="dcterms:W3CDTF">2018-11-29T10:03:56Z</dcterms:modified>
</cp:coreProperties>
</file>