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7"/>
  </p:notesMasterIdLst>
  <p:sldIdLst>
    <p:sldId id="256" r:id="rId2"/>
    <p:sldId id="264" r:id="rId3"/>
    <p:sldId id="257" r:id="rId4"/>
    <p:sldId id="263" r:id="rId5"/>
    <p:sldId id="262" r:id="rId6"/>
  </p:sldIdLst>
  <p:sldSz cx="9144000" cy="6858000" type="screen4x3"/>
  <p:notesSz cx="6858000" cy="9144000"/>
  <p:defaultTextStyle>
    <a:defPPr>
      <a:defRPr lang="zh-CN"/>
    </a:defPPr>
    <a:lvl1pPr marL="0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1pPr>
    <a:lvl2pPr marL="384002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2pPr>
    <a:lvl3pPr marL="768004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3pPr>
    <a:lvl4pPr marL="1152006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4pPr>
    <a:lvl5pPr marL="1536008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5pPr>
    <a:lvl6pPr marL="1920010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6pPr>
    <a:lvl7pPr marL="2304011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7pPr>
    <a:lvl8pPr marL="2688013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8pPr>
    <a:lvl9pPr marL="3072016" algn="l" defTabSz="76800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5A8E"/>
    <a:srgbClr val="68ABDD"/>
    <a:srgbClr val="F8D35E"/>
    <a:srgbClr val="63A8DC"/>
    <a:srgbClr val="96C0E7"/>
    <a:srgbClr val="1B2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07" autoAdjust="0"/>
    <p:restoredTop sz="94700" autoAdjust="0"/>
  </p:normalViewPr>
  <p:slideViewPr>
    <p:cSldViewPr snapToGrid="0">
      <p:cViewPr varScale="1">
        <p:scale>
          <a:sx n="124" d="100"/>
          <a:sy n="124" d="100"/>
        </p:scale>
        <p:origin x="8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2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57BAD-BF52-48AF-9499-9AC6D410CEF6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004AC-D49A-43B5-A422-AF0D121D3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492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1pPr>
    <a:lvl2pPr marL="384002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2pPr>
    <a:lvl3pPr marL="768004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3pPr>
    <a:lvl4pPr marL="1152006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4pPr>
    <a:lvl5pPr marL="1536008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5pPr>
    <a:lvl6pPr marL="1920010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6pPr>
    <a:lvl7pPr marL="2304011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7pPr>
    <a:lvl8pPr marL="2688013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8pPr>
    <a:lvl9pPr marL="3072016" algn="l" defTabSz="768004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eyefulpresentations.co.uk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68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82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726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" y="-22034"/>
            <a:ext cx="9143120" cy="6896560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2" y="1619481"/>
            <a:ext cx="9146381" cy="1696596"/>
          </a:xfrm>
          <a:solidFill>
            <a:schemeClr val="bg1">
              <a:alpha val="64000"/>
            </a:schemeClr>
          </a:solidFill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4143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请输入项目汇报标题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3898106" y="3429000"/>
            <a:ext cx="1347789" cy="406400"/>
          </a:xfrm>
        </p:spPr>
        <p:txBody>
          <a:bodyPr>
            <a:noAutofit/>
          </a:bodyPr>
          <a:lstStyle>
            <a:lvl1pPr marL="0" indent="0" algn="ctr">
              <a:buNone/>
              <a:defRPr sz="1571" b="1"/>
            </a:lvl1pPr>
          </a:lstStyle>
          <a:p>
            <a:pPr lvl="0"/>
            <a:r>
              <a:rPr lang="en-US" altLang="zh-CN" dirty="0"/>
              <a:t>2016.04</a:t>
            </a:r>
            <a:endParaRPr lang="zh-CN" altLang="en-US" dirty="0"/>
          </a:p>
        </p:txBody>
      </p:sp>
      <p:sp>
        <p:nvSpPr>
          <p:cNvPr id="16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421481" y="1213081"/>
            <a:ext cx="1347789" cy="406400"/>
          </a:xfrm>
        </p:spPr>
        <p:txBody>
          <a:bodyPr>
            <a:noAutofit/>
          </a:bodyPr>
          <a:lstStyle>
            <a:lvl1pPr marL="0" indent="0" algn="ctr">
              <a:buNone/>
              <a:defRPr sz="1571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深圳</a:t>
            </a:r>
            <a:r>
              <a:rPr lang="en-US" altLang="zh-CN" dirty="0"/>
              <a:t>•</a:t>
            </a:r>
            <a:r>
              <a:rPr lang="zh-CN" altLang="en-US" dirty="0"/>
              <a:t>广东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" y="-24384"/>
            <a:ext cx="9144000" cy="8439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" y="6038343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68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扉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521099" y="1823100"/>
            <a:ext cx="3183287" cy="1426149"/>
          </a:xfrm>
        </p:spPr>
        <p:txBody>
          <a:bodyPr>
            <a:normAutofit/>
          </a:bodyPr>
          <a:lstStyle>
            <a:lvl1pPr>
              <a:defRPr sz="2857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请输入标题</a:t>
            </a: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2" y="1823100"/>
            <a:ext cx="5380892" cy="1430599"/>
            <a:chOff x="0" y="1950097"/>
            <a:chExt cx="7174523" cy="1430599"/>
          </a:xfrm>
          <a:effectLst>
            <a:reflection stA="40000" endPos="31000" dist="25400" dir="5400000" sy="-100000" algn="bl" rotWithShape="0"/>
          </a:effectLst>
        </p:grpSpPr>
        <p:sp>
          <p:nvSpPr>
            <p:cNvPr id="7" name="矩形 6"/>
            <p:cNvSpPr/>
            <p:nvPr userDrawn="1"/>
          </p:nvSpPr>
          <p:spPr>
            <a:xfrm>
              <a:off x="0" y="1950098"/>
              <a:ext cx="6995712" cy="1430598"/>
            </a:xfrm>
            <a:prstGeom prst="rect">
              <a:avLst/>
            </a:prstGeom>
            <a:solidFill>
              <a:srgbClr val="63A8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6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7057152" y="1950097"/>
              <a:ext cx="117371" cy="1430598"/>
            </a:xfrm>
            <a:prstGeom prst="rect">
              <a:avLst/>
            </a:prstGeom>
            <a:solidFill>
              <a:srgbClr val="63A8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6"/>
            </a:p>
          </p:txBody>
        </p:sp>
      </p:grp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1379" r="12095" b="2288"/>
          <a:stretch/>
        </p:blipFill>
        <p:spPr>
          <a:xfrm>
            <a:off x="138050" y="1930750"/>
            <a:ext cx="1151285" cy="11677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44"/>
          <a:stretch/>
        </p:blipFill>
        <p:spPr>
          <a:xfrm>
            <a:off x="2631870" y="1942015"/>
            <a:ext cx="1161047" cy="1165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109" y="1936674"/>
            <a:ext cx="1161864" cy="11618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3192" r="3696" b="-1"/>
          <a:stretch/>
        </p:blipFill>
        <p:spPr>
          <a:xfrm>
            <a:off x="3880811" y="1947203"/>
            <a:ext cx="1247660" cy="11546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3" name="Straight Connector 13"/>
          <p:cNvCxnSpPr/>
          <p:nvPr userDrawn="1"/>
        </p:nvCxnSpPr>
        <p:spPr>
          <a:xfrm flipH="1">
            <a:off x="5517357" y="3286094"/>
            <a:ext cx="3184084" cy="0"/>
          </a:xfrm>
          <a:prstGeom prst="line">
            <a:avLst/>
          </a:prstGeom>
          <a:ln w="19050" cap="sq">
            <a:solidFill>
              <a:srgbClr val="F8D35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占位符 2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517358" y="3395665"/>
            <a:ext cx="3184083" cy="2581562"/>
          </a:xfrm>
        </p:spPr>
        <p:txBody>
          <a:bodyPr>
            <a:normAutofit/>
          </a:bodyPr>
          <a:lstStyle>
            <a:lvl1pPr marL="0" marR="0" indent="0" algn="l" defTabSz="653139" rtl="0" eaLnBrk="1" fontAlgn="auto" latinLnBrk="0" hangingPunct="1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429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53139" rtl="0" eaLnBrk="1" fontAlgn="auto" latinLnBrk="0" hangingPunct="1">
              <a:lnSpc>
                <a:spcPct val="90000"/>
              </a:lnSpc>
              <a:spcBef>
                <a:spcPts val="714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dirty="0"/>
              <a:t>副标题</a:t>
            </a:r>
          </a:p>
          <a:p>
            <a:pPr lvl="0"/>
            <a:endParaRPr lang="zh-CN" altLang="en-US" dirty="0"/>
          </a:p>
        </p:txBody>
      </p:sp>
      <p:sp>
        <p:nvSpPr>
          <p:cNvPr id="32" name="文本占位符 3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517359" y="789414"/>
            <a:ext cx="1102898" cy="1001288"/>
          </a:xfrm>
        </p:spPr>
        <p:txBody>
          <a:bodyPr>
            <a:noAutofit/>
          </a:bodyPr>
          <a:lstStyle>
            <a:lvl1pPr marL="0" indent="0">
              <a:buNone/>
              <a:defRPr sz="6286" b="1">
                <a:solidFill>
                  <a:srgbClr val="F8D3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514"/>
            <a:ext cx="9144000" cy="84392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4072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6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0" y="1667672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0" y="169261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766" y="1163047"/>
            <a:ext cx="1102901" cy="420098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243311" y="1079453"/>
            <a:ext cx="6979775" cy="52461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439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4072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0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61">
            <a:hlinkClick r:id="rId2"/>
          </p:cNvPr>
          <p:cNvSpPr>
            <a:spLocks noChangeArrowheads="1"/>
          </p:cNvSpPr>
          <p:nvPr userDrawn="1"/>
        </p:nvSpPr>
        <p:spPr bwMode="auto">
          <a:xfrm>
            <a:off x="5169524" y="5419629"/>
            <a:ext cx="236330" cy="391121"/>
          </a:xfrm>
          <a:prstGeom prst="ellipse">
            <a:avLst/>
          </a:prstGeom>
          <a:solidFill>
            <a:srgbClr val="0079C5">
              <a:alpha val="0"/>
            </a:srgbClr>
          </a:solidFill>
          <a:ln w="33338">
            <a:noFill/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3" name="Line 33"/>
          <p:cNvSpPr>
            <a:spLocks noChangeShapeType="1"/>
          </p:cNvSpPr>
          <p:nvPr userDrawn="1"/>
        </p:nvSpPr>
        <p:spPr bwMode="auto">
          <a:xfrm flipH="1" flipV="1">
            <a:off x="5278292" y="1828800"/>
            <a:ext cx="24076" cy="3788569"/>
          </a:xfrm>
          <a:prstGeom prst="line">
            <a:avLst/>
          </a:prstGeom>
          <a:noFill/>
          <a:ln w="33338">
            <a:solidFill>
              <a:srgbClr val="225A8E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" name="Line 5"/>
          <p:cNvSpPr>
            <a:spLocks noChangeShapeType="1"/>
          </p:cNvSpPr>
          <p:nvPr userDrawn="1"/>
        </p:nvSpPr>
        <p:spPr bwMode="auto">
          <a:xfrm>
            <a:off x="0" y="5691983"/>
            <a:ext cx="2887468" cy="5"/>
          </a:xfrm>
          <a:prstGeom prst="line">
            <a:avLst/>
          </a:prstGeom>
          <a:noFill/>
          <a:ln w="33338">
            <a:solidFill>
              <a:srgbClr val="225A8E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" name="Line 19"/>
          <p:cNvSpPr>
            <a:spLocks noChangeShapeType="1"/>
          </p:cNvSpPr>
          <p:nvPr userDrawn="1"/>
        </p:nvSpPr>
        <p:spPr bwMode="auto">
          <a:xfrm flipH="1">
            <a:off x="2887469" y="4800803"/>
            <a:ext cx="112529" cy="891183"/>
          </a:xfrm>
          <a:prstGeom prst="line">
            <a:avLst/>
          </a:prstGeom>
          <a:noFill/>
          <a:ln w="33338">
            <a:solidFill>
              <a:srgbClr val="225A8E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" name="Line 21"/>
          <p:cNvSpPr>
            <a:spLocks noChangeShapeType="1"/>
          </p:cNvSpPr>
          <p:nvPr userDrawn="1"/>
        </p:nvSpPr>
        <p:spPr bwMode="auto">
          <a:xfrm>
            <a:off x="3569784" y="4666853"/>
            <a:ext cx="3577" cy="950516"/>
          </a:xfrm>
          <a:prstGeom prst="line">
            <a:avLst/>
          </a:prstGeom>
          <a:noFill/>
          <a:ln w="33338">
            <a:solidFill>
              <a:srgbClr val="225A8E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" name="Freeform 11"/>
          <p:cNvSpPr>
            <a:spLocks/>
          </p:cNvSpPr>
          <p:nvPr userDrawn="1"/>
        </p:nvSpPr>
        <p:spPr bwMode="auto">
          <a:xfrm>
            <a:off x="2455218" y="4799012"/>
            <a:ext cx="551927" cy="149126"/>
          </a:xfrm>
          <a:custGeom>
            <a:avLst/>
            <a:gdLst>
              <a:gd name="T0" fmla="*/ 0 w 618"/>
              <a:gd name="T1" fmla="*/ 167 h 167"/>
              <a:gd name="T2" fmla="*/ 616 w 618"/>
              <a:gd name="T3" fmla="*/ 20 h 167"/>
              <a:gd name="T4" fmla="*/ 618 w 618"/>
              <a:gd name="T5" fmla="*/ 0 h 167"/>
              <a:gd name="T6" fmla="*/ 2 w 618"/>
              <a:gd name="T7" fmla="*/ 153 h 167"/>
              <a:gd name="T8" fmla="*/ 0 60000 65536"/>
              <a:gd name="T9" fmla="*/ 0 60000 65536"/>
              <a:gd name="T10" fmla="*/ 0 60000 65536"/>
              <a:gd name="T11" fmla="*/ 0 60000 65536"/>
              <a:gd name="T12" fmla="*/ 0 w 618"/>
              <a:gd name="T13" fmla="*/ 0 h 167"/>
              <a:gd name="T14" fmla="*/ 618 w 618"/>
              <a:gd name="T15" fmla="*/ 167 h 1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8" h="167">
                <a:moveTo>
                  <a:pt x="0" y="167"/>
                </a:moveTo>
                <a:lnTo>
                  <a:pt x="616" y="20"/>
                </a:lnTo>
                <a:lnTo>
                  <a:pt x="618" y="0"/>
                </a:lnTo>
                <a:lnTo>
                  <a:pt x="2" y="153"/>
                </a:lnTo>
              </a:path>
            </a:pathLst>
          </a:custGeom>
          <a:solidFill>
            <a:schemeClr val="bg1"/>
          </a:solidFill>
          <a:ln w="11113" cap="flat">
            <a:solidFill>
              <a:srgbClr val="225A8E"/>
            </a:solidFill>
            <a:prstDash val="solid"/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8" name="Freeform 13"/>
          <p:cNvSpPr>
            <a:spLocks/>
          </p:cNvSpPr>
          <p:nvPr userDrawn="1"/>
        </p:nvSpPr>
        <p:spPr bwMode="auto">
          <a:xfrm>
            <a:off x="2989280" y="4590063"/>
            <a:ext cx="881475" cy="232172"/>
          </a:xfrm>
          <a:custGeom>
            <a:avLst/>
            <a:gdLst>
              <a:gd name="T0" fmla="*/ 0 w 987"/>
              <a:gd name="T1" fmla="*/ 260 h 260"/>
              <a:gd name="T2" fmla="*/ 985 w 987"/>
              <a:gd name="T3" fmla="*/ 19 h 260"/>
              <a:gd name="T4" fmla="*/ 987 w 987"/>
              <a:gd name="T5" fmla="*/ 0 h 260"/>
              <a:gd name="T6" fmla="*/ 8 w 987"/>
              <a:gd name="T7" fmla="*/ 238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987"/>
              <a:gd name="T13" fmla="*/ 0 h 260"/>
              <a:gd name="T14" fmla="*/ 987 w 987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7" h="260">
                <a:moveTo>
                  <a:pt x="0" y="260"/>
                </a:moveTo>
                <a:lnTo>
                  <a:pt x="985" y="19"/>
                </a:lnTo>
                <a:lnTo>
                  <a:pt x="987" y="0"/>
                </a:lnTo>
                <a:lnTo>
                  <a:pt x="8" y="238"/>
                </a:lnTo>
              </a:path>
            </a:pathLst>
          </a:custGeom>
          <a:solidFill>
            <a:schemeClr val="bg1"/>
          </a:solidFill>
          <a:ln w="11113" cap="flat" cmpd="sng">
            <a:solidFill>
              <a:srgbClr val="225A8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" name="Freeform 15"/>
          <p:cNvSpPr>
            <a:spLocks/>
          </p:cNvSpPr>
          <p:nvPr userDrawn="1"/>
        </p:nvSpPr>
        <p:spPr bwMode="auto">
          <a:xfrm>
            <a:off x="2515056" y="3455095"/>
            <a:ext cx="1429829" cy="634008"/>
          </a:xfrm>
          <a:custGeom>
            <a:avLst/>
            <a:gdLst>
              <a:gd name="T0" fmla="*/ 1002 w 1002"/>
              <a:gd name="T1" fmla="*/ 3 h 396"/>
              <a:gd name="T2" fmla="*/ 997 w 1002"/>
              <a:gd name="T3" fmla="*/ 12 h 396"/>
              <a:gd name="T4" fmla="*/ 993 w 1002"/>
              <a:gd name="T5" fmla="*/ 11 h 396"/>
              <a:gd name="T6" fmla="*/ 982 w 1002"/>
              <a:gd name="T7" fmla="*/ 9 h 396"/>
              <a:gd name="T8" fmla="*/ 967 w 1002"/>
              <a:gd name="T9" fmla="*/ 9 h 396"/>
              <a:gd name="T10" fmla="*/ 953 w 1002"/>
              <a:gd name="T11" fmla="*/ 11 h 396"/>
              <a:gd name="T12" fmla="*/ 939 w 1002"/>
              <a:gd name="T13" fmla="*/ 16 h 396"/>
              <a:gd name="T14" fmla="*/ 424 w 1002"/>
              <a:gd name="T15" fmla="*/ 224 h 396"/>
              <a:gd name="T16" fmla="*/ 376 w 1002"/>
              <a:gd name="T17" fmla="*/ 244 h 396"/>
              <a:gd name="T18" fmla="*/ 1 w 1002"/>
              <a:gd name="T19" fmla="*/ 396 h 396"/>
              <a:gd name="T20" fmla="*/ 0 w 1002"/>
              <a:gd name="T21" fmla="*/ 390 h 396"/>
              <a:gd name="T22" fmla="*/ 377 w 1002"/>
              <a:gd name="T23" fmla="*/ 237 h 396"/>
              <a:gd name="T24" fmla="*/ 424 w 1002"/>
              <a:gd name="T25" fmla="*/ 218 h 396"/>
              <a:gd name="T26" fmla="*/ 938 w 1002"/>
              <a:gd name="T27" fmla="*/ 8 h 396"/>
              <a:gd name="T28" fmla="*/ 954 w 1002"/>
              <a:gd name="T29" fmla="*/ 3 h 396"/>
              <a:gd name="T30" fmla="*/ 971 w 1002"/>
              <a:gd name="T31" fmla="*/ 1 h 396"/>
              <a:gd name="T32" fmla="*/ 987 w 1002"/>
              <a:gd name="T33" fmla="*/ 0 h 396"/>
              <a:gd name="T34" fmla="*/ 1000 w 1002"/>
              <a:gd name="T35" fmla="*/ 3 h 396"/>
              <a:gd name="T36" fmla="*/ 1002 w 1002"/>
              <a:gd name="T37" fmla="*/ 3 h 39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02"/>
              <a:gd name="T58" fmla="*/ 0 h 396"/>
              <a:gd name="T59" fmla="*/ 1002 w 1002"/>
              <a:gd name="T60" fmla="*/ 396 h 39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02" h="396">
                <a:moveTo>
                  <a:pt x="1002" y="3"/>
                </a:moveTo>
                <a:cubicBezTo>
                  <a:pt x="997" y="12"/>
                  <a:pt x="997" y="12"/>
                  <a:pt x="997" y="12"/>
                </a:cubicBezTo>
                <a:cubicBezTo>
                  <a:pt x="993" y="11"/>
                  <a:pt x="993" y="11"/>
                  <a:pt x="993" y="11"/>
                </a:cubicBezTo>
                <a:cubicBezTo>
                  <a:pt x="990" y="10"/>
                  <a:pt x="986" y="9"/>
                  <a:pt x="982" y="9"/>
                </a:cubicBezTo>
                <a:cubicBezTo>
                  <a:pt x="977" y="9"/>
                  <a:pt x="972" y="9"/>
                  <a:pt x="967" y="9"/>
                </a:cubicBezTo>
                <a:cubicBezTo>
                  <a:pt x="962" y="10"/>
                  <a:pt x="957" y="10"/>
                  <a:pt x="953" y="11"/>
                </a:cubicBezTo>
                <a:cubicBezTo>
                  <a:pt x="948" y="13"/>
                  <a:pt x="943" y="14"/>
                  <a:pt x="939" y="16"/>
                </a:cubicBezTo>
                <a:cubicBezTo>
                  <a:pt x="424" y="224"/>
                  <a:pt x="424" y="224"/>
                  <a:pt x="424" y="224"/>
                </a:cubicBezTo>
                <a:cubicBezTo>
                  <a:pt x="376" y="244"/>
                  <a:pt x="376" y="244"/>
                  <a:pt x="376" y="244"/>
                </a:cubicBezTo>
                <a:cubicBezTo>
                  <a:pt x="1" y="396"/>
                  <a:pt x="1" y="396"/>
                  <a:pt x="1" y="396"/>
                </a:cubicBezTo>
                <a:cubicBezTo>
                  <a:pt x="0" y="390"/>
                  <a:pt x="0" y="390"/>
                  <a:pt x="0" y="390"/>
                </a:cubicBezTo>
                <a:cubicBezTo>
                  <a:pt x="377" y="237"/>
                  <a:pt x="377" y="237"/>
                  <a:pt x="377" y="237"/>
                </a:cubicBezTo>
                <a:cubicBezTo>
                  <a:pt x="424" y="218"/>
                  <a:pt x="424" y="218"/>
                  <a:pt x="424" y="218"/>
                </a:cubicBezTo>
                <a:cubicBezTo>
                  <a:pt x="938" y="8"/>
                  <a:pt x="938" y="8"/>
                  <a:pt x="938" y="8"/>
                </a:cubicBezTo>
                <a:cubicBezTo>
                  <a:pt x="943" y="6"/>
                  <a:pt x="948" y="5"/>
                  <a:pt x="954" y="3"/>
                </a:cubicBezTo>
                <a:cubicBezTo>
                  <a:pt x="959" y="2"/>
                  <a:pt x="965" y="1"/>
                  <a:pt x="971" y="1"/>
                </a:cubicBezTo>
                <a:cubicBezTo>
                  <a:pt x="976" y="0"/>
                  <a:pt x="982" y="0"/>
                  <a:pt x="987" y="0"/>
                </a:cubicBezTo>
                <a:cubicBezTo>
                  <a:pt x="992" y="1"/>
                  <a:pt x="996" y="1"/>
                  <a:pt x="1000" y="3"/>
                </a:cubicBezTo>
                <a:cubicBezTo>
                  <a:pt x="1002" y="3"/>
                  <a:pt x="1002" y="3"/>
                  <a:pt x="1002" y="3"/>
                </a:cubicBezTo>
              </a:path>
            </a:pathLst>
          </a:custGeom>
          <a:solidFill>
            <a:schemeClr val="bg1"/>
          </a:solidFill>
          <a:ln w="11113" cap="flat" cmpd="sng">
            <a:solidFill>
              <a:srgbClr val="225A8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0" name="Freeform 16"/>
          <p:cNvSpPr>
            <a:spLocks/>
          </p:cNvSpPr>
          <p:nvPr userDrawn="1"/>
        </p:nvSpPr>
        <p:spPr bwMode="auto">
          <a:xfrm>
            <a:off x="2333754" y="4079287"/>
            <a:ext cx="183084" cy="892969"/>
          </a:xfrm>
          <a:custGeom>
            <a:avLst/>
            <a:gdLst>
              <a:gd name="T0" fmla="*/ 128 w 128"/>
              <a:gd name="T1" fmla="*/ 6 h 558"/>
              <a:gd name="T2" fmla="*/ 124 w 128"/>
              <a:gd name="T3" fmla="*/ 7 h 558"/>
              <a:gd name="T4" fmla="*/ 118 w 128"/>
              <a:gd name="T5" fmla="*/ 11 h 558"/>
              <a:gd name="T6" fmla="*/ 112 w 128"/>
              <a:gd name="T7" fmla="*/ 17 h 558"/>
              <a:gd name="T8" fmla="*/ 108 w 128"/>
              <a:gd name="T9" fmla="*/ 24 h 558"/>
              <a:gd name="T10" fmla="*/ 106 w 128"/>
              <a:gd name="T11" fmla="*/ 31 h 558"/>
              <a:gd name="T12" fmla="*/ 64 w 128"/>
              <a:gd name="T13" fmla="*/ 240 h 558"/>
              <a:gd name="T14" fmla="*/ 55 w 128"/>
              <a:gd name="T15" fmla="*/ 287 h 558"/>
              <a:gd name="T16" fmla="*/ 7 w 128"/>
              <a:gd name="T17" fmla="*/ 530 h 558"/>
              <a:gd name="T18" fmla="*/ 6 w 128"/>
              <a:gd name="T19" fmla="*/ 539 h 558"/>
              <a:gd name="T20" fmla="*/ 8 w 128"/>
              <a:gd name="T21" fmla="*/ 545 h 558"/>
              <a:gd name="T22" fmla="*/ 13 w 128"/>
              <a:gd name="T23" fmla="*/ 549 h 558"/>
              <a:gd name="T24" fmla="*/ 19 w 128"/>
              <a:gd name="T25" fmla="*/ 550 h 558"/>
              <a:gd name="T26" fmla="*/ 86 w 128"/>
              <a:gd name="T27" fmla="*/ 535 h 558"/>
              <a:gd name="T28" fmla="*/ 85 w 128"/>
              <a:gd name="T29" fmla="*/ 543 h 558"/>
              <a:gd name="T30" fmla="*/ 17 w 128"/>
              <a:gd name="T31" fmla="*/ 558 h 558"/>
              <a:gd name="T32" fmla="*/ 9 w 128"/>
              <a:gd name="T33" fmla="*/ 557 h 558"/>
              <a:gd name="T34" fmla="*/ 3 w 128"/>
              <a:gd name="T35" fmla="*/ 552 h 558"/>
              <a:gd name="T36" fmla="*/ 0 w 128"/>
              <a:gd name="T37" fmla="*/ 543 h 558"/>
              <a:gd name="T38" fmla="*/ 1 w 128"/>
              <a:gd name="T39" fmla="*/ 531 h 558"/>
              <a:gd name="T40" fmla="*/ 49 w 128"/>
              <a:gd name="T41" fmla="*/ 289 h 558"/>
              <a:gd name="T42" fmla="*/ 58 w 128"/>
              <a:gd name="T43" fmla="*/ 242 h 558"/>
              <a:gd name="T44" fmla="*/ 100 w 128"/>
              <a:gd name="T45" fmla="*/ 33 h 558"/>
              <a:gd name="T46" fmla="*/ 104 w 128"/>
              <a:gd name="T47" fmla="*/ 23 h 558"/>
              <a:gd name="T48" fmla="*/ 110 w 128"/>
              <a:gd name="T49" fmla="*/ 14 h 558"/>
              <a:gd name="T50" fmla="*/ 117 w 128"/>
              <a:gd name="T51" fmla="*/ 6 h 558"/>
              <a:gd name="T52" fmla="*/ 126 w 128"/>
              <a:gd name="T53" fmla="*/ 1 h 558"/>
              <a:gd name="T54" fmla="*/ 127 w 128"/>
              <a:gd name="T55" fmla="*/ 0 h 558"/>
              <a:gd name="T56" fmla="*/ 128 w 128"/>
              <a:gd name="T57" fmla="*/ 6 h 55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28"/>
              <a:gd name="T88" fmla="*/ 0 h 558"/>
              <a:gd name="T89" fmla="*/ 128 w 128"/>
              <a:gd name="T90" fmla="*/ 558 h 55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28" h="558">
                <a:moveTo>
                  <a:pt x="128" y="6"/>
                </a:moveTo>
                <a:cubicBezTo>
                  <a:pt x="124" y="7"/>
                  <a:pt x="124" y="7"/>
                  <a:pt x="124" y="7"/>
                </a:cubicBezTo>
                <a:cubicBezTo>
                  <a:pt x="122" y="8"/>
                  <a:pt x="120" y="9"/>
                  <a:pt x="118" y="11"/>
                </a:cubicBezTo>
                <a:cubicBezTo>
                  <a:pt x="116" y="13"/>
                  <a:pt x="114" y="15"/>
                  <a:pt x="112" y="17"/>
                </a:cubicBezTo>
                <a:cubicBezTo>
                  <a:pt x="111" y="19"/>
                  <a:pt x="109" y="21"/>
                  <a:pt x="108" y="24"/>
                </a:cubicBezTo>
                <a:cubicBezTo>
                  <a:pt x="107" y="26"/>
                  <a:pt x="106" y="28"/>
                  <a:pt x="106" y="31"/>
                </a:cubicBezTo>
                <a:cubicBezTo>
                  <a:pt x="64" y="240"/>
                  <a:pt x="64" y="240"/>
                  <a:pt x="64" y="240"/>
                </a:cubicBezTo>
                <a:cubicBezTo>
                  <a:pt x="55" y="287"/>
                  <a:pt x="55" y="287"/>
                  <a:pt x="55" y="287"/>
                </a:cubicBezTo>
                <a:cubicBezTo>
                  <a:pt x="7" y="530"/>
                  <a:pt x="7" y="530"/>
                  <a:pt x="7" y="530"/>
                </a:cubicBezTo>
                <a:cubicBezTo>
                  <a:pt x="6" y="533"/>
                  <a:pt x="6" y="536"/>
                  <a:pt x="6" y="539"/>
                </a:cubicBezTo>
                <a:cubicBezTo>
                  <a:pt x="6" y="541"/>
                  <a:pt x="7" y="544"/>
                  <a:pt x="8" y="545"/>
                </a:cubicBezTo>
                <a:cubicBezTo>
                  <a:pt x="9" y="547"/>
                  <a:pt x="11" y="548"/>
                  <a:pt x="13" y="549"/>
                </a:cubicBezTo>
                <a:cubicBezTo>
                  <a:pt x="14" y="550"/>
                  <a:pt x="17" y="550"/>
                  <a:pt x="19" y="550"/>
                </a:cubicBezTo>
                <a:cubicBezTo>
                  <a:pt x="86" y="535"/>
                  <a:pt x="86" y="535"/>
                  <a:pt x="86" y="535"/>
                </a:cubicBezTo>
                <a:cubicBezTo>
                  <a:pt x="85" y="543"/>
                  <a:pt x="85" y="543"/>
                  <a:pt x="85" y="543"/>
                </a:cubicBezTo>
                <a:cubicBezTo>
                  <a:pt x="17" y="558"/>
                  <a:pt x="17" y="558"/>
                  <a:pt x="17" y="558"/>
                </a:cubicBezTo>
                <a:cubicBezTo>
                  <a:pt x="14" y="558"/>
                  <a:pt x="11" y="558"/>
                  <a:pt x="9" y="557"/>
                </a:cubicBezTo>
                <a:cubicBezTo>
                  <a:pt x="6" y="556"/>
                  <a:pt x="4" y="554"/>
                  <a:pt x="3" y="552"/>
                </a:cubicBezTo>
                <a:cubicBezTo>
                  <a:pt x="1" y="550"/>
                  <a:pt x="0" y="547"/>
                  <a:pt x="0" y="543"/>
                </a:cubicBezTo>
                <a:cubicBezTo>
                  <a:pt x="0" y="540"/>
                  <a:pt x="0" y="536"/>
                  <a:pt x="1" y="531"/>
                </a:cubicBezTo>
                <a:cubicBezTo>
                  <a:pt x="49" y="289"/>
                  <a:pt x="49" y="289"/>
                  <a:pt x="49" y="289"/>
                </a:cubicBezTo>
                <a:cubicBezTo>
                  <a:pt x="58" y="242"/>
                  <a:pt x="58" y="242"/>
                  <a:pt x="58" y="242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101" y="30"/>
                  <a:pt x="102" y="26"/>
                  <a:pt x="104" y="23"/>
                </a:cubicBezTo>
                <a:cubicBezTo>
                  <a:pt x="105" y="20"/>
                  <a:pt x="107" y="17"/>
                  <a:pt x="110" y="14"/>
                </a:cubicBezTo>
                <a:cubicBezTo>
                  <a:pt x="112" y="11"/>
                  <a:pt x="114" y="8"/>
                  <a:pt x="117" y="6"/>
                </a:cubicBezTo>
                <a:cubicBezTo>
                  <a:pt x="120" y="4"/>
                  <a:pt x="123" y="2"/>
                  <a:pt x="126" y="1"/>
                </a:cubicBezTo>
                <a:cubicBezTo>
                  <a:pt x="127" y="0"/>
                  <a:pt x="127" y="0"/>
                  <a:pt x="127" y="0"/>
                </a:cubicBezTo>
                <a:lnTo>
                  <a:pt x="128" y="6"/>
                </a:lnTo>
                <a:close/>
              </a:path>
            </a:pathLst>
          </a:custGeom>
          <a:solidFill>
            <a:schemeClr val="bg1"/>
          </a:solidFill>
          <a:ln w="11113" cap="flat">
            <a:solidFill>
              <a:srgbClr val="225A8E"/>
            </a:solidFill>
            <a:prstDash val="solid"/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1" name="Freeform 17"/>
          <p:cNvSpPr>
            <a:spLocks/>
          </p:cNvSpPr>
          <p:nvPr userDrawn="1"/>
        </p:nvSpPr>
        <p:spPr bwMode="auto">
          <a:xfrm>
            <a:off x="3872540" y="3459563"/>
            <a:ext cx="735902" cy="1146572"/>
          </a:xfrm>
          <a:custGeom>
            <a:avLst/>
            <a:gdLst>
              <a:gd name="T0" fmla="*/ 46 w 516"/>
              <a:gd name="T1" fmla="*/ 9 h 716"/>
              <a:gd name="T2" fmla="*/ 485 w 516"/>
              <a:gd name="T3" fmla="*/ 148 h 716"/>
              <a:gd name="T4" fmla="*/ 496 w 516"/>
              <a:gd name="T5" fmla="*/ 154 h 716"/>
              <a:gd name="T6" fmla="*/ 501 w 516"/>
              <a:gd name="T7" fmla="*/ 164 h 716"/>
              <a:gd name="T8" fmla="*/ 501 w 516"/>
              <a:gd name="T9" fmla="*/ 175 h 716"/>
              <a:gd name="T10" fmla="*/ 494 w 516"/>
              <a:gd name="T11" fmla="*/ 187 h 716"/>
              <a:gd name="T12" fmla="*/ 113 w 516"/>
              <a:gd name="T13" fmla="*/ 656 h 716"/>
              <a:gd name="T14" fmla="*/ 100 w 516"/>
              <a:gd name="T15" fmla="*/ 668 h 716"/>
              <a:gd name="T16" fmla="*/ 84 w 516"/>
              <a:gd name="T17" fmla="*/ 679 h 716"/>
              <a:gd name="T18" fmla="*/ 66 w 516"/>
              <a:gd name="T19" fmla="*/ 689 h 716"/>
              <a:gd name="T20" fmla="*/ 49 w 516"/>
              <a:gd name="T21" fmla="*/ 694 h 716"/>
              <a:gd name="T22" fmla="*/ 0 w 516"/>
              <a:gd name="T23" fmla="*/ 705 h 716"/>
              <a:gd name="T24" fmla="*/ 0 w 516"/>
              <a:gd name="T25" fmla="*/ 716 h 716"/>
              <a:gd name="T26" fmla="*/ 50 w 516"/>
              <a:gd name="T27" fmla="*/ 705 h 716"/>
              <a:gd name="T28" fmla="*/ 69 w 516"/>
              <a:gd name="T29" fmla="*/ 699 h 716"/>
              <a:gd name="T30" fmla="*/ 89 w 516"/>
              <a:gd name="T31" fmla="*/ 689 h 716"/>
              <a:gd name="T32" fmla="*/ 108 w 516"/>
              <a:gd name="T33" fmla="*/ 676 h 716"/>
              <a:gd name="T34" fmla="*/ 122 w 516"/>
              <a:gd name="T35" fmla="*/ 661 h 716"/>
              <a:gd name="T36" fmla="*/ 506 w 516"/>
              <a:gd name="T37" fmla="*/ 190 h 716"/>
              <a:gd name="T38" fmla="*/ 515 w 516"/>
              <a:gd name="T39" fmla="*/ 174 h 716"/>
              <a:gd name="T40" fmla="*/ 515 w 516"/>
              <a:gd name="T41" fmla="*/ 159 h 716"/>
              <a:gd name="T42" fmla="*/ 508 w 516"/>
              <a:gd name="T43" fmla="*/ 147 h 716"/>
              <a:gd name="T44" fmla="*/ 493 w 516"/>
              <a:gd name="T45" fmla="*/ 138 h 716"/>
              <a:gd name="T46" fmla="*/ 51 w 516"/>
              <a:gd name="T47" fmla="*/ 0 h 716"/>
              <a:gd name="T48" fmla="*/ 46 w 516"/>
              <a:gd name="T49" fmla="*/ 9 h 71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16"/>
              <a:gd name="T76" fmla="*/ 0 h 716"/>
              <a:gd name="T77" fmla="*/ 516 w 516"/>
              <a:gd name="T78" fmla="*/ 716 h 71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16" h="716">
                <a:moveTo>
                  <a:pt x="46" y="9"/>
                </a:moveTo>
                <a:cubicBezTo>
                  <a:pt x="485" y="148"/>
                  <a:pt x="485" y="148"/>
                  <a:pt x="485" y="148"/>
                </a:cubicBezTo>
                <a:cubicBezTo>
                  <a:pt x="490" y="150"/>
                  <a:pt x="493" y="152"/>
                  <a:pt x="496" y="154"/>
                </a:cubicBezTo>
                <a:cubicBezTo>
                  <a:pt x="499" y="157"/>
                  <a:pt x="500" y="160"/>
                  <a:pt x="501" y="164"/>
                </a:cubicBezTo>
                <a:cubicBezTo>
                  <a:pt x="502" y="167"/>
                  <a:pt x="502" y="171"/>
                  <a:pt x="501" y="175"/>
                </a:cubicBezTo>
                <a:cubicBezTo>
                  <a:pt x="500" y="179"/>
                  <a:pt x="498" y="183"/>
                  <a:pt x="494" y="187"/>
                </a:cubicBezTo>
                <a:cubicBezTo>
                  <a:pt x="113" y="656"/>
                  <a:pt x="113" y="656"/>
                  <a:pt x="113" y="656"/>
                </a:cubicBezTo>
                <a:cubicBezTo>
                  <a:pt x="109" y="660"/>
                  <a:pt x="105" y="664"/>
                  <a:pt x="100" y="668"/>
                </a:cubicBezTo>
                <a:cubicBezTo>
                  <a:pt x="95" y="672"/>
                  <a:pt x="89" y="676"/>
                  <a:pt x="84" y="679"/>
                </a:cubicBezTo>
                <a:cubicBezTo>
                  <a:pt x="78" y="683"/>
                  <a:pt x="72" y="686"/>
                  <a:pt x="66" y="689"/>
                </a:cubicBezTo>
                <a:cubicBezTo>
                  <a:pt x="60" y="691"/>
                  <a:pt x="55" y="693"/>
                  <a:pt x="49" y="694"/>
                </a:cubicBezTo>
                <a:cubicBezTo>
                  <a:pt x="0" y="705"/>
                  <a:pt x="0" y="705"/>
                  <a:pt x="0" y="705"/>
                </a:cubicBezTo>
                <a:cubicBezTo>
                  <a:pt x="0" y="716"/>
                  <a:pt x="0" y="716"/>
                  <a:pt x="0" y="716"/>
                </a:cubicBezTo>
                <a:cubicBezTo>
                  <a:pt x="50" y="705"/>
                  <a:pt x="50" y="705"/>
                  <a:pt x="50" y="705"/>
                </a:cubicBezTo>
                <a:cubicBezTo>
                  <a:pt x="56" y="704"/>
                  <a:pt x="63" y="702"/>
                  <a:pt x="69" y="699"/>
                </a:cubicBezTo>
                <a:cubicBezTo>
                  <a:pt x="76" y="696"/>
                  <a:pt x="83" y="693"/>
                  <a:pt x="89" y="689"/>
                </a:cubicBezTo>
                <a:cubicBezTo>
                  <a:pt x="96" y="685"/>
                  <a:pt x="102" y="680"/>
                  <a:pt x="108" y="676"/>
                </a:cubicBezTo>
                <a:cubicBezTo>
                  <a:pt x="113" y="671"/>
                  <a:pt x="118" y="666"/>
                  <a:pt x="122" y="661"/>
                </a:cubicBezTo>
                <a:cubicBezTo>
                  <a:pt x="506" y="190"/>
                  <a:pt x="506" y="190"/>
                  <a:pt x="506" y="190"/>
                </a:cubicBezTo>
                <a:cubicBezTo>
                  <a:pt x="510" y="185"/>
                  <a:pt x="513" y="180"/>
                  <a:pt x="515" y="174"/>
                </a:cubicBezTo>
                <a:cubicBezTo>
                  <a:pt x="516" y="169"/>
                  <a:pt x="516" y="164"/>
                  <a:pt x="515" y="159"/>
                </a:cubicBezTo>
                <a:cubicBezTo>
                  <a:pt x="514" y="154"/>
                  <a:pt x="511" y="150"/>
                  <a:pt x="508" y="147"/>
                </a:cubicBezTo>
                <a:cubicBezTo>
                  <a:pt x="504" y="143"/>
                  <a:pt x="499" y="140"/>
                  <a:pt x="493" y="138"/>
                </a:cubicBezTo>
                <a:cubicBezTo>
                  <a:pt x="51" y="0"/>
                  <a:pt x="51" y="0"/>
                  <a:pt x="51" y="0"/>
                </a:cubicBezTo>
                <a:lnTo>
                  <a:pt x="46" y="9"/>
                </a:lnTo>
                <a:close/>
              </a:path>
            </a:pathLst>
          </a:custGeom>
          <a:solidFill>
            <a:schemeClr val="bg1"/>
          </a:solidFill>
          <a:ln w="11113" cap="flat" cmpd="sng">
            <a:solidFill>
              <a:srgbClr val="225A8E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2" name="Line 51"/>
          <p:cNvSpPr>
            <a:spLocks noChangeShapeType="1"/>
          </p:cNvSpPr>
          <p:nvPr userDrawn="1"/>
        </p:nvSpPr>
        <p:spPr bwMode="auto">
          <a:xfrm>
            <a:off x="3566214" y="5617369"/>
            <a:ext cx="1727777" cy="1785"/>
          </a:xfrm>
          <a:prstGeom prst="line">
            <a:avLst/>
          </a:prstGeom>
          <a:noFill/>
          <a:ln w="33338">
            <a:solidFill>
              <a:srgbClr val="225A8E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3" name="TextBox 20"/>
          <p:cNvSpPr txBox="1"/>
          <p:nvPr userDrawn="1"/>
        </p:nvSpPr>
        <p:spPr>
          <a:xfrm rot="20578407">
            <a:off x="2624553" y="3947046"/>
            <a:ext cx="1599315" cy="500215"/>
          </a:xfrm>
          <a:prstGeom prst="rect">
            <a:avLst/>
          </a:prstGeom>
          <a:noFill/>
        </p:spPr>
        <p:txBody>
          <a:bodyPr wrap="none" lIns="48974" tIns="24486" rIns="48974" bIns="24486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929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637" y="943341"/>
            <a:ext cx="3050732" cy="9464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734"/>
            <a:ext cx="9144000" cy="8439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4133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9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1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3155"/>
            <a:ext cx="9144000" cy="843928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3740842" y="1078624"/>
            <a:ext cx="1662315" cy="36272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235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2357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2064148" y="889288"/>
            <a:ext cx="28424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 userDrawn="1"/>
        </p:nvGrpSpPr>
        <p:grpSpPr>
          <a:xfrm>
            <a:off x="5207434" y="2718776"/>
            <a:ext cx="1389674" cy="522440"/>
            <a:chOff x="2029634" y="1947922"/>
            <a:chExt cx="2470530" cy="696585"/>
          </a:xfrm>
        </p:grpSpPr>
        <p:sp>
          <p:nvSpPr>
            <p:cNvPr id="15" name="Text Placeholder 3"/>
            <p:cNvSpPr txBox="1">
              <a:spLocks/>
            </p:cNvSpPr>
            <p:nvPr/>
          </p:nvSpPr>
          <p:spPr>
            <a:xfrm>
              <a:off x="2029634" y="2043490"/>
              <a:ext cx="740943" cy="60101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929" dirty="0">
                  <a:solidFill>
                    <a:srgbClr val="F8D35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719785" y="1947922"/>
              <a:ext cx="1780379" cy="679332"/>
              <a:chOff x="2948385" y="1921931"/>
              <a:chExt cx="1780379" cy="679332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2948385" y="2214320"/>
                <a:ext cx="1780379" cy="38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286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2989397" y="1921931"/>
                <a:ext cx="1378738" cy="34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107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One</a:t>
                </a:r>
                <a:endParaRPr lang="zh-CN" altLang="en-US" sz="107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3770756" y="3390464"/>
            <a:ext cx="1426259" cy="522440"/>
            <a:chOff x="3624225" y="2814671"/>
            <a:chExt cx="2535570" cy="696585"/>
          </a:xfrm>
        </p:grpSpPr>
        <p:sp>
          <p:nvSpPr>
            <p:cNvPr id="20" name="Text Placeholder 3"/>
            <p:cNvSpPr txBox="1">
              <a:spLocks/>
            </p:cNvSpPr>
            <p:nvPr/>
          </p:nvSpPr>
          <p:spPr>
            <a:xfrm>
              <a:off x="3624225" y="2910239"/>
              <a:ext cx="740943" cy="60101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929" dirty="0">
                  <a:solidFill>
                    <a:srgbClr val="F4726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379416" y="2814671"/>
              <a:ext cx="1780379" cy="679332"/>
              <a:chOff x="2948385" y="1921931"/>
              <a:chExt cx="1780379" cy="679332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2948385" y="2214320"/>
                <a:ext cx="1780379" cy="38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286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989397" y="1921931"/>
                <a:ext cx="1537195" cy="34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107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Two</a:t>
                </a:r>
                <a:endParaRPr lang="zh-CN" altLang="en-US" sz="107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组合 23"/>
          <p:cNvGrpSpPr/>
          <p:nvPr userDrawn="1"/>
        </p:nvGrpSpPr>
        <p:grpSpPr>
          <a:xfrm>
            <a:off x="2338845" y="3992900"/>
            <a:ext cx="1426259" cy="522440"/>
            <a:chOff x="5211470" y="3626246"/>
            <a:chExt cx="2535570" cy="696585"/>
          </a:xfrm>
        </p:grpSpPr>
        <p:sp>
          <p:nvSpPr>
            <p:cNvPr id="25" name="Text Placeholder 3"/>
            <p:cNvSpPr txBox="1">
              <a:spLocks/>
            </p:cNvSpPr>
            <p:nvPr/>
          </p:nvSpPr>
          <p:spPr>
            <a:xfrm>
              <a:off x="5211470" y="3721814"/>
              <a:ext cx="740943" cy="60101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929" dirty="0">
                  <a:solidFill>
                    <a:srgbClr val="29B9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966661" y="3626246"/>
              <a:ext cx="1780379" cy="679332"/>
              <a:chOff x="2948385" y="1921931"/>
              <a:chExt cx="1780379" cy="679332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2948385" y="2214320"/>
                <a:ext cx="1780379" cy="38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286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2989397" y="1921931"/>
                <a:ext cx="1739367" cy="34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107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Three</a:t>
                </a:r>
                <a:endParaRPr lang="zh-CN" altLang="en-US" sz="107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9" name="组合 28"/>
          <p:cNvGrpSpPr/>
          <p:nvPr userDrawn="1"/>
        </p:nvGrpSpPr>
        <p:grpSpPr>
          <a:xfrm>
            <a:off x="937811" y="4599936"/>
            <a:ext cx="1426259" cy="522440"/>
            <a:chOff x="6795957" y="4623028"/>
            <a:chExt cx="2535570" cy="696585"/>
          </a:xfrm>
        </p:grpSpPr>
        <p:sp>
          <p:nvSpPr>
            <p:cNvPr id="30" name="Text Placeholder 3"/>
            <p:cNvSpPr txBox="1">
              <a:spLocks/>
            </p:cNvSpPr>
            <p:nvPr/>
          </p:nvSpPr>
          <p:spPr>
            <a:xfrm>
              <a:off x="6795957" y="4718596"/>
              <a:ext cx="740943" cy="60101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929" dirty="0">
                  <a:solidFill>
                    <a:srgbClr val="84CBC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7551148" y="4623028"/>
              <a:ext cx="1780379" cy="679332"/>
              <a:chOff x="2948385" y="1921931"/>
              <a:chExt cx="1780379" cy="679332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2948385" y="2214320"/>
                <a:ext cx="1780379" cy="38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286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2989397" y="1921931"/>
                <a:ext cx="1556326" cy="34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107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Four</a:t>
                </a:r>
                <a:endParaRPr lang="zh-CN" altLang="en-US" sz="107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34" name="Straight Connector 13"/>
          <p:cNvCxnSpPr/>
          <p:nvPr userDrawn="1"/>
        </p:nvCxnSpPr>
        <p:spPr>
          <a:xfrm>
            <a:off x="5415823" y="3347663"/>
            <a:ext cx="0" cy="3296057"/>
          </a:xfrm>
          <a:prstGeom prst="line">
            <a:avLst/>
          </a:prstGeom>
          <a:ln w="22225" cap="sq">
            <a:solidFill>
              <a:srgbClr val="F8D35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3"/>
          <p:cNvCxnSpPr/>
          <p:nvPr userDrawn="1"/>
        </p:nvCxnSpPr>
        <p:spPr>
          <a:xfrm>
            <a:off x="3979145" y="4047358"/>
            <a:ext cx="0" cy="2634386"/>
          </a:xfrm>
          <a:prstGeom prst="line">
            <a:avLst/>
          </a:prstGeom>
          <a:ln w="22225" cap="sq">
            <a:solidFill>
              <a:srgbClr val="F47264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3"/>
          <p:cNvCxnSpPr/>
          <p:nvPr userDrawn="1"/>
        </p:nvCxnSpPr>
        <p:spPr>
          <a:xfrm>
            <a:off x="2554714" y="4581673"/>
            <a:ext cx="0" cy="2087894"/>
          </a:xfrm>
          <a:prstGeom prst="line">
            <a:avLst/>
          </a:prstGeom>
          <a:ln w="22225" cap="sq">
            <a:solidFill>
              <a:srgbClr val="29B9A6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3"/>
          <p:cNvCxnSpPr/>
          <p:nvPr userDrawn="1"/>
        </p:nvCxnSpPr>
        <p:spPr>
          <a:xfrm>
            <a:off x="1146199" y="5169662"/>
            <a:ext cx="0" cy="1473285"/>
          </a:xfrm>
          <a:prstGeom prst="line">
            <a:avLst/>
          </a:prstGeom>
          <a:ln w="22225" cap="sq">
            <a:solidFill>
              <a:srgbClr val="84CBC5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 userDrawn="1"/>
        </p:nvGrpSpPr>
        <p:grpSpPr>
          <a:xfrm>
            <a:off x="6697885" y="1890591"/>
            <a:ext cx="1389674" cy="522440"/>
            <a:chOff x="2029634" y="1947922"/>
            <a:chExt cx="2470530" cy="696585"/>
          </a:xfrm>
        </p:grpSpPr>
        <p:sp>
          <p:nvSpPr>
            <p:cNvPr id="39" name="Text Placeholder 3"/>
            <p:cNvSpPr txBox="1">
              <a:spLocks/>
            </p:cNvSpPr>
            <p:nvPr/>
          </p:nvSpPr>
          <p:spPr>
            <a:xfrm>
              <a:off x="2029634" y="2043490"/>
              <a:ext cx="740943" cy="60101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spcBef>
                  <a:spcPct val="20000"/>
                </a:spcBef>
                <a:defRPr/>
              </a:pPr>
              <a:r>
                <a:rPr lang="en-US" sz="2929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719785" y="1947922"/>
              <a:ext cx="1780379" cy="679332"/>
              <a:chOff x="2948385" y="1921931"/>
              <a:chExt cx="1780379" cy="679332"/>
            </a:xfrm>
          </p:grpSpPr>
          <p:sp>
            <p:nvSpPr>
              <p:cNvPr id="41" name="文本框 40"/>
              <p:cNvSpPr txBox="1"/>
              <p:nvPr/>
            </p:nvSpPr>
            <p:spPr>
              <a:xfrm>
                <a:off x="2948385" y="2214320"/>
                <a:ext cx="1780379" cy="38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1286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请输入标题</a:t>
                </a: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989397" y="1921931"/>
                <a:ext cx="1378738" cy="342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107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 One</a:t>
                </a:r>
                <a:endParaRPr lang="zh-CN" altLang="en-US" sz="107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43" name="Straight Connector 13"/>
          <p:cNvCxnSpPr/>
          <p:nvPr userDrawn="1"/>
        </p:nvCxnSpPr>
        <p:spPr>
          <a:xfrm>
            <a:off x="6905179" y="2503118"/>
            <a:ext cx="0" cy="4178629"/>
          </a:xfrm>
          <a:prstGeom prst="line">
            <a:avLst/>
          </a:prstGeom>
          <a:ln w="22225" cap="sq">
            <a:solidFill>
              <a:schemeClr val="accent1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5295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8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70509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985" y="1657459"/>
            <a:ext cx="3599752" cy="1073549"/>
          </a:xfrm>
          <a:prstGeom prst="rect">
            <a:avLst/>
          </a:prstGeom>
        </p:spPr>
      </p:pic>
      <p:sp>
        <p:nvSpPr>
          <p:cNvPr id="9" name="Line 33"/>
          <p:cNvSpPr>
            <a:spLocks noChangeShapeType="1"/>
          </p:cNvSpPr>
          <p:nvPr userDrawn="1"/>
        </p:nvSpPr>
        <p:spPr bwMode="auto">
          <a:xfrm flipH="1" flipV="1">
            <a:off x="3472643" y="2003369"/>
            <a:ext cx="8503" cy="2932779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>
            <a:off x="2" y="4592358"/>
            <a:ext cx="1081817" cy="11608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1" name="Line 19"/>
          <p:cNvSpPr>
            <a:spLocks noChangeShapeType="1"/>
          </p:cNvSpPr>
          <p:nvPr userDrawn="1"/>
        </p:nvSpPr>
        <p:spPr bwMode="auto">
          <a:xfrm flipH="1">
            <a:off x="1081820" y="3712783"/>
            <a:ext cx="112529" cy="891183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" name="Line 21"/>
          <p:cNvSpPr>
            <a:spLocks noChangeShapeType="1"/>
          </p:cNvSpPr>
          <p:nvPr userDrawn="1"/>
        </p:nvSpPr>
        <p:spPr bwMode="auto">
          <a:xfrm>
            <a:off x="1764133" y="3578833"/>
            <a:ext cx="4466" cy="1354634"/>
          </a:xfrm>
          <a:prstGeom prst="line">
            <a:avLst/>
          </a:prstGeom>
          <a:noFill/>
          <a:ln w="33338">
            <a:solidFill>
              <a:schemeClr val="bg1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auto">
          <a:xfrm>
            <a:off x="649568" y="3710992"/>
            <a:ext cx="551927" cy="149126"/>
          </a:xfrm>
          <a:custGeom>
            <a:avLst/>
            <a:gdLst>
              <a:gd name="T0" fmla="*/ 0 w 618"/>
              <a:gd name="T1" fmla="*/ 167 h 167"/>
              <a:gd name="T2" fmla="*/ 616 w 618"/>
              <a:gd name="T3" fmla="*/ 20 h 167"/>
              <a:gd name="T4" fmla="*/ 618 w 618"/>
              <a:gd name="T5" fmla="*/ 0 h 167"/>
              <a:gd name="T6" fmla="*/ 2 w 618"/>
              <a:gd name="T7" fmla="*/ 153 h 167"/>
              <a:gd name="T8" fmla="*/ 0 60000 65536"/>
              <a:gd name="T9" fmla="*/ 0 60000 65536"/>
              <a:gd name="T10" fmla="*/ 0 60000 65536"/>
              <a:gd name="T11" fmla="*/ 0 60000 65536"/>
              <a:gd name="T12" fmla="*/ 0 w 618"/>
              <a:gd name="T13" fmla="*/ 0 h 167"/>
              <a:gd name="T14" fmla="*/ 618 w 618"/>
              <a:gd name="T15" fmla="*/ 167 h 1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8" h="167">
                <a:moveTo>
                  <a:pt x="0" y="167"/>
                </a:moveTo>
                <a:lnTo>
                  <a:pt x="616" y="20"/>
                </a:lnTo>
                <a:lnTo>
                  <a:pt x="618" y="0"/>
                </a:lnTo>
                <a:lnTo>
                  <a:pt x="2" y="153"/>
                </a:lnTo>
              </a:path>
            </a:pathLst>
          </a:custGeom>
          <a:solidFill>
            <a:schemeClr val="bg1">
              <a:lumMod val="50000"/>
            </a:schemeClr>
          </a:solidFill>
          <a:ln w="11113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1183629" y="3502043"/>
            <a:ext cx="881475" cy="232172"/>
          </a:xfrm>
          <a:custGeom>
            <a:avLst/>
            <a:gdLst>
              <a:gd name="T0" fmla="*/ 0 w 987"/>
              <a:gd name="T1" fmla="*/ 260 h 260"/>
              <a:gd name="T2" fmla="*/ 985 w 987"/>
              <a:gd name="T3" fmla="*/ 19 h 260"/>
              <a:gd name="T4" fmla="*/ 987 w 987"/>
              <a:gd name="T5" fmla="*/ 0 h 260"/>
              <a:gd name="T6" fmla="*/ 8 w 987"/>
              <a:gd name="T7" fmla="*/ 238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987"/>
              <a:gd name="T13" fmla="*/ 0 h 260"/>
              <a:gd name="T14" fmla="*/ 987 w 987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7" h="260">
                <a:moveTo>
                  <a:pt x="0" y="260"/>
                </a:moveTo>
                <a:lnTo>
                  <a:pt x="985" y="19"/>
                </a:lnTo>
                <a:lnTo>
                  <a:pt x="987" y="0"/>
                </a:lnTo>
                <a:lnTo>
                  <a:pt x="8" y="238"/>
                </a:lnTo>
              </a:path>
            </a:pathLst>
          </a:custGeom>
          <a:solidFill>
            <a:schemeClr val="bg1">
              <a:lumMod val="50000"/>
            </a:schemeClr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5" name="Freeform 15"/>
          <p:cNvSpPr>
            <a:spLocks/>
          </p:cNvSpPr>
          <p:nvPr userDrawn="1"/>
        </p:nvSpPr>
        <p:spPr bwMode="auto">
          <a:xfrm>
            <a:off x="709406" y="2367075"/>
            <a:ext cx="1429829" cy="634008"/>
          </a:xfrm>
          <a:custGeom>
            <a:avLst/>
            <a:gdLst>
              <a:gd name="T0" fmla="*/ 1002 w 1002"/>
              <a:gd name="T1" fmla="*/ 3 h 396"/>
              <a:gd name="T2" fmla="*/ 997 w 1002"/>
              <a:gd name="T3" fmla="*/ 12 h 396"/>
              <a:gd name="T4" fmla="*/ 993 w 1002"/>
              <a:gd name="T5" fmla="*/ 11 h 396"/>
              <a:gd name="T6" fmla="*/ 982 w 1002"/>
              <a:gd name="T7" fmla="*/ 9 h 396"/>
              <a:gd name="T8" fmla="*/ 967 w 1002"/>
              <a:gd name="T9" fmla="*/ 9 h 396"/>
              <a:gd name="T10" fmla="*/ 953 w 1002"/>
              <a:gd name="T11" fmla="*/ 11 h 396"/>
              <a:gd name="T12" fmla="*/ 939 w 1002"/>
              <a:gd name="T13" fmla="*/ 16 h 396"/>
              <a:gd name="T14" fmla="*/ 424 w 1002"/>
              <a:gd name="T15" fmla="*/ 224 h 396"/>
              <a:gd name="T16" fmla="*/ 376 w 1002"/>
              <a:gd name="T17" fmla="*/ 244 h 396"/>
              <a:gd name="T18" fmla="*/ 1 w 1002"/>
              <a:gd name="T19" fmla="*/ 396 h 396"/>
              <a:gd name="T20" fmla="*/ 0 w 1002"/>
              <a:gd name="T21" fmla="*/ 390 h 396"/>
              <a:gd name="T22" fmla="*/ 377 w 1002"/>
              <a:gd name="T23" fmla="*/ 237 h 396"/>
              <a:gd name="T24" fmla="*/ 424 w 1002"/>
              <a:gd name="T25" fmla="*/ 218 h 396"/>
              <a:gd name="T26" fmla="*/ 938 w 1002"/>
              <a:gd name="T27" fmla="*/ 8 h 396"/>
              <a:gd name="T28" fmla="*/ 954 w 1002"/>
              <a:gd name="T29" fmla="*/ 3 h 396"/>
              <a:gd name="T30" fmla="*/ 971 w 1002"/>
              <a:gd name="T31" fmla="*/ 1 h 396"/>
              <a:gd name="T32" fmla="*/ 987 w 1002"/>
              <a:gd name="T33" fmla="*/ 0 h 396"/>
              <a:gd name="T34" fmla="*/ 1000 w 1002"/>
              <a:gd name="T35" fmla="*/ 3 h 396"/>
              <a:gd name="T36" fmla="*/ 1002 w 1002"/>
              <a:gd name="T37" fmla="*/ 3 h 39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02"/>
              <a:gd name="T58" fmla="*/ 0 h 396"/>
              <a:gd name="T59" fmla="*/ 1002 w 1002"/>
              <a:gd name="T60" fmla="*/ 396 h 39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02" h="396">
                <a:moveTo>
                  <a:pt x="1002" y="3"/>
                </a:moveTo>
                <a:cubicBezTo>
                  <a:pt x="997" y="12"/>
                  <a:pt x="997" y="12"/>
                  <a:pt x="997" y="12"/>
                </a:cubicBezTo>
                <a:cubicBezTo>
                  <a:pt x="993" y="11"/>
                  <a:pt x="993" y="11"/>
                  <a:pt x="993" y="11"/>
                </a:cubicBezTo>
                <a:cubicBezTo>
                  <a:pt x="990" y="10"/>
                  <a:pt x="986" y="9"/>
                  <a:pt x="982" y="9"/>
                </a:cubicBezTo>
                <a:cubicBezTo>
                  <a:pt x="977" y="9"/>
                  <a:pt x="972" y="9"/>
                  <a:pt x="967" y="9"/>
                </a:cubicBezTo>
                <a:cubicBezTo>
                  <a:pt x="962" y="10"/>
                  <a:pt x="957" y="10"/>
                  <a:pt x="953" y="11"/>
                </a:cubicBezTo>
                <a:cubicBezTo>
                  <a:pt x="948" y="13"/>
                  <a:pt x="943" y="14"/>
                  <a:pt x="939" y="16"/>
                </a:cubicBezTo>
                <a:cubicBezTo>
                  <a:pt x="424" y="224"/>
                  <a:pt x="424" y="224"/>
                  <a:pt x="424" y="224"/>
                </a:cubicBezTo>
                <a:cubicBezTo>
                  <a:pt x="376" y="244"/>
                  <a:pt x="376" y="244"/>
                  <a:pt x="376" y="244"/>
                </a:cubicBezTo>
                <a:cubicBezTo>
                  <a:pt x="1" y="396"/>
                  <a:pt x="1" y="396"/>
                  <a:pt x="1" y="396"/>
                </a:cubicBezTo>
                <a:cubicBezTo>
                  <a:pt x="0" y="390"/>
                  <a:pt x="0" y="390"/>
                  <a:pt x="0" y="390"/>
                </a:cubicBezTo>
                <a:cubicBezTo>
                  <a:pt x="377" y="237"/>
                  <a:pt x="377" y="237"/>
                  <a:pt x="377" y="237"/>
                </a:cubicBezTo>
                <a:cubicBezTo>
                  <a:pt x="424" y="218"/>
                  <a:pt x="424" y="218"/>
                  <a:pt x="424" y="218"/>
                </a:cubicBezTo>
                <a:cubicBezTo>
                  <a:pt x="938" y="8"/>
                  <a:pt x="938" y="8"/>
                  <a:pt x="938" y="8"/>
                </a:cubicBezTo>
                <a:cubicBezTo>
                  <a:pt x="943" y="6"/>
                  <a:pt x="948" y="5"/>
                  <a:pt x="954" y="3"/>
                </a:cubicBezTo>
                <a:cubicBezTo>
                  <a:pt x="959" y="2"/>
                  <a:pt x="965" y="1"/>
                  <a:pt x="971" y="1"/>
                </a:cubicBezTo>
                <a:cubicBezTo>
                  <a:pt x="976" y="0"/>
                  <a:pt x="982" y="0"/>
                  <a:pt x="987" y="0"/>
                </a:cubicBezTo>
                <a:cubicBezTo>
                  <a:pt x="992" y="1"/>
                  <a:pt x="996" y="1"/>
                  <a:pt x="1000" y="3"/>
                </a:cubicBezTo>
                <a:cubicBezTo>
                  <a:pt x="1002" y="3"/>
                  <a:pt x="1002" y="3"/>
                  <a:pt x="1002" y="3"/>
                </a:cubicBezTo>
              </a:path>
            </a:pathLst>
          </a:custGeom>
          <a:solidFill>
            <a:schemeClr val="bg1">
              <a:lumMod val="50000"/>
            </a:schemeClr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6" name="Freeform 16"/>
          <p:cNvSpPr>
            <a:spLocks/>
          </p:cNvSpPr>
          <p:nvPr userDrawn="1"/>
        </p:nvSpPr>
        <p:spPr bwMode="auto">
          <a:xfrm>
            <a:off x="528104" y="2991267"/>
            <a:ext cx="183084" cy="892969"/>
          </a:xfrm>
          <a:custGeom>
            <a:avLst/>
            <a:gdLst>
              <a:gd name="T0" fmla="*/ 128 w 128"/>
              <a:gd name="T1" fmla="*/ 6 h 558"/>
              <a:gd name="T2" fmla="*/ 124 w 128"/>
              <a:gd name="T3" fmla="*/ 7 h 558"/>
              <a:gd name="T4" fmla="*/ 118 w 128"/>
              <a:gd name="T5" fmla="*/ 11 h 558"/>
              <a:gd name="T6" fmla="*/ 112 w 128"/>
              <a:gd name="T7" fmla="*/ 17 h 558"/>
              <a:gd name="T8" fmla="*/ 108 w 128"/>
              <a:gd name="T9" fmla="*/ 24 h 558"/>
              <a:gd name="T10" fmla="*/ 106 w 128"/>
              <a:gd name="T11" fmla="*/ 31 h 558"/>
              <a:gd name="T12" fmla="*/ 64 w 128"/>
              <a:gd name="T13" fmla="*/ 240 h 558"/>
              <a:gd name="T14" fmla="*/ 55 w 128"/>
              <a:gd name="T15" fmla="*/ 287 h 558"/>
              <a:gd name="T16" fmla="*/ 7 w 128"/>
              <a:gd name="T17" fmla="*/ 530 h 558"/>
              <a:gd name="T18" fmla="*/ 6 w 128"/>
              <a:gd name="T19" fmla="*/ 539 h 558"/>
              <a:gd name="T20" fmla="*/ 8 w 128"/>
              <a:gd name="T21" fmla="*/ 545 h 558"/>
              <a:gd name="T22" fmla="*/ 13 w 128"/>
              <a:gd name="T23" fmla="*/ 549 h 558"/>
              <a:gd name="T24" fmla="*/ 19 w 128"/>
              <a:gd name="T25" fmla="*/ 550 h 558"/>
              <a:gd name="T26" fmla="*/ 86 w 128"/>
              <a:gd name="T27" fmla="*/ 535 h 558"/>
              <a:gd name="T28" fmla="*/ 85 w 128"/>
              <a:gd name="T29" fmla="*/ 543 h 558"/>
              <a:gd name="T30" fmla="*/ 17 w 128"/>
              <a:gd name="T31" fmla="*/ 558 h 558"/>
              <a:gd name="T32" fmla="*/ 9 w 128"/>
              <a:gd name="T33" fmla="*/ 557 h 558"/>
              <a:gd name="T34" fmla="*/ 3 w 128"/>
              <a:gd name="T35" fmla="*/ 552 h 558"/>
              <a:gd name="T36" fmla="*/ 0 w 128"/>
              <a:gd name="T37" fmla="*/ 543 h 558"/>
              <a:gd name="T38" fmla="*/ 1 w 128"/>
              <a:gd name="T39" fmla="*/ 531 h 558"/>
              <a:gd name="T40" fmla="*/ 49 w 128"/>
              <a:gd name="T41" fmla="*/ 289 h 558"/>
              <a:gd name="T42" fmla="*/ 58 w 128"/>
              <a:gd name="T43" fmla="*/ 242 h 558"/>
              <a:gd name="T44" fmla="*/ 100 w 128"/>
              <a:gd name="T45" fmla="*/ 33 h 558"/>
              <a:gd name="T46" fmla="*/ 104 w 128"/>
              <a:gd name="T47" fmla="*/ 23 h 558"/>
              <a:gd name="T48" fmla="*/ 110 w 128"/>
              <a:gd name="T49" fmla="*/ 14 h 558"/>
              <a:gd name="T50" fmla="*/ 117 w 128"/>
              <a:gd name="T51" fmla="*/ 6 h 558"/>
              <a:gd name="T52" fmla="*/ 126 w 128"/>
              <a:gd name="T53" fmla="*/ 1 h 558"/>
              <a:gd name="T54" fmla="*/ 127 w 128"/>
              <a:gd name="T55" fmla="*/ 0 h 558"/>
              <a:gd name="T56" fmla="*/ 128 w 128"/>
              <a:gd name="T57" fmla="*/ 6 h 55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28"/>
              <a:gd name="T88" fmla="*/ 0 h 558"/>
              <a:gd name="T89" fmla="*/ 128 w 128"/>
              <a:gd name="T90" fmla="*/ 558 h 55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28" h="558">
                <a:moveTo>
                  <a:pt x="128" y="6"/>
                </a:moveTo>
                <a:cubicBezTo>
                  <a:pt x="124" y="7"/>
                  <a:pt x="124" y="7"/>
                  <a:pt x="124" y="7"/>
                </a:cubicBezTo>
                <a:cubicBezTo>
                  <a:pt x="122" y="8"/>
                  <a:pt x="120" y="9"/>
                  <a:pt x="118" y="11"/>
                </a:cubicBezTo>
                <a:cubicBezTo>
                  <a:pt x="116" y="13"/>
                  <a:pt x="114" y="15"/>
                  <a:pt x="112" y="17"/>
                </a:cubicBezTo>
                <a:cubicBezTo>
                  <a:pt x="111" y="19"/>
                  <a:pt x="109" y="21"/>
                  <a:pt x="108" y="24"/>
                </a:cubicBezTo>
                <a:cubicBezTo>
                  <a:pt x="107" y="26"/>
                  <a:pt x="106" y="28"/>
                  <a:pt x="106" y="31"/>
                </a:cubicBezTo>
                <a:cubicBezTo>
                  <a:pt x="64" y="240"/>
                  <a:pt x="64" y="240"/>
                  <a:pt x="64" y="240"/>
                </a:cubicBezTo>
                <a:cubicBezTo>
                  <a:pt x="55" y="287"/>
                  <a:pt x="55" y="287"/>
                  <a:pt x="55" y="287"/>
                </a:cubicBezTo>
                <a:cubicBezTo>
                  <a:pt x="7" y="530"/>
                  <a:pt x="7" y="530"/>
                  <a:pt x="7" y="530"/>
                </a:cubicBezTo>
                <a:cubicBezTo>
                  <a:pt x="6" y="533"/>
                  <a:pt x="6" y="536"/>
                  <a:pt x="6" y="539"/>
                </a:cubicBezTo>
                <a:cubicBezTo>
                  <a:pt x="6" y="541"/>
                  <a:pt x="7" y="544"/>
                  <a:pt x="8" y="545"/>
                </a:cubicBezTo>
                <a:cubicBezTo>
                  <a:pt x="9" y="547"/>
                  <a:pt x="11" y="548"/>
                  <a:pt x="13" y="549"/>
                </a:cubicBezTo>
                <a:cubicBezTo>
                  <a:pt x="14" y="550"/>
                  <a:pt x="17" y="550"/>
                  <a:pt x="19" y="550"/>
                </a:cubicBezTo>
                <a:cubicBezTo>
                  <a:pt x="86" y="535"/>
                  <a:pt x="86" y="535"/>
                  <a:pt x="86" y="535"/>
                </a:cubicBezTo>
                <a:cubicBezTo>
                  <a:pt x="85" y="543"/>
                  <a:pt x="85" y="543"/>
                  <a:pt x="85" y="543"/>
                </a:cubicBezTo>
                <a:cubicBezTo>
                  <a:pt x="17" y="558"/>
                  <a:pt x="17" y="558"/>
                  <a:pt x="17" y="558"/>
                </a:cubicBezTo>
                <a:cubicBezTo>
                  <a:pt x="14" y="558"/>
                  <a:pt x="11" y="558"/>
                  <a:pt x="9" y="557"/>
                </a:cubicBezTo>
                <a:cubicBezTo>
                  <a:pt x="6" y="556"/>
                  <a:pt x="4" y="554"/>
                  <a:pt x="3" y="552"/>
                </a:cubicBezTo>
                <a:cubicBezTo>
                  <a:pt x="1" y="550"/>
                  <a:pt x="0" y="547"/>
                  <a:pt x="0" y="543"/>
                </a:cubicBezTo>
                <a:cubicBezTo>
                  <a:pt x="0" y="540"/>
                  <a:pt x="0" y="536"/>
                  <a:pt x="1" y="531"/>
                </a:cubicBezTo>
                <a:cubicBezTo>
                  <a:pt x="49" y="289"/>
                  <a:pt x="49" y="289"/>
                  <a:pt x="49" y="289"/>
                </a:cubicBezTo>
                <a:cubicBezTo>
                  <a:pt x="58" y="242"/>
                  <a:pt x="58" y="242"/>
                  <a:pt x="58" y="242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101" y="30"/>
                  <a:pt x="102" y="26"/>
                  <a:pt x="104" y="23"/>
                </a:cubicBezTo>
                <a:cubicBezTo>
                  <a:pt x="105" y="20"/>
                  <a:pt x="107" y="17"/>
                  <a:pt x="110" y="14"/>
                </a:cubicBezTo>
                <a:cubicBezTo>
                  <a:pt x="112" y="11"/>
                  <a:pt x="114" y="8"/>
                  <a:pt x="117" y="6"/>
                </a:cubicBezTo>
                <a:cubicBezTo>
                  <a:pt x="120" y="4"/>
                  <a:pt x="123" y="2"/>
                  <a:pt x="126" y="1"/>
                </a:cubicBezTo>
                <a:cubicBezTo>
                  <a:pt x="127" y="0"/>
                  <a:pt x="127" y="0"/>
                  <a:pt x="127" y="0"/>
                </a:cubicBezTo>
                <a:lnTo>
                  <a:pt x="128" y="6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1113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2066890" y="2371543"/>
            <a:ext cx="735902" cy="1146572"/>
          </a:xfrm>
          <a:custGeom>
            <a:avLst/>
            <a:gdLst>
              <a:gd name="T0" fmla="*/ 46 w 516"/>
              <a:gd name="T1" fmla="*/ 9 h 716"/>
              <a:gd name="T2" fmla="*/ 485 w 516"/>
              <a:gd name="T3" fmla="*/ 148 h 716"/>
              <a:gd name="T4" fmla="*/ 496 w 516"/>
              <a:gd name="T5" fmla="*/ 154 h 716"/>
              <a:gd name="T6" fmla="*/ 501 w 516"/>
              <a:gd name="T7" fmla="*/ 164 h 716"/>
              <a:gd name="T8" fmla="*/ 501 w 516"/>
              <a:gd name="T9" fmla="*/ 175 h 716"/>
              <a:gd name="T10" fmla="*/ 494 w 516"/>
              <a:gd name="T11" fmla="*/ 187 h 716"/>
              <a:gd name="T12" fmla="*/ 113 w 516"/>
              <a:gd name="T13" fmla="*/ 656 h 716"/>
              <a:gd name="T14" fmla="*/ 100 w 516"/>
              <a:gd name="T15" fmla="*/ 668 h 716"/>
              <a:gd name="T16" fmla="*/ 84 w 516"/>
              <a:gd name="T17" fmla="*/ 679 h 716"/>
              <a:gd name="T18" fmla="*/ 66 w 516"/>
              <a:gd name="T19" fmla="*/ 689 h 716"/>
              <a:gd name="T20" fmla="*/ 49 w 516"/>
              <a:gd name="T21" fmla="*/ 694 h 716"/>
              <a:gd name="T22" fmla="*/ 0 w 516"/>
              <a:gd name="T23" fmla="*/ 705 h 716"/>
              <a:gd name="T24" fmla="*/ 0 w 516"/>
              <a:gd name="T25" fmla="*/ 716 h 716"/>
              <a:gd name="T26" fmla="*/ 50 w 516"/>
              <a:gd name="T27" fmla="*/ 705 h 716"/>
              <a:gd name="T28" fmla="*/ 69 w 516"/>
              <a:gd name="T29" fmla="*/ 699 h 716"/>
              <a:gd name="T30" fmla="*/ 89 w 516"/>
              <a:gd name="T31" fmla="*/ 689 h 716"/>
              <a:gd name="T32" fmla="*/ 108 w 516"/>
              <a:gd name="T33" fmla="*/ 676 h 716"/>
              <a:gd name="T34" fmla="*/ 122 w 516"/>
              <a:gd name="T35" fmla="*/ 661 h 716"/>
              <a:gd name="T36" fmla="*/ 506 w 516"/>
              <a:gd name="T37" fmla="*/ 190 h 716"/>
              <a:gd name="T38" fmla="*/ 515 w 516"/>
              <a:gd name="T39" fmla="*/ 174 h 716"/>
              <a:gd name="T40" fmla="*/ 515 w 516"/>
              <a:gd name="T41" fmla="*/ 159 h 716"/>
              <a:gd name="T42" fmla="*/ 508 w 516"/>
              <a:gd name="T43" fmla="*/ 147 h 716"/>
              <a:gd name="T44" fmla="*/ 493 w 516"/>
              <a:gd name="T45" fmla="*/ 138 h 716"/>
              <a:gd name="T46" fmla="*/ 51 w 516"/>
              <a:gd name="T47" fmla="*/ 0 h 716"/>
              <a:gd name="T48" fmla="*/ 46 w 516"/>
              <a:gd name="T49" fmla="*/ 9 h 71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16"/>
              <a:gd name="T76" fmla="*/ 0 h 716"/>
              <a:gd name="T77" fmla="*/ 516 w 516"/>
              <a:gd name="T78" fmla="*/ 716 h 71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16" h="716">
                <a:moveTo>
                  <a:pt x="46" y="9"/>
                </a:moveTo>
                <a:cubicBezTo>
                  <a:pt x="485" y="148"/>
                  <a:pt x="485" y="148"/>
                  <a:pt x="485" y="148"/>
                </a:cubicBezTo>
                <a:cubicBezTo>
                  <a:pt x="490" y="150"/>
                  <a:pt x="493" y="152"/>
                  <a:pt x="496" y="154"/>
                </a:cubicBezTo>
                <a:cubicBezTo>
                  <a:pt x="499" y="157"/>
                  <a:pt x="500" y="160"/>
                  <a:pt x="501" y="164"/>
                </a:cubicBezTo>
                <a:cubicBezTo>
                  <a:pt x="502" y="167"/>
                  <a:pt x="502" y="171"/>
                  <a:pt x="501" y="175"/>
                </a:cubicBezTo>
                <a:cubicBezTo>
                  <a:pt x="500" y="179"/>
                  <a:pt x="498" y="183"/>
                  <a:pt x="494" y="187"/>
                </a:cubicBezTo>
                <a:cubicBezTo>
                  <a:pt x="113" y="656"/>
                  <a:pt x="113" y="656"/>
                  <a:pt x="113" y="656"/>
                </a:cubicBezTo>
                <a:cubicBezTo>
                  <a:pt x="109" y="660"/>
                  <a:pt x="105" y="664"/>
                  <a:pt x="100" y="668"/>
                </a:cubicBezTo>
                <a:cubicBezTo>
                  <a:pt x="95" y="672"/>
                  <a:pt x="89" y="676"/>
                  <a:pt x="84" y="679"/>
                </a:cubicBezTo>
                <a:cubicBezTo>
                  <a:pt x="78" y="683"/>
                  <a:pt x="72" y="686"/>
                  <a:pt x="66" y="689"/>
                </a:cubicBezTo>
                <a:cubicBezTo>
                  <a:pt x="60" y="691"/>
                  <a:pt x="55" y="693"/>
                  <a:pt x="49" y="694"/>
                </a:cubicBezTo>
                <a:cubicBezTo>
                  <a:pt x="0" y="705"/>
                  <a:pt x="0" y="705"/>
                  <a:pt x="0" y="705"/>
                </a:cubicBezTo>
                <a:cubicBezTo>
                  <a:pt x="0" y="716"/>
                  <a:pt x="0" y="716"/>
                  <a:pt x="0" y="716"/>
                </a:cubicBezTo>
                <a:cubicBezTo>
                  <a:pt x="50" y="705"/>
                  <a:pt x="50" y="705"/>
                  <a:pt x="50" y="705"/>
                </a:cubicBezTo>
                <a:cubicBezTo>
                  <a:pt x="56" y="704"/>
                  <a:pt x="63" y="702"/>
                  <a:pt x="69" y="699"/>
                </a:cubicBezTo>
                <a:cubicBezTo>
                  <a:pt x="76" y="696"/>
                  <a:pt x="83" y="693"/>
                  <a:pt x="89" y="689"/>
                </a:cubicBezTo>
                <a:cubicBezTo>
                  <a:pt x="96" y="685"/>
                  <a:pt x="102" y="680"/>
                  <a:pt x="108" y="676"/>
                </a:cubicBezTo>
                <a:cubicBezTo>
                  <a:pt x="113" y="671"/>
                  <a:pt x="118" y="666"/>
                  <a:pt x="122" y="661"/>
                </a:cubicBezTo>
                <a:cubicBezTo>
                  <a:pt x="506" y="190"/>
                  <a:pt x="506" y="190"/>
                  <a:pt x="506" y="190"/>
                </a:cubicBezTo>
                <a:cubicBezTo>
                  <a:pt x="510" y="185"/>
                  <a:pt x="513" y="180"/>
                  <a:pt x="515" y="174"/>
                </a:cubicBezTo>
                <a:cubicBezTo>
                  <a:pt x="516" y="169"/>
                  <a:pt x="516" y="164"/>
                  <a:pt x="515" y="159"/>
                </a:cubicBezTo>
                <a:cubicBezTo>
                  <a:pt x="514" y="154"/>
                  <a:pt x="511" y="150"/>
                  <a:pt x="508" y="147"/>
                </a:cubicBezTo>
                <a:cubicBezTo>
                  <a:pt x="504" y="143"/>
                  <a:pt x="499" y="140"/>
                  <a:pt x="493" y="138"/>
                </a:cubicBezTo>
                <a:cubicBezTo>
                  <a:pt x="51" y="0"/>
                  <a:pt x="51" y="0"/>
                  <a:pt x="51" y="0"/>
                </a:cubicBezTo>
                <a:lnTo>
                  <a:pt x="46" y="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1113" cap="flat" cmpd="sng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8" name="Line 51"/>
          <p:cNvSpPr>
            <a:spLocks noChangeShapeType="1"/>
          </p:cNvSpPr>
          <p:nvPr userDrawn="1"/>
        </p:nvSpPr>
        <p:spPr bwMode="auto">
          <a:xfrm>
            <a:off x="1760564" y="4931685"/>
            <a:ext cx="1727777" cy="1785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</p:spPr>
        <p:txBody>
          <a:bodyPr lIns="48974" tIns="24486" rIns="48974" bIns="244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286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577"/>
            <a:ext cx="9144000" cy="8439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6960"/>
            <a:ext cx="9144000" cy="8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3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31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36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35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99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16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87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15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663-546F-41A6-910A-172E050DEC49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07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2F663-546F-41A6-910A-172E050DEC49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E135B-6604-4B08-A6F9-3245F5210E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52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51" r:id="rId16"/>
    <p:sldLayoutId id="214748365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2541"/>
            <a:ext cx="9144000" cy="5172918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br>
              <a:rPr lang="en-US" altLang="zh-CN" dirty="0"/>
            </a:br>
            <a:r>
              <a:rPr lang="en-US" altLang="zh-CN" dirty="0"/>
              <a:t>Guava</a:t>
            </a:r>
            <a:r>
              <a:rPr lang="zh-CN" altLang="en-US" dirty="0"/>
              <a:t>介绍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2018.11</a:t>
            </a:r>
          </a:p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/>
              <a:t>深圳</a:t>
            </a:r>
            <a:endParaRPr lang="zh-CN" altLang="en-US" dirty="0"/>
          </a:p>
        </p:txBody>
      </p:sp>
      <p:sp>
        <p:nvSpPr>
          <p:cNvPr id="6" name="矩形 5" hidden="1"/>
          <p:cNvSpPr/>
          <p:nvPr/>
        </p:nvSpPr>
        <p:spPr>
          <a:xfrm>
            <a:off x="3347358" y="3437468"/>
            <a:ext cx="2494643" cy="539915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8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532" y="1133805"/>
            <a:ext cx="1570350" cy="45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4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90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主标题啊手动阀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副标题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55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07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1654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2981</TotalTime>
  <Words>9</Words>
  <Application>Microsoft Office PowerPoint</Application>
  <PresentationFormat>全屏显示(4:3)</PresentationFormat>
  <Paragraphs>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 Unicode MS</vt:lpstr>
      <vt:lpstr>Meiryo UI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主标题啊手动阀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huangqun</dc:creator>
  <cp:lastModifiedBy>guo bingxia</cp:lastModifiedBy>
  <cp:revision>59</cp:revision>
  <dcterms:created xsi:type="dcterms:W3CDTF">2016-04-26T03:07:34Z</dcterms:created>
  <dcterms:modified xsi:type="dcterms:W3CDTF">2018-11-23T01:31:59Z</dcterms:modified>
</cp:coreProperties>
</file>