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8" r:id="rId10"/>
    <p:sldId id="299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7/23/2018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Civic Duty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</p:spPr>
        <p:txBody>
          <a:bodyPr>
            <a:normAutofit/>
          </a:bodyPr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of July, 2018</a:t>
            </a:r>
          </a:p>
          <a:p>
            <a:r>
              <a:rPr lang="en-US" dirty="0" smtClean="0"/>
              <a:t>Nicholas Fuller (Product Owner)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Gaughhan</a:t>
            </a:r>
            <a:endParaRPr lang="en-US" dirty="0" smtClean="0"/>
          </a:p>
          <a:p>
            <a:r>
              <a:rPr lang="en-US" dirty="0" smtClean="0"/>
              <a:t>Bryan Ji</a:t>
            </a:r>
          </a:p>
          <a:p>
            <a:r>
              <a:rPr lang="en-US" dirty="0" smtClean="0"/>
              <a:t>Rui Kawahara</a:t>
            </a:r>
          </a:p>
          <a:p>
            <a:r>
              <a:rPr lang="en-US" dirty="0" smtClean="0"/>
              <a:t>Rob Phillips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Representatives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638"/>
            <a:ext cx="2301986" cy="4572000"/>
          </a:xfrm>
        </p:spPr>
      </p:pic>
      <p:sp>
        <p:nvSpPr>
          <p:cNvPr id="17" name="Oval 16"/>
          <p:cNvSpPr/>
          <p:nvPr/>
        </p:nvSpPr>
        <p:spPr>
          <a:xfrm>
            <a:off x="1467852" y="2177716"/>
            <a:ext cx="1778267" cy="2165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460231" y="2437114"/>
            <a:ext cx="1778267" cy="2165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638673" y="2696512"/>
            <a:ext cx="146304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Independe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23" y="1417638"/>
            <a:ext cx="2222625" cy="4568492"/>
          </a:xfrm>
          <a:prstGeom prst="rect">
            <a:avLst/>
          </a:prstGeom>
        </p:spPr>
      </p:pic>
      <p:pic>
        <p:nvPicPr>
          <p:cNvPr id="22" name="Republic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23" y="1417638"/>
            <a:ext cx="2240678" cy="4603810"/>
          </a:xfrm>
          <a:prstGeom prst="rect">
            <a:avLst/>
          </a:prstGeom>
        </p:spPr>
      </p:pic>
      <p:pic>
        <p:nvPicPr>
          <p:cNvPr id="21" name="Democra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23" y="1399979"/>
            <a:ext cx="2239575" cy="46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811332"/>
          </a:xfrm>
        </p:spPr>
        <p:txBody>
          <a:bodyPr>
            <a:normAutofit/>
          </a:bodyPr>
          <a:lstStyle/>
          <a:p>
            <a:r>
              <a:rPr lang="en-US" sz="3800" dirty="0" err="1" smtClean="0"/>
              <a:t>Git</a:t>
            </a:r>
            <a:r>
              <a:rPr lang="en-US" sz="3800" dirty="0" smtClean="0"/>
              <a:t>/GitHub (version control)</a:t>
            </a:r>
          </a:p>
          <a:p>
            <a:r>
              <a:rPr lang="en-US" sz="3800" dirty="0" smtClean="0"/>
              <a:t>Slack  (communication)</a:t>
            </a:r>
          </a:p>
          <a:p>
            <a:r>
              <a:rPr lang="en-US" sz="3800" dirty="0" smtClean="0"/>
              <a:t>Django (backend)</a:t>
            </a:r>
          </a:p>
          <a:p>
            <a:r>
              <a:rPr lang="en-US" sz="3800" dirty="0" smtClean="0"/>
              <a:t>React Native (frontend)</a:t>
            </a:r>
          </a:p>
          <a:p>
            <a:r>
              <a:rPr lang="en-US" sz="3800" dirty="0" smtClean="0"/>
              <a:t>Expo (phone emulator)</a:t>
            </a:r>
          </a:p>
          <a:p>
            <a:r>
              <a:rPr lang="en-US" sz="3800" dirty="0" err="1" smtClean="0"/>
              <a:t>Heroku</a:t>
            </a:r>
            <a:r>
              <a:rPr lang="en-US" sz="3800" dirty="0" smtClean="0"/>
              <a:t> (Server)</a:t>
            </a:r>
          </a:p>
          <a:p>
            <a:r>
              <a:rPr lang="en-US" sz="3800" dirty="0" smtClean="0"/>
              <a:t>Adobe XD</a:t>
            </a:r>
            <a:r>
              <a:rPr lang="en-US" sz="3800" dirty="0"/>
              <a:t> </a:t>
            </a:r>
            <a:r>
              <a:rPr lang="en-US" sz="3800" dirty="0" smtClean="0"/>
              <a:t>(UI)</a:t>
            </a:r>
          </a:p>
        </p:txBody>
      </p:sp>
    </p:spTree>
    <p:extLst>
      <p:ext uri="{BB962C8B-B14F-4D97-AF65-F5344CB8AC3E}">
        <p14:creationId xmlns:p14="http://schemas.microsoft.com/office/powerpoint/2010/main" val="36731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8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Liked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Group collaboration through </a:t>
            </a:r>
            <a:r>
              <a:rPr lang="en-US" sz="3800" dirty="0" err="1" smtClean="0"/>
              <a:t>Git</a:t>
            </a:r>
            <a:endParaRPr lang="en-US" sz="3800" dirty="0"/>
          </a:p>
          <a:p>
            <a:r>
              <a:rPr lang="en-US" sz="3800" dirty="0" smtClean="0"/>
              <a:t>Watching our apps to be interactive</a:t>
            </a:r>
          </a:p>
          <a:p>
            <a:r>
              <a:rPr lang="en-US" sz="3800" dirty="0" smtClean="0"/>
              <a:t>Encouraging environment</a:t>
            </a:r>
          </a:p>
          <a:p>
            <a:r>
              <a:rPr lang="en-US" sz="3800" dirty="0" smtClean="0"/>
              <a:t>Professional development process</a:t>
            </a:r>
          </a:p>
          <a:p>
            <a:r>
              <a:rPr lang="en-US" sz="3800" dirty="0" smtClean="0"/>
              <a:t>Smooth compatible schedule</a:t>
            </a:r>
          </a:p>
          <a:p>
            <a:r>
              <a:rPr lang="en-US" sz="3800" dirty="0" smtClean="0"/>
              <a:t>Labor Distribution</a:t>
            </a:r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4669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Compressed deadline (5 weeks – week 1 &amp; 5)</a:t>
            </a:r>
          </a:p>
          <a:p>
            <a:r>
              <a:rPr lang="en-US" sz="3800" dirty="0" smtClean="0"/>
              <a:t>React Native and its volatility </a:t>
            </a:r>
          </a:p>
          <a:p>
            <a:r>
              <a:rPr lang="en-US" sz="3800" dirty="0" smtClean="0"/>
              <a:t>Lack of documentation for React Native</a:t>
            </a:r>
          </a:p>
          <a:p>
            <a:r>
              <a:rPr lang="en-US" sz="3800" dirty="0" smtClean="0"/>
              <a:t>Expo and debugging</a:t>
            </a:r>
          </a:p>
          <a:p>
            <a:r>
              <a:rPr lang="en-US" sz="3800" dirty="0" smtClean="0"/>
              <a:t>Occasional miscommunication</a:t>
            </a:r>
          </a:p>
          <a:p>
            <a:r>
              <a:rPr lang="en-US" sz="3800" dirty="0" smtClean="0"/>
              <a:t>Physical SCRUM board (inconvenience)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8939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Experience: Continue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Frequent SCRUM meeting</a:t>
            </a:r>
            <a:endParaRPr lang="en-US" sz="3800" dirty="0"/>
          </a:p>
          <a:p>
            <a:r>
              <a:rPr lang="en-US" sz="3800" dirty="0" smtClean="0"/>
              <a:t>Design first, then build</a:t>
            </a:r>
          </a:p>
          <a:p>
            <a:r>
              <a:rPr lang="en-US" sz="3800" dirty="0" smtClean="0"/>
              <a:t>Setting standard convention/guideline</a:t>
            </a:r>
            <a:endParaRPr lang="en-US" sz="3800" dirty="0"/>
          </a:p>
          <a:p>
            <a:r>
              <a:rPr lang="en-US" sz="3800" dirty="0" smtClean="0"/>
              <a:t>Documenting code through comments</a:t>
            </a:r>
          </a:p>
          <a:p>
            <a:r>
              <a:rPr lang="en-US" sz="3800" dirty="0" smtClean="0"/>
              <a:t>Version control using </a:t>
            </a:r>
            <a:r>
              <a:rPr lang="en-US" sz="3800" dirty="0" err="1" smtClean="0"/>
              <a:t>Git</a:t>
            </a:r>
            <a:r>
              <a:rPr lang="en-US" sz="3800" dirty="0" smtClean="0"/>
              <a:t> (e.g. branching)</a:t>
            </a:r>
          </a:p>
        </p:txBody>
      </p:sp>
    </p:spTree>
    <p:extLst>
      <p:ext uri="{BB962C8B-B14F-4D97-AF65-F5344CB8AC3E}">
        <p14:creationId xmlns:p14="http://schemas.microsoft.com/office/powerpoint/2010/main" val="28811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Experience</a:t>
            </a:r>
            <a:r>
              <a:rPr lang="en-US" dirty="0" smtClean="0"/>
              <a:t>: Stop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800" dirty="0" smtClean="0"/>
              <a:t>Stop using react native (or any unstable technology)</a:t>
            </a:r>
          </a:p>
          <a:p>
            <a:r>
              <a:rPr lang="en-US" sz="3800" dirty="0" smtClean="0"/>
              <a:t>Meeting conflicts (e.g. missing, infrequent meeting, etc.)</a:t>
            </a:r>
          </a:p>
          <a:p>
            <a:r>
              <a:rPr lang="en-US" sz="3800" dirty="0" smtClean="0"/>
              <a:t>Individual development</a:t>
            </a:r>
          </a:p>
          <a:p>
            <a:r>
              <a:rPr lang="en-US" sz="3800" dirty="0" smtClean="0"/>
              <a:t>Estimating other members progress</a:t>
            </a:r>
          </a:p>
          <a:p>
            <a:r>
              <a:rPr lang="en-US" sz="3800" dirty="0" smtClean="0"/>
              <a:t>Forgetting to document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Wish We Could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smtClean="0"/>
              <a:t>different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Politic impacts our daily life</a:t>
            </a:r>
          </a:p>
          <a:p>
            <a:r>
              <a:rPr lang="en-US" sz="3800" dirty="0" smtClean="0"/>
              <a:t>Regardless of its importance, they’re dismissed</a:t>
            </a:r>
          </a:p>
          <a:p>
            <a:r>
              <a:rPr lang="en-US" sz="3800" dirty="0" smtClean="0"/>
              <a:t>Difficult to understand for many</a:t>
            </a:r>
          </a:p>
          <a:p>
            <a:r>
              <a:rPr lang="en-US" sz="3800" dirty="0" smtClean="0"/>
              <a:t>Create app that everyone can use conveniently</a:t>
            </a:r>
          </a:p>
          <a:p>
            <a:r>
              <a:rPr lang="en-US" sz="3800" dirty="0" smtClean="0"/>
              <a:t>Inform everyone what’s going on</a:t>
            </a:r>
          </a:p>
          <a:p>
            <a:r>
              <a:rPr lang="en-US" sz="3800" dirty="0" smtClean="0"/>
              <a:t>“Foot-in-door” to politics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532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Allow anyone to look up the </a:t>
            </a:r>
            <a:r>
              <a:rPr lang="en-US" sz="3800" dirty="0"/>
              <a:t>list of </a:t>
            </a:r>
            <a:r>
              <a:rPr lang="en-US" sz="3800" dirty="0" smtClean="0"/>
              <a:t>representatives</a:t>
            </a:r>
          </a:p>
          <a:p>
            <a:r>
              <a:rPr lang="en-US" sz="3800" dirty="0" smtClean="0"/>
              <a:t>Provide simple description of the candidates</a:t>
            </a:r>
          </a:p>
          <a:p>
            <a:r>
              <a:rPr lang="en-US" sz="3800" dirty="0" smtClean="0"/>
              <a:t>Color code each representatives</a:t>
            </a:r>
          </a:p>
          <a:p>
            <a:r>
              <a:rPr lang="en-US" sz="3800" dirty="0" smtClean="0"/>
              <a:t>Pull representatives’ information from database</a:t>
            </a:r>
          </a:p>
          <a:p>
            <a:r>
              <a:rPr lang="en-US" sz="3800" dirty="0" smtClean="0"/>
              <a:t>Show geographical location of a list of candidates</a:t>
            </a:r>
          </a:p>
          <a:p>
            <a:r>
              <a:rPr lang="en-US" sz="3800" dirty="0" smtClean="0"/>
              <a:t>Users can input zip/address to get info on nearby candidates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680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We were able to launch our app! </a:t>
            </a:r>
          </a:p>
          <a:p>
            <a:r>
              <a:rPr lang="en-US" sz="3800" dirty="0" smtClean="0"/>
              <a:t>Our app is compatible with both Android and iOS</a:t>
            </a:r>
          </a:p>
          <a:p>
            <a:r>
              <a:rPr lang="en-US" sz="3800" dirty="0" smtClean="0"/>
              <a:t>We were able to pull information from our database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973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800" dirty="0" smtClean="0"/>
              <a:t>Learning backend on Django</a:t>
            </a:r>
          </a:p>
          <a:p>
            <a:r>
              <a:rPr lang="en-US" sz="3800" dirty="0" smtClean="0"/>
              <a:t>Working around React Native’s volatile environment</a:t>
            </a:r>
          </a:p>
          <a:p>
            <a:r>
              <a:rPr lang="en-US" sz="3800" dirty="0" smtClean="0"/>
              <a:t>Limited resources on newer technologies</a:t>
            </a:r>
          </a:p>
          <a:p>
            <a:r>
              <a:rPr lang="en-US" sz="3800" dirty="0" smtClean="0"/>
              <a:t>Standards of UI design</a:t>
            </a:r>
          </a:p>
          <a:p>
            <a:r>
              <a:rPr lang="en-US" sz="3800" dirty="0" smtClean="0"/>
              <a:t>Unique app testing method</a:t>
            </a:r>
          </a:p>
          <a:p>
            <a:r>
              <a:rPr lang="en-US" sz="3800" dirty="0" smtClean="0"/>
              <a:t>Developer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Time limit</a:t>
            </a:r>
          </a:p>
          <a:p>
            <a:r>
              <a:rPr lang="en-US" sz="3800" dirty="0" smtClean="0"/>
              <a:t>Initial member recruitment</a:t>
            </a:r>
          </a:p>
          <a:p>
            <a:r>
              <a:rPr lang="en-US" sz="3800" dirty="0" smtClean="0"/>
              <a:t>Communication</a:t>
            </a:r>
          </a:p>
          <a:p>
            <a:r>
              <a:rPr lang="en-US" sz="3800" dirty="0" smtClean="0"/>
              <a:t>SCRUM process </a:t>
            </a:r>
          </a:p>
          <a:p>
            <a:r>
              <a:rPr lang="en-US" sz="3800" dirty="0" smtClean="0"/>
              <a:t>Compatible scheduling</a:t>
            </a:r>
          </a:p>
          <a:p>
            <a:r>
              <a:rPr lang="en-US" sz="3800" dirty="0" smtClean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31143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6762"/>
          </a:xfrm>
        </p:spPr>
        <p:txBody>
          <a:bodyPr/>
          <a:lstStyle/>
          <a:p>
            <a:r>
              <a:rPr lang="en-US" dirty="0" smtClean="0"/>
              <a:t>Overall 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41400"/>
            <a:ext cx="1041400" cy="20740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48" y="4491419"/>
            <a:ext cx="1042329" cy="2074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05" y="1041398"/>
            <a:ext cx="1044272" cy="2074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89" y="4491419"/>
            <a:ext cx="1043311" cy="207404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87475" y="2078419"/>
            <a:ext cx="286603" cy="123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8" idx="4"/>
            <a:endCxn id="7" idx="0"/>
          </p:cNvCxnSpPr>
          <p:nvPr/>
        </p:nvCxnSpPr>
        <p:spPr>
          <a:xfrm>
            <a:off x="1730777" y="2201838"/>
            <a:ext cx="8168" cy="2289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22019" y="1505550"/>
            <a:ext cx="423863" cy="14922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 flipV="1">
            <a:off x="1945882" y="1574800"/>
            <a:ext cx="1629168" cy="536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81472" y="1779438"/>
            <a:ext cx="487976" cy="158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14" idx="5"/>
          </p:cNvCxnSpPr>
          <p:nvPr/>
        </p:nvCxnSpPr>
        <p:spPr>
          <a:xfrm>
            <a:off x="1897986" y="1914454"/>
            <a:ext cx="1609919" cy="257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13" y="4491419"/>
            <a:ext cx="1048181" cy="207404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873501" y="6400800"/>
            <a:ext cx="292100" cy="164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 flipV="1">
            <a:off x="4178300" y="5528440"/>
            <a:ext cx="1828513" cy="95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03" y="1041397"/>
            <a:ext cx="1008941" cy="2074042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3620364" y="1654776"/>
            <a:ext cx="798374" cy="12466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5" idx="6"/>
          </p:cNvCxnSpPr>
          <p:nvPr/>
        </p:nvCxnSpPr>
        <p:spPr>
          <a:xfrm>
            <a:off x="4418738" y="1717107"/>
            <a:ext cx="462796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63" y="1417638"/>
            <a:ext cx="2300262" cy="4551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to Vote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83" y="1417638"/>
            <a:ext cx="2297701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30" y="1438101"/>
            <a:ext cx="2214261" cy="4551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1438101"/>
            <a:ext cx="2213915" cy="455153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372100" y="4813300"/>
            <a:ext cx="1600200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18200" y="5638800"/>
            <a:ext cx="647700" cy="35083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to Vote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638"/>
            <a:ext cx="2297701" cy="4572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25" y="1417638"/>
            <a:ext cx="2223529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78" y="1417638"/>
            <a:ext cx="2309522" cy="4572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467853" y="1961147"/>
            <a:ext cx="1732547" cy="336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44544" y="3366752"/>
            <a:ext cx="1732547" cy="336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467852" y="4770436"/>
            <a:ext cx="1732547" cy="336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359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Wingdings 2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Overall Outline</vt:lpstr>
      <vt:lpstr>Register to Vote</vt:lpstr>
      <vt:lpstr>Register to Vote (cont’d)</vt:lpstr>
      <vt:lpstr>Find Representatives</vt:lpstr>
      <vt:lpstr>Technology Used</vt:lpstr>
      <vt:lpstr>PowerPoint Presentation</vt:lpstr>
      <vt:lpstr>PowerPoint Presentation</vt:lpstr>
      <vt:lpstr>Project Management</vt:lpstr>
      <vt:lpstr>What We Liked</vt:lpstr>
      <vt:lpstr>What We Didn’t Like</vt:lpstr>
      <vt:lpstr>Learning Experience: Continue Doing</vt:lpstr>
      <vt:lpstr>Learning Experience: Stop Doing</vt:lpstr>
      <vt:lpstr>Things We Wish We Could Have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dc:creator>Rui Kawahara</dc:creator>
  <cp:lastModifiedBy>Rui Kawahara</cp:lastModifiedBy>
  <cp:revision>43</cp:revision>
  <dcterms:created xsi:type="dcterms:W3CDTF">2018-07-21T13:03:11Z</dcterms:created>
  <dcterms:modified xsi:type="dcterms:W3CDTF">2018-07-24T05:59:09Z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