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7/22/2018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Civic Duty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</p:spPr>
        <p:txBody>
          <a:bodyPr>
            <a:normAutofit/>
          </a:bodyPr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of July, 2018</a:t>
            </a:r>
          </a:p>
          <a:p>
            <a:r>
              <a:rPr lang="en-US" dirty="0" smtClean="0"/>
              <a:t>Nicholas Fuller (Product Owner)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Gaughhan</a:t>
            </a:r>
            <a:endParaRPr lang="en-US" dirty="0" smtClean="0"/>
          </a:p>
          <a:p>
            <a:r>
              <a:rPr lang="en-US" dirty="0" smtClean="0"/>
              <a:t>Bryan Ji</a:t>
            </a:r>
          </a:p>
          <a:p>
            <a:r>
              <a:rPr lang="en-US" dirty="0" smtClean="0"/>
              <a:t>Rui Kawahara</a:t>
            </a:r>
          </a:p>
          <a:p>
            <a:r>
              <a:rPr lang="en-US" dirty="0" smtClean="0"/>
              <a:t>Rob Phillips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Liked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Experience: Continue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Experience</a:t>
            </a:r>
            <a:r>
              <a:rPr lang="en-US" dirty="0" smtClean="0"/>
              <a:t>: Stop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Wish We Could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Politic impacts our daily life</a:t>
            </a:r>
          </a:p>
          <a:p>
            <a:r>
              <a:rPr lang="en-US" sz="3800" dirty="0" smtClean="0"/>
              <a:t>Regardless of its importance, they’re dismissed</a:t>
            </a:r>
          </a:p>
          <a:p>
            <a:r>
              <a:rPr lang="en-US" sz="3800" dirty="0" smtClean="0"/>
              <a:t>Difficult to understand for many</a:t>
            </a:r>
          </a:p>
          <a:p>
            <a:r>
              <a:rPr lang="en-US" sz="3800" dirty="0" smtClean="0"/>
              <a:t>Create app that everyone can use conveniently</a:t>
            </a:r>
          </a:p>
          <a:p>
            <a:r>
              <a:rPr lang="en-US" sz="3800" dirty="0" smtClean="0"/>
              <a:t>Inform everyone what’s going on</a:t>
            </a:r>
          </a:p>
          <a:p>
            <a:r>
              <a:rPr lang="en-US" sz="3800" dirty="0" smtClean="0"/>
              <a:t>“Foot-in-door” to politics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532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Allow anyone to look up the </a:t>
            </a:r>
            <a:r>
              <a:rPr lang="en-US" sz="3800" dirty="0"/>
              <a:t>list of </a:t>
            </a:r>
            <a:r>
              <a:rPr lang="en-US" sz="3800" dirty="0" smtClean="0"/>
              <a:t>representatives</a:t>
            </a:r>
          </a:p>
          <a:p>
            <a:r>
              <a:rPr lang="en-US" sz="3800" dirty="0" smtClean="0"/>
              <a:t>Provide simple description of the candidates</a:t>
            </a:r>
          </a:p>
          <a:p>
            <a:r>
              <a:rPr lang="en-US" sz="3800" dirty="0" smtClean="0"/>
              <a:t>Color code each representatives</a:t>
            </a:r>
          </a:p>
          <a:p>
            <a:r>
              <a:rPr lang="en-US" sz="3800" dirty="0" smtClean="0"/>
              <a:t>Pull representatives’ information from database</a:t>
            </a:r>
          </a:p>
          <a:p>
            <a:r>
              <a:rPr lang="en-US" sz="3800" dirty="0" smtClean="0"/>
              <a:t>Show geographical location of a list of candidates</a:t>
            </a:r>
          </a:p>
          <a:p>
            <a:r>
              <a:rPr lang="en-US" sz="3800" dirty="0" smtClean="0"/>
              <a:t>Users can input zip/address to get info on nearby candidates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680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We were able to launch our app! </a:t>
            </a:r>
          </a:p>
          <a:p>
            <a:r>
              <a:rPr lang="en-US" sz="3800" dirty="0" smtClean="0"/>
              <a:t>Our app is compatible with both Android and iOS</a:t>
            </a:r>
          </a:p>
          <a:p>
            <a:r>
              <a:rPr lang="en-US" sz="3800" dirty="0" smtClean="0"/>
              <a:t>We were able to pull information from our database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973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800" dirty="0" smtClean="0"/>
              <a:t>Learning backend on Django</a:t>
            </a:r>
          </a:p>
          <a:p>
            <a:r>
              <a:rPr lang="en-US" sz="3800" dirty="0" smtClean="0"/>
              <a:t>Working around React Native’s volatile environment</a:t>
            </a:r>
          </a:p>
          <a:p>
            <a:r>
              <a:rPr lang="en-US" sz="3800" dirty="0" smtClean="0"/>
              <a:t>Limited resources on newer technologies</a:t>
            </a:r>
          </a:p>
          <a:p>
            <a:r>
              <a:rPr lang="en-US" sz="3800" dirty="0" smtClean="0"/>
              <a:t>Standards of UI design</a:t>
            </a:r>
          </a:p>
          <a:p>
            <a:r>
              <a:rPr lang="en-US" sz="3800" dirty="0" smtClean="0"/>
              <a:t>Unique app testing method</a:t>
            </a:r>
          </a:p>
          <a:p>
            <a:r>
              <a:rPr lang="en-US" sz="3800" dirty="0" smtClean="0"/>
              <a:t>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Time limit</a:t>
            </a:r>
          </a:p>
          <a:p>
            <a:r>
              <a:rPr lang="en-US" sz="3800" dirty="0" smtClean="0"/>
              <a:t>Initial member recruitment</a:t>
            </a:r>
          </a:p>
          <a:p>
            <a:r>
              <a:rPr lang="en-US" sz="3800" dirty="0" smtClean="0"/>
              <a:t>Communication</a:t>
            </a:r>
          </a:p>
          <a:p>
            <a:r>
              <a:rPr lang="en-US" sz="3800" dirty="0" smtClean="0"/>
              <a:t>SCRUM process </a:t>
            </a:r>
          </a:p>
          <a:p>
            <a:r>
              <a:rPr lang="en-US" sz="3800" dirty="0" smtClean="0"/>
              <a:t>Compatible scheduling</a:t>
            </a:r>
          </a:p>
          <a:p>
            <a:r>
              <a:rPr lang="en-US" sz="3800" dirty="0" smtClean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1143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226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33500"/>
            <a:ext cx="10363200" cy="5067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/GitHub</a:t>
            </a:r>
          </a:p>
          <a:p>
            <a:r>
              <a:rPr lang="en-US" dirty="0" smtClean="0"/>
              <a:t>Django</a:t>
            </a:r>
          </a:p>
          <a:p>
            <a:r>
              <a:rPr lang="en-US" dirty="0" smtClean="0"/>
              <a:t>React Native</a:t>
            </a:r>
          </a:p>
          <a:p>
            <a:r>
              <a:rPr lang="en-US" dirty="0" smtClean="0"/>
              <a:t>Adobe XD</a:t>
            </a:r>
            <a:r>
              <a:rPr lang="en-US" dirty="0"/>
              <a:t> </a:t>
            </a:r>
            <a:r>
              <a:rPr lang="en-US" dirty="0" smtClean="0"/>
              <a:t>(UI)</a:t>
            </a:r>
          </a:p>
        </p:txBody>
      </p:sp>
    </p:spTree>
    <p:extLst>
      <p:ext uri="{BB962C8B-B14F-4D97-AF65-F5344CB8AC3E}">
        <p14:creationId xmlns:p14="http://schemas.microsoft.com/office/powerpoint/2010/main" val="36731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211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 2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PowerPoint Presentation</vt:lpstr>
      <vt:lpstr>PowerPoint Presentation</vt:lpstr>
      <vt:lpstr>Technology Used</vt:lpstr>
      <vt:lpstr>PowerPoint Presentation</vt:lpstr>
      <vt:lpstr>PowerPoint Presentation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dc:creator>Rui Kawahara</dc:creator>
  <cp:lastModifiedBy>Rui Kawahara</cp:lastModifiedBy>
  <cp:revision>17</cp:revision>
  <dcterms:created xsi:type="dcterms:W3CDTF">2018-07-21T13:03:11Z</dcterms:created>
  <dcterms:modified xsi:type="dcterms:W3CDTF">2018-07-23T01:39:14Z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