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8" r:id="rId10"/>
    <p:sldId id="299" r:id="rId11"/>
    <p:sldId id="288" r:id="rId12"/>
    <p:sldId id="289" r:id="rId13"/>
    <p:sldId id="290" r:id="rId14"/>
    <p:sldId id="300" r:id="rId15"/>
    <p:sldId id="301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Civic Duty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</p:spPr>
        <p:txBody>
          <a:bodyPr>
            <a:norm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of July, 2018</a:t>
            </a:r>
          </a:p>
          <a:p>
            <a:r>
              <a:rPr lang="en-US" dirty="0" smtClean="0"/>
              <a:t>Nicholas Fuller (Product Owner)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Gaughhan</a:t>
            </a:r>
            <a:endParaRPr lang="en-US" dirty="0" smtClean="0"/>
          </a:p>
          <a:p>
            <a:r>
              <a:rPr lang="en-US" dirty="0" smtClean="0"/>
              <a:t>Bryan Ji</a:t>
            </a:r>
          </a:p>
          <a:p>
            <a:r>
              <a:rPr lang="en-US" dirty="0" smtClean="0"/>
              <a:t>Rui Kawahara</a:t>
            </a:r>
          </a:p>
          <a:p>
            <a:r>
              <a:rPr lang="en-US" dirty="0" smtClean="0"/>
              <a:t>Rob Phillips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Representatives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2301986" cy="4572000"/>
          </a:xfrm>
        </p:spPr>
      </p:pic>
      <p:sp>
        <p:nvSpPr>
          <p:cNvPr id="17" name="Oval 16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ndepend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417638"/>
            <a:ext cx="2222625" cy="4568492"/>
          </a:xfrm>
          <a:prstGeom prst="rect">
            <a:avLst/>
          </a:prstGeom>
        </p:spPr>
      </p:pic>
      <p:pic>
        <p:nvPicPr>
          <p:cNvPr id="22" name="Republic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417638"/>
            <a:ext cx="2240678" cy="4603810"/>
          </a:xfrm>
          <a:prstGeom prst="rect">
            <a:avLst/>
          </a:prstGeom>
        </p:spPr>
      </p:pic>
      <p:pic>
        <p:nvPicPr>
          <p:cNvPr id="21" name="Democra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399979"/>
            <a:ext cx="2239575" cy="46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51" y="3282389"/>
            <a:ext cx="1149249" cy="11492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78" y="2181918"/>
            <a:ext cx="1061403" cy="1061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78" y="5001408"/>
            <a:ext cx="1163003" cy="116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16" y="5094197"/>
            <a:ext cx="2148184" cy="97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9" y="1093493"/>
            <a:ext cx="1620498" cy="1620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48" y="1417638"/>
            <a:ext cx="901065" cy="90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71" y="4925060"/>
            <a:ext cx="1351745" cy="131569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9917287" y="2712620"/>
            <a:ext cx="6642" cy="2381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6" idx="1"/>
          </p:cNvCxnSpPr>
          <p:nvPr/>
        </p:nvCxnSpPr>
        <p:spPr>
          <a:xfrm>
            <a:off x="3331916" y="5582909"/>
            <a:ext cx="331076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" idx="1"/>
            <a:endCxn id="5" idx="3"/>
          </p:cNvCxnSpPr>
          <p:nvPr/>
        </p:nvCxnSpPr>
        <p:spPr>
          <a:xfrm flipH="1" flipV="1">
            <a:off x="2796581" y="2712620"/>
            <a:ext cx="1758470" cy="11443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Inform</a:t>
            </a:r>
          </a:p>
          <a:p>
            <a:r>
              <a:rPr lang="en-US" dirty="0" smtClean="0"/>
              <a:t>Change</a:t>
            </a:r>
          </a:p>
        </p:txBody>
      </p:sp>
      <p:cxnSp>
        <p:nvCxnSpPr>
          <p:cNvPr id="43" name="Straight Arrow Connector 42"/>
          <p:cNvCxnSpPr>
            <a:stCxn id="6" idx="0"/>
            <a:endCxn id="9" idx="2"/>
          </p:cNvCxnSpPr>
          <p:nvPr/>
        </p:nvCxnSpPr>
        <p:spPr>
          <a:xfrm flipV="1">
            <a:off x="7224180" y="2318703"/>
            <a:ext cx="1" cy="2682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7" idx="1"/>
            <a:endCxn id="6" idx="3"/>
          </p:cNvCxnSpPr>
          <p:nvPr/>
        </p:nvCxnSpPr>
        <p:spPr>
          <a:xfrm flipH="1">
            <a:off x="7805681" y="5582909"/>
            <a:ext cx="1628535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6" idx="1"/>
            <a:endCxn id="4" idx="3"/>
          </p:cNvCxnSpPr>
          <p:nvPr/>
        </p:nvCxnSpPr>
        <p:spPr>
          <a:xfrm flipH="1" flipV="1">
            <a:off x="5704300" y="3857014"/>
            <a:ext cx="938378" cy="17258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" idx="3"/>
          </p:cNvCxnSpPr>
          <p:nvPr/>
        </p:nvCxnSpPr>
        <p:spPr>
          <a:xfrm rot="10800000">
            <a:off x="5704301" y="3857015"/>
            <a:ext cx="3717949" cy="1958833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92334" y="3508685"/>
            <a:ext cx="88254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Version</a:t>
            </a:r>
          </a:p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Get &amp;</a:t>
            </a:r>
          </a:p>
          <a:p>
            <a:r>
              <a:rPr lang="en-US" dirty="0" smtClean="0"/>
              <a:t>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10206182" cy="5181600"/>
          </a:xfrm>
        </p:spPr>
      </p:pic>
    </p:spTree>
    <p:extLst>
      <p:ext uri="{BB962C8B-B14F-4D97-AF65-F5344CB8AC3E}">
        <p14:creationId xmlns:p14="http://schemas.microsoft.com/office/powerpoint/2010/main" val="3754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React Native (Implement)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3509"/>
            <a:ext cx="10461812" cy="5280724"/>
          </a:xfrm>
        </p:spPr>
      </p:pic>
    </p:spTree>
    <p:extLst>
      <p:ext uri="{BB962C8B-B14F-4D97-AF65-F5344CB8AC3E}">
        <p14:creationId xmlns:p14="http://schemas.microsoft.com/office/powerpoint/2010/main" val="33576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React Native (Generate)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Expo (Display)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Engineering Method (e.g. planning poker)</a:t>
            </a:r>
          </a:p>
          <a:p>
            <a:r>
              <a:rPr lang="en-US" sz="3800" dirty="0" smtClean="0"/>
              <a:t>Scrum Meeting</a:t>
            </a:r>
          </a:p>
          <a:p>
            <a:r>
              <a:rPr lang="en-US" sz="3800" dirty="0" smtClean="0"/>
              <a:t>Sprint Planning</a:t>
            </a:r>
          </a:p>
          <a:p>
            <a:r>
              <a:rPr lang="en-US" sz="3800" dirty="0" smtClean="0"/>
              <a:t>Sprint Review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Version Control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221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Liked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Group collaboration through </a:t>
            </a:r>
            <a:r>
              <a:rPr lang="en-US" sz="3800" dirty="0" err="1" smtClean="0"/>
              <a:t>Git</a:t>
            </a:r>
            <a:endParaRPr lang="en-US" sz="3800" dirty="0"/>
          </a:p>
          <a:p>
            <a:r>
              <a:rPr lang="en-US" sz="3800" dirty="0" smtClean="0"/>
              <a:t>Watching our apps to be interactive</a:t>
            </a:r>
          </a:p>
          <a:p>
            <a:r>
              <a:rPr lang="en-US" sz="3800" dirty="0" smtClean="0"/>
              <a:t>Encouraging environment</a:t>
            </a:r>
          </a:p>
          <a:p>
            <a:r>
              <a:rPr lang="en-US" sz="3800" dirty="0" smtClean="0"/>
              <a:t>Professional development process</a:t>
            </a:r>
          </a:p>
          <a:p>
            <a:r>
              <a:rPr lang="en-US" sz="3800" dirty="0" smtClean="0"/>
              <a:t>Smooth compatible schedule</a:t>
            </a:r>
          </a:p>
          <a:p>
            <a:r>
              <a:rPr lang="en-US" sz="3800" dirty="0" smtClean="0"/>
              <a:t>Labor Distribution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4669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Compressed deadline (5 weeks – week 1 &amp; 5)</a:t>
            </a:r>
          </a:p>
          <a:p>
            <a:r>
              <a:rPr lang="en-US" sz="3800" dirty="0" smtClean="0"/>
              <a:t>React Native and its volatility </a:t>
            </a:r>
          </a:p>
          <a:p>
            <a:r>
              <a:rPr lang="en-US" sz="3800" dirty="0" smtClean="0"/>
              <a:t>Lack of documentation for React Native</a:t>
            </a:r>
          </a:p>
          <a:p>
            <a:r>
              <a:rPr lang="en-US" sz="3800" dirty="0" smtClean="0"/>
              <a:t>Expo and debugging</a:t>
            </a:r>
          </a:p>
          <a:p>
            <a:r>
              <a:rPr lang="en-US" sz="3800" dirty="0" smtClean="0"/>
              <a:t>Occasional miscommunication</a:t>
            </a:r>
          </a:p>
          <a:p>
            <a:r>
              <a:rPr lang="en-US" sz="3800" dirty="0" smtClean="0"/>
              <a:t>Physical SCRUM board (inconvenience)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939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Experience: Continue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Frequent SCRUM meeting</a:t>
            </a:r>
            <a:endParaRPr lang="en-US" sz="3800" dirty="0"/>
          </a:p>
          <a:p>
            <a:r>
              <a:rPr lang="en-US" sz="3800" dirty="0" smtClean="0"/>
              <a:t>Design first, then build</a:t>
            </a:r>
          </a:p>
          <a:p>
            <a:r>
              <a:rPr lang="en-US" sz="3800" dirty="0" smtClean="0"/>
              <a:t>Setting standard convention/guideline</a:t>
            </a:r>
            <a:endParaRPr lang="en-US" sz="3800" dirty="0"/>
          </a:p>
          <a:p>
            <a:r>
              <a:rPr lang="en-US" sz="3800" dirty="0" smtClean="0"/>
              <a:t>Documenting code through comments</a:t>
            </a:r>
          </a:p>
          <a:p>
            <a:r>
              <a:rPr lang="en-US" sz="3800" dirty="0" smtClean="0"/>
              <a:t>Version control using </a:t>
            </a:r>
            <a:r>
              <a:rPr lang="en-US" sz="3800" dirty="0" err="1" smtClean="0"/>
              <a:t>Git</a:t>
            </a:r>
            <a:r>
              <a:rPr lang="en-US" sz="3800" dirty="0" smtClean="0"/>
              <a:t> (e.g. branching)</a:t>
            </a:r>
          </a:p>
        </p:txBody>
      </p:sp>
    </p:spTree>
    <p:extLst>
      <p:ext uri="{BB962C8B-B14F-4D97-AF65-F5344CB8AC3E}">
        <p14:creationId xmlns:p14="http://schemas.microsoft.com/office/powerpoint/2010/main" val="28811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Politic impacts our daily life</a:t>
            </a:r>
          </a:p>
          <a:p>
            <a:r>
              <a:rPr lang="en-US" sz="3800" dirty="0" smtClean="0"/>
              <a:t>Regardless of its importance, they’re dismissed</a:t>
            </a:r>
          </a:p>
          <a:p>
            <a:r>
              <a:rPr lang="en-US" sz="3800" dirty="0" smtClean="0"/>
              <a:t>Difficult to understand for many</a:t>
            </a:r>
          </a:p>
          <a:p>
            <a:r>
              <a:rPr lang="en-US" sz="3800" dirty="0" smtClean="0"/>
              <a:t>Create app that everyone can use conveniently</a:t>
            </a:r>
          </a:p>
          <a:p>
            <a:r>
              <a:rPr lang="en-US" sz="3800" dirty="0" smtClean="0"/>
              <a:t>Inform everyone what’s going on</a:t>
            </a:r>
          </a:p>
          <a:p>
            <a:r>
              <a:rPr lang="en-US" sz="3800" dirty="0" smtClean="0"/>
              <a:t>“Foot-in-door” to politics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3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</a:t>
            </a:r>
            <a:r>
              <a:rPr lang="en-US" dirty="0" smtClean="0"/>
              <a:t>: Stop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Stop using react native (or any unstable technology)</a:t>
            </a:r>
          </a:p>
          <a:p>
            <a:r>
              <a:rPr lang="en-US" sz="3800" dirty="0" smtClean="0"/>
              <a:t>Meeting conflicts (e.g. missing, infrequent meeting, etc.)</a:t>
            </a:r>
          </a:p>
          <a:p>
            <a:r>
              <a:rPr lang="en-US" sz="3800" dirty="0" smtClean="0"/>
              <a:t>Individual development</a:t>
            </a:r>
          </a:p>
          <a:p>
            <a:r>
              <a:rPr lang="en-US" sz="3800" dirty="0" smtClean="0"/>
              <a:t>Estimating other members progress</a:t>
            </a:r>
          </a:p>
          <a:p>
            <a:r>
              <a:rPr lang="en-US" sz="3800" dirty="0" smtClean="0"/>
              <a:t>Forgetting to document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Wish We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Used different </a:t>
            </a:r>
            <a:r>
              <a:rPr lang="en-US" sz="3800" dirty="0" smtClean="0"/>
              <a:t>framework/Start Over</a:t>
            </a:r>
          </a:p>
          <a:p>
            <a:r>
              <a:rPr lang="en-US" sz="3800" dirty="0" smtClean="0"/>
              <a:t>Nationwide Search</a:t>
            </a:r>
          </a:p>
          <a:p>
            <a:r>
              <a:rPr lang="en-US" sz="3800" dirty="0" smtClean="0"/>
              <a:t>Fix critical bugs</a:t>
            </a:r>
          </a:p>
          <a:p>
            <a:r>
              <a:rPr lang="en-US" sz="3800" dirty="0" smtClean="0"/>
              <a:t>Info on how to register</a:t>
            </a:r>
          </a:p>
          <a:p>
            <a:r>
              <a:rPr lang="en-US" sz="3800" dirty="0" smtClean="0"/>
              <a:t>View House of Representative members</a:t>
            </a:r>
          </a:p>
          <a:p>
            <a:r>
              <a:rPr lang="en-US" sz="3800" dirty="0" smtClean="0"/>
              <a:t>Auto TL;DR</a:t>
            </a:r>
          </a:p>
          <a:p>
            <a:endParaRPr lang="en-US" sz="3800" dirty="0" smtClean="0"/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981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Allow anyone to look up the </a:t>
            </a:r>
            <a:r>
              <a:rPr lang="en-US" sz="3800" dirty="0"/>
              <a:t>list of </a:t>
            </a:r>
            <a:r>
              <a:rPr lang="en-US" sz="3800" dirty="0" smtClean="0"/>
              <a:t>representatives</a:t>
            </a:r>
          </a:p>
          <a:p>
            <a:r>
              <a:rPr lang="en-US" sz="3800" dirty="0" smtClean="0"/>
              <a:t>Provide simple description of the candidates</a:t>
            </a:r>
          </a:p>
          <a:p>
            <a:r>
              <a:rPr lang="en-US" sz="3800" dirty="0" smtClean="0"/>
              <a:t>Color code each representatives</a:t>
            </a:r>
          </a:p>
          <a:p>
            <a:r>
              <a:rPr lang="en-US" sz="3800" dirty="0" smtClean="0"/>
              <a:t>Pull representatives’ information from database</a:t>
            </a:r>
          </a:p>
          <a:p>
            <a:r>
              <a:rPr lang="en-US" sz="3800" dirty="0" smtClean="0"/>
              <a:t>Show geographical location of a list of candidates</a:t>
            </a:r>
          </a:p>
          <a:p>
            <a:r>
              <a:rPr lang="en-US" sz="3800" dirty="0" smtClean="0"/>
              <a:t>Users can input zip/address to get info on nearby candidates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680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We were able to launch our app! </a:t>
            </a:r>
          </a:p>
          <a:p>
            <a:r>
              <a:rPr lang="en-US" sz="3800" dirty="0" smtClean="0"/>
              <a:t>Our app is compatible with both Android and iOS</a:t>
            </a:r>
          </a:p>
          <a:p>
            <a:r>
              <a:rPr lang="en-US" sz="3800" dirty="0" smtClean="0"/>
              <a:t>We were able to pull information from our </a:t>
            </a:r>
            <a:r>
              <a:rPr lang="en-US" sz="3800" dirty="0" smtClean="0"/>
              <a:t>database</a:t>
            </a:r>
          </a:p>
          <a:p>
            <a:r>
              <a:rPr lang="en-US" sz="3800" dirty="0" smtClean="0"/>
              <a:t>Take input from users</a:t>
            </a:r>
          </a:p>
          <a:p>
            <a:r>
              <a:rPr lang="en-US" sz="3800" dirty="0" smtClean="0"/>
              <a:t>Display candidate’s information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973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Learning backend on Django</a:t>
            </a:r>
          </a:p>
          <a:p>
            <a:r>
              <a:rPr lang="en-US" sz="3800" dirty="0" smtClean="0"/>
              <a:t>Working around React Native’s volatile environment</a:t>
            </a:r>
          </a:p>
          <a:p>
            <a:r>
              <a:rPr lang="en-US" sz="3800" dirty="0" smtClean="0"/>
              <a:t>Limited resources on newer technologies</a:t>
            </a:r>
          </a:p>
          <a:p>
            <a:r>
              <a:rPr lang="en-US" sz="3800" dirty="0" smtClean="0"/>
              <a:t>Standards of UI design</a:t>
            </a:r>
          </a:p>
          <a:p>
            <a:r>
              <a:rPr lang="en-US" sz="3800" dirty="0" smtClean="0"/>
              <a:t>Unique app testing method</a:t>
            </a:r>
          </a:p>
          <a:p>
            <a:r>
              <a:rPr lang="en-US" sz="3800" dirty="0" smtClean="0"/>
              <a:t>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Time limit</a:t>
            </a:r>
          </a:p>
          <a:p>
            <a:r>
              <a:rPr lang="en-US" sz="3800" dirty="0" smtClean="0"/>
              <a:t>Initial member recruitment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SCRUM process </a:t>
            </a:r>
          </a:p>
          <a:p>
            <a:r>
              <a:rPr lang="en-US" sz="3800" dirty="0" smtClean="0"/>
              <a:t>Compatible scheduling</a:t>
            </a:r>
          </a:p>
          <a:p>
            <a:r>
              <a:rPr lang="en-US" sz="3800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1143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</p:spPr>
        <p:txBody>
          <a:bodyPr/>
          <a:lstStyle/>
          <a:p>
            <a:r>
              <a:rPr lang="en-US" dirty="0" smtClean="0"/>
              <a:t>Overall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1400"/>
            <a:ext cx="1041400" cy="20740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48" y="4491419"/>
            <a:ext cx="1042329" cy="2074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05" y="1041398"/>
            <a:ext cx="1044272" cy="2074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89" y="4491419"/>
            <a:ext cx="1043311" cy="20740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4"/>
            <a:endCxn id="7" idx="0"/>
          </p:cNvCxnSpPr>
          <p:nvPr/>
        </p:nvCxnSpPr>
        <p:spPr>
          <a:xfrm>
            <a:off x="1730777" y="2201838"/>
            <a:ext cx="8168" cy="228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1945882" y="1574800"/>
            <a:ext cx="1629168" cy="53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4" idx="5"/>
          </p:cNvCxnSpPr>
          <p:nvPr/>
        </p:nvCxnSpPr>
        <p:spPr>
          <a:xfrm>
            <a:off x="1897986" y="1914454"/>
            <a:ext cx="1609919" cy="25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13" y="4491419"/>
            <a:ext cx="1048181" cy="207404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873501" y="6400800"/>
            <a:ext cx="292100" cy="16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4178300" y="5528440"/>
            <a:ext cx="1828513" cy="95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03" y="1041397"/>
            <a:ext cx="1008941" cy="2074042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5" idx="6"/>
          </p:cNvCxnSpPr>
          <p:nvPr/>
        </p:nvCxnSpPr>
        <p:spPr>
          <a:xfrm>
            <a:off x="4418738" y="1717107"/>
            <a:ext cx="4627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63" y="1417638"/>
            <a:ext cx="2300262" cy="455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to Vote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83" y="1417638"/>
            <a:ext cx="2297701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30" y="1438101"/>
            <a:ext cx="2214261" cy="4551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1438101"/>
            <a:ext cx="2213915" cy="455153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372100" y="4813300"/>
            <a:ext cx="160020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18200" y="5638800"/>
            <a:ext cx="647700" cy="35083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to Vote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2297701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25" y="1417638"/>
            <a:ext cx="2223529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78" y="1417638"/>
            <a:ext cx="2309522" cy="4572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467853" y="1961147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467852" y="4770436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403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Wingdings 2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Process: Expo (Display)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dc:creator>Rui Kawahara</dc:creator>
  <cp:lastModifiedBy>Rui Kawahara</cp:lastModifiedBy>
  <cp:revision>55</cp:revision>
  <dcterms:created xsi:type="dcterms:W3CDTF">2018-07-21T13:03:11Z</dcterms:created>
  <dcterms:modified xsi:type="dcterms:W3CDTF">2018-07-24T07:35:14Z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