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80739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3569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Needs user selection + animation</a:t>
            </a: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4005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Bryan starts</a:t>
            </a:r>
            <a:endParaRPr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4189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Bryan</a:t>
            </a:r>
            <a:endParaRPr/>
          </a:p>
        </p:txBody>
      </p:sp>
      <p:sp>
        <p:nvSpPr>
          <p:cNvPr id="221" name="Google Shape;2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280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Bryan</a:t>
            </a:r>
            <a:endParaRPr/>
          </a:p>
        </p:txBody>
      </p:sp>
      <p:sp>
        <p:nvSpPr>
          <p:cNvPr id="227" name="Google Shape;2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9279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Bryan</a:t>
            </a:r>
            <a:endParaRPr/>
          </a:p>
        </p:txBody>
      </p:sp>
      <p:sp>
        <p:nvSpPr>
          <p:cNvPr id="233" name="Google Shape;2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3239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Rui starts</a:t>
            </a:r>
            <a:endParaRPr/>
          </a:p>
        </p:txBody>
      </p:sp>
      <p:sp>
        <p:nvSpPr>
          <p:cNvPr id="240" name="Google Shape;2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4479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Ruui</a:t>
            </a:r>
            <a:endParaRPr/>
          </a:p>
        </p:txBody>
      </p:sp>
      <p:sp>
        <p:nvSpPr>
          <p:cNvPr id="246" name="Google Shape;2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381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Rui</a:t>
            </a:r>
            <a:endParaRPr/>
          </a:p>
        </p:txBody>
      </p:sp>
      <p:sp>
        <p:nvSpPr>
          <p:cNvPr id="252" name="Google Shape;25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976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rui</a:t>
            </a:r>
            <a:endParaRPr/>
          </a:p>
        </p:txBody>
      </p:sp>
      <p:sp>
        <p:nvSpPr>
          <p:cNvPr id="258" name="Google Shape;2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660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Rui</a:t>
            </a:r>
            <a:endParaRPr/>
          </a:p>
        </p:txBody>
      </p:sp>
      <p:sp>
        <p:nvSpPr>
          <p:cNvPr id="264" name="Google Shape;2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2412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931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6294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699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2731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speakers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Rob starts here.</a:t>
            </a: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3763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822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Daniel starts here</a:t>
            </a: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960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8813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627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  <a:defRPr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 rot="5400000">
            <a:off x="7254557" y="1859285"/>
            <a:ext cx="5851525" cy="268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 rot="5400000">
            <a:off x="2001837" y="-507996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2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/>
          <p:nvPr/>
        </p:nvSpPr>
        <p:spPr>
          <a:xfrm rot="10800000" flipH="1">
            <a:off x="92550" y="2376830"/>
            <a:ext cx="12018020" cy="91440"/>
          </a:xfrm>
          <a:prstGeom prst="rect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>
            <a:spLocks noGrp="1"/>
          </p:cNvSpPr>
          <p:nvPr>
            <p:ph type="sldNum" idx="12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ftr" idx="11"/>
          </p:nvPr>
        </p:nvSpPr>
        <p:spPr>
          <a:xfrm>
            <a:off x="1066800" y="61722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2"/>
          </p:nvPr>
        </p:nvSpPr>
        <p:spPr>
          <a:xfrm>
            <a:off x="65786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1" i="0" u="none" strike="noStrike" cap="none">
                <a:solidFill>
                  <a:srgbClr val="9E361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2"/>
          </p:nvPr>
        </p:nvSpPr>
        <p:spPr>
          <a:xfrm>
            <a:off x="12192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3"/>
          </p:nvPr>
        </p:nvSpPr>
        <p:spPr>
          <a:xfrm>
            <a:off x="66040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1" i="0" u="none" strike="noStrike" cap="none">
                <a:solidFill>
                  <a:srgbClr val="9E361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4"/>
          </p:nvPr>
        </p:nvSpPr>
        <p:spPr>
          <a:xfrm>
            <a:off x="66040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6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7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3962400" y="1600200"/>
            <a:ext cx="7620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8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 rot="10800000" flipH="1">
            <a:off x="91076" y="4683555"/>
            <a:ext cx="12009120" cy="91440"/>
          </a:xfrm>
          <a:prstGeom prst="rect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0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91078" y="66676"/>
            <a:ext cx="12002498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body" idx="1"/>
          </p:nvPr>
        </p:nvSpPr>
        <p:spPr>
          <a:xfrm>
            <a:off x="1219200" y="5445825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3369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102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82575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850"/>
              <a:buFont typeface="Noto Sans Symbols"/>
              <a:buChar char="●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74319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720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8575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900"/>
              <a:buFont typeface="Calibri"/>
              <a:buChar char="o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>
            <a:spLocks noGrp="1"/>
          </p:cNvSpPr>
          <p:nvPr>
            <p:ph type="sldNum" idx="12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55000" sy="5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name="adj" fmla="val 4929"/>
            </a:avLst>
          </a:prstGeom>
          <a:blipFill rotWithShape="1">
            <a:blip r:embed="rId13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Civic Duty</a:t>
            </a:r>
            <a:endParaRPr sz="40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"/>
          </p:nvPr>
        </p:nvSpPr>
        <p:spPr>
          <a:xfrm>
            <a:off x="-668271" y="3505440"/>
            <a:ext cx="8534400" cy="2878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r>
              <a:rPr lang="en-US" sz="2600" b="0" i="0" u="none" strike="noStrike" cap="none" baseline="30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of July, 2018</a:t>
            </a:r>
            <a:endParaRPr/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Nicholas Fuller (Product Owner)</a:t>
            </a:r>
            <a:endParaRPr/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Daniel Gaughan</a:t>
            </a:r>
            <a:endParaRPr sz="26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Bryan Ji</a:t>
            </a:r>
            <a:endParaRPr/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Rui Kawahara</a:t>
            </a:r>
            <a:endParaRPr/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Rob Phillips</a:t>
            </a:r>
            <a:endParaRPr sz="26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5944" y="3160628"/>
            <a:ext cx="2832849" cy="332040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152400" dist="12000" dir="900000" sy="98000" kx="110000" ky="110000" algn="tl" rotWithShape="0">
              <a:srgbClr val="000000">
                <a:alpha val="29803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Find Representatives</a:t>
            </a:r>
            <a:endParaRPr/>
          </a:p>
        </p:txBody>
      </p:sp>
      <p:pic>
        <p:nvPicPr>
          <p:cNvPr id="186" name="Google Shape;186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417638"/>
            <a:ext cx="2301986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/>
          <p:nvPr/>
        </p:nvSpPr>
        <p:spPr>
          <a:xfrm>
            <a:off x="1467852" y="2177716"/>
            <a:ext cx="1778267" cy="216568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1460231" y="2437114"/>
            <a:ext cx="1778267" cy="216568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1638673" y="2696512"/>
            <a:ext cx="1463040" cy="41148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964" y="1396567"/>
            <a:ext cx="2316480" cy="4607222"/>
          </a:xfrm>
          <a:prstGeom prst="rect">
            <a:avLst/>
          </a:prstGeom>
        </p:spPr>
      </p:pic>
      <p:sp>
        <p:nvSpPr>
          <p:cNvPr id="3" name="DemoSelect"/>
          <p:cNvSpPr/>
          <p:nvPr/>
        </p:nvSpPr>
        <p:spPr>
          <a:xfrm>
            <a:off x="5281964" y="3812400"/>
            <a:ext cx="2316480" cy="77820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pubSelect"/>
          <p:cNvSpPr/>
          <p:nvPr/>
        </p:nvSpPr>
        <p:spPr>
          <a:xfrm>
            <a:off x="5242560" y="1698224"/>
            <a:ext cx="2316480" cy="7782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publica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819" y="1385828"/>
            <a:ext cx="2589643" cy="4603810"/>
          </a:xfrm>
          <a:prstGeom prst="rect">
            <a:avLst/>
          </a:prstGeom>
        </p:spPr>
      </p:pic>
      <p:pic>
        <p:nvPicPr>
          <p:cNvPr id="4" name="Democra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818" y="1417638"/>
            <a:ext cx="2589644" cy="4603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Technology Used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98" name="Google Shape;198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55051" y="3282389"/>
            <a:ext cx="1149249" cy="114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5178" y="2181918"/>
            <a:ext cx="1061403" cy="1061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42678" y="5001408"/>
            <a:ext cx="1163003" cy="1163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34216" y="5094197"/>
            <a:ext cx="2148184" cy="97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698059" y="1093493"/>
            <a:ext cx="1620498" cy="1620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73648" y="1417638"/>
            <a:ext cx="901065" cy="90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80171" y="4925060"/>
            <a:ext cx="1351745" cy="1315698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05" name="Google Shape;205;p23"/>
          <p:cNvCxnSpPr/>
          <p:nvPr/>
        </p:nvCxnSpPr>
        <p:spPr>
          <a:xfrm rot="10800000">
            <a:off x="9917287" y="2712620"/>
            <a:ext cx="6642" cy="2381577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6" name="Google Shape;206;p23"/>
          <p:cNvCxnSpPr/>
          <p:nvPr/>
        </p:nvCxnSpPr>
        <p:spPr>
          <a:xfrm>
            <a:off x="11116443" y="2712620"/>
            <a:ext cx="17722" cy="2381577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7" name="Google Shape;207;p23"/>
          <p:cNvCxnSpPr>
            <a:stCxn id="204" idx="3"/>
            <a:endCxn id="200" idx="1"/>
          </p:cNvCxnSpPr>
          <p:nvPr/>
        </p:nvCxnSpPr>
        <p:spPr>
          <a:xfrm>
            <a:off x="3331916" y="5582909"/>
            <a:ext cx="33108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8" name="Google Shape;208;p23"/>
          <p:cNvSpPr txBox="1"/>
          <p:nvPr/>
        </p:nvSpPr>
        <p:spPr>
          <a:xfrm>
            <a:off x="4275536" y="5306826"/>
            <a:ext cx="816249" cy="36933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23"/>
          <p:cNvCxnSpPr>
            <a:stCxn id="198" idx="1"/>
            <a:endCxn id="199" idx="3"/>
          </p:cNvCxnSpPr>
          <p:nvPr/>
        </p:nvCxnSpPr>
        <p:spPr>
          <a:xfrm rot="10800000">
            <a:off x="2796451" y="2712514"/>
            <a:ext cx="1758600" cy="11445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0" name="Google Shape;210;p23"/>
          <p:cNvSpPr txBox="1"/>
          <p:nvPr/>
        </p:nvSpPr>
        <p:spPr>
          <a:xfrm rot="2172106">
            <a:off x="3186799" y="2920155"/>
            <a:ext cx="884858" cy="646331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</a:t>
            </a:r>
            <a:endParaRPr/>
          </a:p>
        </p:txBody>
      </p:sp>
      <p:cxnSp>
        <p:nvCxnSpPr>
          <p:cNvPr id="211" name="Google Shape;211;p23"/>
          <p:cNvCxnSpPr>
            <a:stCxn id="200" idx="0"/>
            <a:endCxn id="203" idx="2"/>
          </p:cNvCxnSpPr>
          <p:nvPr/>
        </p:nvCxnSpPr>
        <p:spPr>
          <a:xfrm rot="10800000">
            <a:off x="7224180" y="2318808"/>
            <a:ext cx="0" cy="26826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2" name="Google Shape;212;p23"/>
          <p:cNvSpPr txBox="1"/>
          <p:nvPr/>
        </p:nvSpPr>
        <p:spPr>
          <a:xfrm rot="5400000">
            <a:off x="6993026" y="2817115"/>
            <a:ext cx="855234" cy="36933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3"/>
          <p:cNvCxnSpPr>
            <a:stCxn id="201" idx="1"/>
            <a:endCxn id="200" idx="3"/>
          </p:cNvCxnSpPr>
          <p:nvPr/>
        </p:nvCxnSpPr>
        <p:spPr>
          <a:xfrm rot="10800000">
            <a:off x="7805816" y="5582909"/>
            <a:ext cx="16284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4" name="Google Shape;214;p23"/>
          <p:cNvSpPr txBox="1"/>
          <p:nvPr/>
        </p:nvSpPr>
        <p:spPr>
          <a:xfrm>
            <a:off x="8132988" y="5262603"/>
            <a:ext cx="973921" cy="36933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p23"/>
          <p:cNvCxnSpPr>
            <a:stCxn id="200" idx="1"/>
            <a:endCxn id="198" idx="3"/>
          </p:cNvCxnSpPr>
          <p:nvPr/>
        </p:nvCxnSpPr>
        <p:spPr>
          <a:xfrm rot="10800000">
            <a:off x="5704278" y="3857009"/>
            <a:ext cx="938400" cy="17259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6" name="Google Shape;216;p23"/>
          <p:cNvCxnSpPr>
            <a:endCxn id="198" idx="3"/>
          </p:cNvCxnSpPr>
          <p:nvPr/>
        </p:nvCxnSpPr>
        <p:spPr>
          <a:xfrm rot="10800000">
            <a:off x="5704300" y="3857014"/>
            <a:ext cx="3717900" cy="19587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7" name="Google Shape;217;p23"/>
          <p:cNvSpPr txBox="1"/>
          <p:nvPr/>
        </p:nvSpPr>
        <p:spPr>
          <a:xfrm>
            <a:off x="5692334" y="3508685"/>
            <a:ext cx="950344" cy="646331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</a:t>
            </a:r>
            <a:r>
              <a:rPr lang="en-US" dirty="0">
                <a:ea typeface="Calibri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10055595" y="3580928"/>
            <a:ext cx="970394" cy="646331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&amp;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Process: Design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24" name="Google Shape;224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417638"/>
            <a:ext cx="10206182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Process: React Native (Implement)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30" name="Google Shape;230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323509"/>
            <a:ext cx="10461812" cy="528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Process: React Native (Generate) 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6" name="Google Shape;236;p26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133985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352264"/>
            <a:ext cx="10363200" cy="5225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Project Management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 Method (e.g. planning poker)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 Meeting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Planning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Review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What We Liked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9" name="Google Shape;249;p28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collaboration through Git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Watching our apps to be interactive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Encouraging environment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 development process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Smooth compatible schedule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Labor Distribution</a:t>
            </a:r>
            <a:endParaRPr/>
          </a:p>
          <a:p>
            <a:pPr marL="274320" marR="0" lvl="0" indent="-6921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None/>
            </a:pP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What We Didn’t Like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5" name="Google Shape;255;p29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Compressed deadline (5 weeks – week 1 &amp; 5)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 Native and its volatility 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documentation for React Native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 and debugging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Occasional miscommunication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SCRUM board (inconvenience)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Learning Experience: Continue Doing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1" name="Google Shape;261;p30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Frequent SCRUM meeting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first, then build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standard convention/guideline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Documenting code through comments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 using Git (e.g. branching)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Learning Experience: Stop Doing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7" name="Google Shape;267;p31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using react native (or any unstable technology)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Meeting conflicts (e.g. missing, infrequent meeting, etc.)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 development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Estimating other members progress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Forgetting to document code</a:t>
            </a:r>
            <a:endParaRPr/>
          </a:p>
          <a:p>
            <a:pPr marL="274320" marR="0" lvl="0" indent="-13398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Project Domain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Politics impacts our daily life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Regardless of its importance, they’re dismissed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understand for many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app that everyone can use conveniently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 everyone what’s going on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“Foot-in-door” to politics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Things We Wish We Could Have Done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3" name="Google Shape;273;p32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different framework/Start Over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Nationwide Search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critical bugs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 on how to register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House of Representative members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TL;DR</a:t>
            </a:r>
            <a:endParaRPr/>
          </a:p>
          <a:p>
            <a:pPr marL="274320" marR="0" lvl="0" indent="-6921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None/>
            </a:pP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6921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None/>
            </a:pP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Project Goals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anyone to look up their own representatives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simple description of the candidates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code each representative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 representatives’ information from database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geographical location of a list of candidates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can input zip/address to get info on nearby candidates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Goals Achieved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were able to launch our app! 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 is compatible with both Android and iOS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were able to pull information from our backen</a:t>
            </a:r>
            <a:r>
              <a:rPr lang="en-US" sz="3800"/>
              <a:t>d server API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input from users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candidate’s information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Challenges (Project)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backend on Django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around React Native’s volatile environment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resources on newer technologies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Standards of UI design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app testing method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 tools</a:t>
            </a:r>
            <a:endParaRPr/>
          </a:p>
          <a:p>
            <a:pPr marL="274320" marR="0" lvl="0" indent="-13398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Challenges (Process)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limit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member recruitment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 process 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Compatible scheduling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Productivity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9848" y="4491419"/>
            <a:ext cx="1042329" cy="2074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277" y="4491419"/>
            <a:ext cx="1166648" cy="2074041"/>
          </a:xfrm>
          <a:prstGeom prst="rect">
            <a:avLst/>
          </a:prstGeom>
        </p:spPr>
      </p:pic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76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Overall Outline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3" name="Google Shape;143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219200" y="1041400"/>
            <a:ext cx="1041400" cy="2074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07905" y="1041398"/>
            <a:ext cx="1044272" cy="2074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17289" y="4491419"/>
            <a:ext cx="1043311" cy="207404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/>
          <p:nvPr/>
        </p:nvSpPr>
        <p:spPr>
          <a:xfrm>
            <a:off x="1587475" y="2078419"/>
            <a:ext cx="286603" cy="123419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19"/>
          <p:cNvCxnSpPr>
            <a:stCxn id="147" idx="4"/>
            <a:endCxn id="146" idx="0"/>
          </p:cNvCxnSpPr>
          <p:nvPr/>
        </p:nvCxnSpPr>
        <p:spPr>
          <a:xfrm>
            <a:off x="1730776" y="2201838"/>
            <a:ext cx="8100" cy="2289600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Google Shape;149;p19"/>
          <p:cNvSpPr/>
          <p:nvPr/>
        </p:nvSpPr>
        <p:spPr>
          <a:xfrm>
            <a:off x="1522019" y="1505550"/>
            <a:ext cx="423863" cy="149226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9"/>
          <p:cNvCxnSpPr>
            <a:stCxn id="149" idx="6"/>
          </p:cNvCxnSpPr>
          <p:nvPr/>
        </p:nvCxnSpPr>
        <p:spPr>
          <a:xfrm rot="10800000" flipH="1">
            <a:off x="1945882" y="1574763"/>
            <a:ext cx="1629300" cy="5400"/>
          </a:xfrm>
          <a:prstGeom prst="straightConnector1">
            <a:avLst/>
          </a:prstGeom>
          <a:ln>
            <a:solidFill>
              <a:srgbClr val="0070C0"/>
            </a:solidFill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Google Shape;151;p19"/>
          <p:cNvSpPr/>
          <p:nvPr/>
        </p:nvSpPr>
        <p:spPr>
          <a:xfrm>
            <a:off x="1481472" y="1779438"/>
            <a:ext cx="487976" cy="158181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19"/>
          <p:cNvCxnSpPr>
            <a:stCxn id="151" idx="5"/>
          </p:cNvCxnSpPr>
          <p:nvPr/>
        </p:nvCxnSpPr>
        <p:spPr>
          <a:xfrm>
            <a:off x="1897986" y="1914454"/>
            <a:ext cx="1609800" cy="2577000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3" name="Google Shape;153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06813" y="4491419"/>
            <a:ext cx="1048181" cy="207404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/>
          <p:nvPr/>
        </p:nvSpPr>
        <p:spPr>
          <a:xfrm>
            <a:off x="3507786" y="6343052"/>
            <a:ext cx="959155" cy="148478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19"/>
          <p:cNvCxnSpPr>
            <a:stCxn id="154" idx="6"/>
            <a:endCxn id="153" idx="1"/>
          </p:cNvCxnSpPr>
          <p:nvPr/>
        </p:nvCxnSpPr>
        <p:spPr>
          <a:xfrm flipV="1">
            <a:off x="4466941" y="5528440"/>
            <a:ext cx="1539872" cy="888851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Google Shape;157;p19"/>
          <p:cNvSpPr/>
          <p:nvPr/>
        </p:nvSpPr>
        <p:spPr>
          <a:xfrm>
            <a:off x="3620364" y="1654776"/>
            <a:ext cx="798374" cy="124662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19"/>
          <p:cNvCxnSpPr>
            <a:stCxn id="157" idx="6"/>
          </p:cNvCxnSpPr>
          <p:nvPr/>
        </p:nvCxnSpPr>
        <p:spPr>
          <a:xfrm>
            <a:off x="4418738" y="1717107"/>
            <a:ext cx="931813" cy="0"/>
          </a:xfrm>
          <a:prstGeom prst="straightConnector1">
            <a:avLst/>
          </a:prstGeom>
          <a:ln>
            <a:solidFill>
              <a:srgbClr val="0070C0"/>
            </a:solidFill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51" y="1041397"/>
            <a:ext cx="1042814" cy="207404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217112" y="1041397"/>
            <a:ext cx="1237028" cy="5333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6"/>
            <a:endCxn id="10" idx="1"/>
          </p:cNvCxnSpPr>
          <p:nvPr/>
        </p:nvCxnSpPr>
        <p:spPr>
          <a:xfrm>
            <a:off x="6454140" y="1308080"/>
            <a:ext cx="2171492" cy="788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217112" y="2072822"/>
            <a:ext cx="1237028" cy="48730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7" idx="6"/>
            <a:endCxn id="5" idx="1"/>
          </p:cNvCxnSpPr>
          <p:nvPr/>
        </p:nvCxnSpPr>
        <p:spPr>
          <a:xfrm>
            <a:off x="6454140" y="2316475"/>
            <a:ext cx="2171493" cy="31296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800" y="4491419"/>
            <a:ext cx="1165176" cy="2071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633" y="4406147"/>
            <a:ext cx="1169957" cy="20799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632" y="1056378"/>
            <a:ext cx="1169957" cy="20799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80" y="1368163"/>
            <a:ext cx="2537220" cy="45106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166" y="1458563"/>
            <a:ext cx="2548729" cy="4531075"/>
          </a:xfrm>
          <a:prstGeom prst="rect">
            <a:avLst/>
          </a:prstGeom>
        </p:spPr>
      </p:pic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Register to Vote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5" name="Google Shape;165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219583" y="1417638"/>
            <a:ext cx="2297701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47580" y="1347700"/>
            <a:ext cx="2534820" cy="455153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/>
          <p:nvPr/>
        </p:nvSpPr>
        <p:spPr>
          <a:xfrm>
            <a:off x="5267598" y="4648200"/>
            <a:ext cx="2111101" cy="2921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5284481" y="5422900"/>
            <a:ext cx="2094218" cy="4064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58" y="1417638"/>
            <a:ext cx="2560240" cy="4551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417638"/>
            <a:ext cx="2297701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75" y="1417638"/>
            <a:ext cx="2571750" cy="4572000"/>
          </a:xfrm>
          <a:prstGeom prst="rect">
            <a:avLst/>
          </a:prstGeom>
        </p:spPr>
      </p:pic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Register to Vote (cont’d)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83125" y="1417638"/>
            <a:ext cx="2223529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/>
          <p:nvPr/>
        </p:nvSpPr>
        <p:spPr>
          <a:xfrm>
            <a:off x="1345023" y="2142700"/>
            <a:ext cx="2012326" cy="417938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5344544" y="3366752"/>
            <a:ext cx="1732547" cy="336885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345023" y="4626591"/>
            <a:ext cx="2012326" cy="464023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522" y="1417638"/>
            <a:ext cx="2574878" cy="45775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usiness plan presentation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423</Words>
  <Application>Microsoft Office PowerPoint</Application>
  <PresentationFormat>Widescreen</PresentationFormat>
  <Paragraphs>110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Noto Sans Symbols</vt:lpstr>
      <vt:lpstr>Arial</vt:lpstr>
      <vt:lpstr>Calibri</vt:lpstr>
      <vt:lpstr>Cambria</vt:lpstr>
      <vt:lpstr>Business plan presentation</vt:lpstr>
      <vt:lpstr>Civic Duty</vt:lpstr>
      <vt:lpstr>Project Domain</vt:lpstr>
      <vt:lpstr>Project Goals</vt:lpstr>
      <vt:lpstr>Goals Achieved</vt:lpstr>
      <vt:lpstr>Challenges (Project)</vt:lpstr>
      <vt:lpstr>Challenges (Process)</vt:lpstr>
      <vt:lpstr>Overall Outline</vt:lpstr>
      <vt:lpstr>Register to Vote</vt:lpstr>
      <vt:lpstr>Register to Vote (cont’d)</vt:lpstr>
      <vt:lpstr>Find Representatives</vt:lpstr>
      <vt:lpstr>Technology Used</vt:lpstr>
      <vt:lpstr>Process: Design</vt:lpstr>
      <vt:lpstr>Process: React Native (Implement)</vt:lpstr>
      <vt:lpstr>Process: React Native (Generate) </vt:lpstr>
      <vt:lpstr>Project Management</vt:lpstr>
      <vt:lpstr>What We Liked</vt:lpstr>
      <vt:lpstr>What We Didn’t Like</vt:lpstr>
      <vt:lpstr>Learning Experience: Continue Doing</vt:lpstr>
      <vt:lpstr>Learning Experience: Stop Doing</vt:lpstr>
      <vt:lpstr>Things We Wish We Could Have Done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Civic Duty</dc:title>
  <cp:lastModifiedBy>Rui Kawahara</cp:lastModifiedBy>
  <cp:revision>18</cp:revision>
  <dcterms:modified xsi:type="dcterms:W3CDTF">2018-07-25T06:25:54Z</dcterms:modified>
</cp:coreProperties>
</file>