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073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569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user selection + animation</a:t>
            </a: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00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 starts</a:t>
            </a: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8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8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3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 starts</a:t>
            </a: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4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Ruui</a:t>
            </a: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8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97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60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4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9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9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69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7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speakers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 starts here.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76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2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starts here</a:t>
            </a: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6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81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2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3369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2575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74319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3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Civic Duty</a:t>
            </a:r>
            <a:endParaRPr sz="40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600" b="0" i="0" u="none" strike="noStrike" cap="none" baseline="30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July, 2018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Nicholas Fuller (Product Owner)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Daniel Gaughan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Bryan Ji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Rui Kawahara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Rob Phillips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110000" algn="tl" rotWithShape="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Find Representatives</a:t>
            </a:r>
            <a:endParaRPr/>
          </a:p>
        </p:txBody>
      </p:sp>
      <p:pic>
        <p:nvPicPr>
          <p:cNvPr id="186" name="Google Shape;18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30198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1467852" y="2177716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460231" y="2437114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638673" y="2696512"/>
            <a:ext cx="1463040" cy="41148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Republic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9223" y="1417638"/>
            <a:ext cx="2240678" cy="460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Democra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59223" y="1399979"/>
            <a:ext cx="2239575" cy="460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64" y="1396567"/>
            <a:ext cx="2316480" cy="4607222"/>
          </a:xfrm>
          <a:prstGeom prst="rect">
            <a:avLst/>
          </a:prstGeom>
        </p:spPr>
      </p:pic>
      <p:sp>
        <p:nvSpPr>
          <p:cNvPr id="3" name="DemoSelect"/>
          <p:cNvSpPr/>
          <p:nvPr/>
        </p:nvSpPr>
        <p:spPr>
          <a:xfrm>
            <a:off x="5281964" y="3107992"/>
            <a:ext cx="2316480" cy="7782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pubSelect"/>
          <p:cNvSpPr/>
          <p:nvPr/>
        </p:nvSpPr>
        <p:spPr>
          <a:xfrm>
            <a:off x="5242560" y="1698224"/>
            <a:ext cx="2316480" cy="778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Technology Used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8" name="Google Shape;19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55051" y="3282389"/>
            <a:ext cx="1149249" cy="11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5178" y="2181918"/>
            <a:ext cx="1061403" cy="106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2678" y="5001408"/>
            <a:ext cx="1163003" cy="11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4216" y="5094197"/>
            <a:ext cx="2148184" cy="97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98059" y="1093493"/>
            <a:ext cx="1620498" cy="16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3648" y="1417638"/>
            <a:ext cx="901065" cy="90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0171" y="4925060"/>
            <a:ext cx="1351745" cy="131569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5" name="Google Shape;205;p23"/>
          <p:cNvCxnSpPr/>
          <p:nvPr/>
        </p:nvCxnSpPr>
        <p:spPr>
          <a:xfrm rot="10800000">
            <a:off x="9917287" y="2712620"/>
            <a:ext cx="664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11116443" y="2712620"/>
            <a:ext cx="1772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3"/>
          <p:cNvCxnSpPr>
            <a:stCxn id="204" idx="3"/>
            <a:endCxn id="200" idx="1"/>
          </p:cNvCxnSpPr>
          <p:nvPr/>
        </p:nvCxnSpPr>
        <p:spPr>
          <a:xfrm>
            <a:off x="3331916" y="5582909"/>
            <a:ext cx="3310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4275536" y="5306826"/>
            <a:ext cx="816249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3"/>
          <p:cNvCxnSpPr>
            <a:stCxn id="198" idx="1"/>
            <a:endCxn id="199" idx="3"/>
          </p:cNvCxnSpPr>
          <p:nvPr/>
        </p:nvCxnSpPr>
        <p:spPr>
          <a:xfrm rot="10800000">
            <a:off x="2796451" y="2712514"/>
            <a:ext cx="1758600" cy="114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23"/>
          <p:cNvSpPr txBox="1"/>
          <p:nvPr/>
        </p:nvSpPr>
        <p:spPr>
          <a:xfrm rot="2172106">
            <a:off x="3186799" y="2920155"/>
            <a:ext cx="884858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/>
          </a:p>
        </p:txBody>
      </p:sp>
      <p:cxnSp>
        <p:nvCxnSpPr>
          <p:cNvPr id="211" name="Google Shape;211;p23"/>
          <p:cNvCxnSpPr>
            <a:stCxn id="200" idx="0"/>
            <a:endCxn id="203" idx="2"/>
          </p:cNvCxnSpPr>
          <p:nvPr/>
        </p:nvCxnSpPr>
        <p:spPr>
          <a:xfrm rot="10800000">
            <a:off x="7224180" y="2318808"/>
            <a:ext cx="0" cy="2682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23"/>
          <p:cNvSpPr txBox="1"/>
          <p:nvPr/>
        </p:nvSpPr>
        <p:spPr>
          <a:xfrm rot="5400000">
            <a:off x="6993026" y="2817115"/>
            <a:ext cx="855234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3"/>
          <p:cNvCxnSpPr>
            <a:stCxn id="201" idx="1"/>
            <a:endCxn id="200" idx="3"/>
          </p:cNvCxnSpPr>
          <p:nvPr/>
        </p:nvCxnSpPr>
        <p:spPr>
          <a:xfrm rot="10800000">
            <a:off x="7805816" y="5582909"/>
            <a:ext cx="162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23"/>
          <p:cNvSpPr txBox="1"/>
          <p:nvPr/>
        </p:nvSpPr>
        <p:spPr>
          <a:xfrm>
            <a:off x="8132988" y="5262603"/>
            <a:ext cx="97392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3"/>
          <p:cNvCxnSpPr>
            <a:stCxn id="200" idx="1"/>
            <a:endCxn id="198" idx="3"/>
          </p:cNvCxnSpPr>
          <p:nvPr/>
        </p:nvCxnSpPr>
        <p:spPr>
          <a:xfrm rot="10800000">
            <a:off x="5704278" y="3857009"/>
            <a:ext cx="938400" cy="1725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3"/>
          <p:cNvCxnSpPr>
            <a:endCxn id="198" idx="3"/>
          </p:cNvCxnSpPr>
          <p:nvPr/>
        </p:nvCxnSpPr>
        <p:spPr>
          <a:xfrm rot="10800000">
            <a:off x="5704300" y="3857014"/>
            <a:ext cx="3717900" cy="195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5692334" y="3508685"/>
            <a:ext cx="95034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en-US" dirty="0">
                <a:ea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0055595" y="3580928"/>
            <a:ext cx="97039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Design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4" name="Google Shape;22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10206182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(Implement)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0" name="Google Shape;23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23509"/>
            <a:ext cx="10461812" cy="52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(Generate) 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33985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81160"/>
            <a:ext cx="10094122" cy="5395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Management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Method (e.g. planning poker)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Meeting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Liked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collaboration through Git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Watching our apps to be interactive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Encouraging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development process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 compatible schedule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 Distribution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Didn’t Like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Compressed deadline (5 weeks – week 1 &amp; 5)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and its volatility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React Native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 and debugging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miscommunication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SCRUM board (inconvenience)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Continue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SCRUM meeting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first, then build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standard convention/guideline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Documenting code through comments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using Git (e.g. branching)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Stop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react native (or any unstable technology)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conflicts (e.g. missing, infrequent meeting, etc.)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development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other members progress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Forgetting to document code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Domain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Politics impacts our daily life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Regardless of its importance, they’re dismissed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understand for many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app that everyone can use conveniently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everyone what’s going 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“Foot-in-door” to politics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Things We Wish We Could Have Done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different framework/Start Over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Nationwide Search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critical bugs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on how to register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House of Representative members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TL;DR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Goals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anyone to look up their own representatives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simple description of the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 each representative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representatives’ information from database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geographical location of a list of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input zip/address to get info on nearby candidates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Goals Achieved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launch our app!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 is compatible with both Android and iOS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pull information from our backen</a:t>
            </a:r>
            <a:r>
              <a:rPr lang="en-US" sz="3800"/>
              <a:t>d server API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input from users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candidate’s information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(Project)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backend on Django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around React Native’s volatile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resources on newer technologies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of UI design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app testing method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 tools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(Process)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limit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member recruitment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process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scheduling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Overall Outline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3" name="Google Shape;14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041400"/>
            <a:ext cx="1041400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9848" y="4491419"/>
            <a:ext cx="1042329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7905" y="1041398"/>
            <a:ext cx="1044272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7289" y="4491419"/>
            <a:ext cx="104331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1587475" y="2078419"/>
            <a:ext cx="286603" cy="12341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>
            <a:stCxn id="147" idx="4"/>
            <a:endCxn id="146" idx="0"/>
          </p:cNvCxnSpPr>
          <p:nvPr/>
        </p:nvCxnSpPr>
        <p:spPr>
          <a:xfrm>
            <a:off x="1730776" y="2201838"/>
            <a:ext cx="8100" cy="228960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Google Shape;149;p19"/>
          <p:cNvSpPr/>
          <p:nvPr/>
        </p:nvSpPr>
        <p:spPr>
          <a:xfrm>
            <a:off x="1522019" y="1505550"/>
            <a:ext cx="423863" cy="149226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>
            <a:stCxn id="149" idx="6"/>
          </p:cNvCxnSpPr>
          <p:nvPr/>
        </p:nvCxnSpPr>
        <p:spPr>
          <a:xfrm rot="10800000" flipH="1">
            <a:off x="1945882" y="1574763"/>
            <a:ext cx="1629300" cy="540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151;p19"/>
          <p:cNvSpPr/>
          <p:nvPr/>
        </p:nvSpPr>
        <p:spPr>
          <a:xfrm>
            <a:off x="1481472" y="1779438"/>
            <a:ext cx="487976" cy="15818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9"/>
          <p:cNvCxnSpPr>
            <a:stCxn id="151" idx="5"/>
          </p:cNvCxnSpPr>
          <p:nvPr/>
        </p:nvCxnSpPr>
        <p:spPr>
          <a:xfrm>
            <a:off x="1897986" y="1914454"/>
            <a:ext cx="1609800" cy="257700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" name="Google Shape;15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6813" y="4491419"/>
            <a:ext cx="104818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3873501" y="6400800"/>
            <a:ext cx="292100" cy="164660"/>
          </a:xfrm>
          <a:prstGeom prst="ellipse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>
            <a:endCxn id="153" idx="1"/>
          </p:cNvCxnSpPr>
          <p:nvPr/>
        </p:nvCxnSpPr>
        <p:spPr>
          <a:xfrm rot="10800000" flipH="1">
            <a:off x="4178313" y="5528440"/>
            <a:ext cx="1828500" cy="95490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6" name="Google Shape;156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14010" y="4409088"/>
            <a:ext cx="1008941" cy="20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3620364" y="1654776"/>
            <a:ext cx="798374" cy="124662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9"/>
          <p:cNvCxnSpPr>
            <a:stCxn id="157" idx="6"/>
          </p:cNvCxnSpPr>
          <p:nvPr/>
        </p:nvCxnSpPr>
        <p:spPr>
          <a:xfrm>
            <a:off x="4418738" y="1717107"/>
            <a:ext cx="931813" cy="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51" y="1041397"/>
            <a:ext cx="1042814" cy="2074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5893" y="1041397"/>
            <a:ext cx="1009438" cy="20740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17112" y="1041397"/>
            <a:ext cx="1237028" cy="533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6454140" y="1308080"/>
            <a:ext cx="22598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17112" y="1714532"/>
            <a:ext cx="1237028" cy="5333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  <a:endCxn id="156" idx="1"/>
          </p:cNvCxnSpPr>
          <p:nvPr/>
        </p:nvCxnSpPr>
        <p:spPr>
          <a:xfrm>
            <a:off x="6454140" y="1981215"/>
            <a:ext cx="2259870" cy="34648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8463" y="1417638"/>
            <a:ext cx="2300262" cy="455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19583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7330" y="1438101"/>
            <a:ext cx="2214261" cy="455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51637" y="1438101"/>
            <a:ext cx="2213915" cy="45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5372100" y="4813300"/>
            <a:ext cx="1600200" cy="2762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918200" y="5638800"/>
            <a:ext cx="647700" cy="35083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 (cont’d)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5" name="Google Shape;17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125" y="1417638"/>
            <a:ext cx="2223529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878" y="1417638"/>
            <a:ext cx="230952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1467853" y="1961147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344544" y="3366752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467852" y="4770436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423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Arial</vt:lpstr>
      <vt:lpstr>Calibri</vt:lpstr>
      <vt:lpstr>Cambria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Overall Outline</vt:lpstr>
      <vt:lpstr>Register to Vote</vt:lpstr>
      <vt:lpstr>Register to Vote (cont’d)</vt:lpstr>
      <vt:lpstr>Find Representatives</vt:lpstr>
      <vt:lpstr>Technology Used</vt:lpstr>
      <vt:lpstr>Process: Design</vt:lpstr>
      <vt:lpstr>Process: React Native (Implement)</vt:lpstr>
      <vt:lpstr>Process: React Native (Generate) 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cp:lastModifiedBy>Rui Kawahara</cp:lastModifiedBy>
  <cp:revision>7</cp:revision>
  <dcterms:modified xsi:type="dcterms:W3CDTF">2018-07-25T03:58:41Z</dcterms:modified>
</cp:coreProperties>
</file>