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073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56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user selection + animation</a:t>
            </a: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 starts</a:t>
            </a: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8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8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Bryan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2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 starts</a:t>
            </a: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4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Ruui</a:t>
            </a: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1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7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6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Rui</a:t>
            </a: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4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9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69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speakers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 starts here.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6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starts here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6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8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2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1" i="0" u="none" strike="noStrike" cap="none">
                <a:solidFill>
                  <a:srgbClr val="9E361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8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3369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2575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85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319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72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9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3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rgbClr val="742117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F8B67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rgbClr val="7B6B4D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5247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rgbClr val="9E361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Civic Duty</a:t>
            </a:r>
            <a:endParaRPr sz="40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6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July, 2018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Nicholas Fuller (Product Owner)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 Gaughan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Bryan Ji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Rui Kawahara</a:t>
            </a:r>
            <a:endParaRPr/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Rob Phillips</a:t>
            </a:r>
            <a:endParaRPr sz="2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11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Find Representatives</a:t>
            </a:r>
            <a:endParaRPr/>
          </a:p>
        </p:txBody>
      </p:sp>
      <p:pic>
        <p:nvPicPr>
          <p:cNvPr id="186" name="Google Shape;18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30198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1467852" y="2177716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460231" y="2437114"/>
            <a:ext cx="1778267" cy="216568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38673" y="2696512"/>
            <a:ext cx="1463040" cy="41148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Republic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9223" y="1417638"/>
            <a:ext cx="2240678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Democr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59223" y="1399979"/>
            <a:ext cx="2239575" cy="460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64" y="1396567"/>
            <a:ext cx="2316480" cy="4607222"/>
          </a:xfrm>
          <a:prstGeom prst="rect">
            <a:avLst/>
          </a:prstGeom>
        </p:spPr>
      </p:pic>
      <p:sp>
        <p:nvSpPr>
          <p:cNvPr id="3" name="DemoSelect"/>
          <p:cNvSpPr/>
          <p:nvPr/>
        </p:nvSpPr>
        <p:spPr>
          <a:xfrm>
            <a:off x="5281964" y="3107992"/>
            <a:ext cx="2316480" cy="7782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pubSelect"/>
          <p:cNvSpPr/>
          <p:nvPr/>
        </p:nvSpPr>
        <p:spPr>
          <a:xfrm>
            <a:off x="5242560" y="1698224"/>
            <a:ext cx="2316480" cy="77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Technology Used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55051" y="3282389"/>
            <a:ext cx="1149249" cy="11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5178" y="2181918"/>
            <a:ext cx="1061403" cy="106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2678" y="5001408"/>
            <a:ext cx="1163003" cy="11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4216" y="5094197"/>
            <a:ext cx="2148184" cy="9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98059" y="1093493"/>
            <a:ext cx="1620498" cy="16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3648" y="1417638"/>
            <a:ext cx="901065" cy="90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0171" y="4925060"/>
            <a:ext cx="1351745" cy="131569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5" name="Google Shape;205;p23"/>
          <p:cNvCxnSpPr/>
          <p:nvPr/>
        </p:nvCxnSpPr>
        <p:spPr>
          <a:xfrm rot="10800000">
            <a:off x="9917287" y="2712620"/>
            <a:ext cx="664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11116443" y="2712620"/>
            <a:ext cx="17722" cy="2381577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stCxn id="204" idx="3"/>
            <a:endCxn id="200" idx="1"/>
          </p:cNvCxnSpPr>
          <p:nvPr/>
        </p:nvCxnSpPr>
        <p:spPr>
          <a:xfrm>
            <a:off x="3331916" y="5582909"/>
            <a:ext cx="331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4275536" y="5306826"/>
            <a:ext cx="816249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198" idx="1"/>
            <a:endCxn id="199" idx="3"/>
          </p:cNvCxnSpPr>
          <p:nvPr/>
        </p:nvCxnSpPr>
        <p:spPr>
          <a:xfrm rot="10800000">
            <a:off x="2796451" y="2712514"/>
            <a:ext cx="1758600" cy="11445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 txBox="1"/>
          <p:nvPr/>
        </p:nvSpPr>
        <p:spPr>
          <a:xfrm rot="2172106">
            <a:off x="3186799" y="2920155"/>
            <a:ext cx="884858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</p:txBody>
      </p:sp>
      <p:cxnSp>
        <p:nvCxnSpPr>
          <p:cNvPr id="211" name="Google Shape;211;p23"/>
          <p:cNvCxnSpPr>
            <a:stCxn id="200" idx="0"/>
            <a:endCxn id="203" idx="2"/>
          </p:cNvCxnSpPr>
          <p:nvPr/>
        </p:nvCxnSpPr>
        <p:spPr>
          <a:xfrm rot="10800000">
            <a:off x="7224180" y="2318808"/>
            <a:ext cx="0" cy="2682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3"/>
          <p:cNvSpPr txBox="1"/>
          <p:nvPr/>
        </p:nvSpPr>
        <p:spPr>
          <a:xfrm rot="5400000">
            <a:off x="6993026" y="2817115"/>
            <a:ext cx="855234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3"/>
          <p:cNvCxnSpPr>
            <a:stCxn id="201" idx="1"/>
            <a:endCxn id="200" idx="3"/>
          </p:cNvCxnSpPr>
          <p:nvPr/>
        </p:nvCxnSpPr>
        <p:spPr>
          <a:xfrm rot="10800000">
            <a:off x="7805816" y="5582909"/>
            <a:ext cx="162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 txBox="1"/>
          <p:nvPr/>
        </p:nvSpPr>
        <p:spPr>
          <a:xfrm>
            <a:off x="8132988" y="5262603"/>
            <a:ext cx="973921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1"/>
            <a:endCxn id="198" idx="3"/>
          </p:cNvCxnSpPr>
          <p:nvPr/>
        </p:nvCxnSpPr>
        <p:spPr>
          <a:xfrm rot="10800000">
            <a:off x="5704278" y="3857009"/>
            <a:ext cx="938400" cy="17259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3"/>
          <p:cNvCxnSpPr>
            <a:endCxn id="198" idx="3"/>
          </p:cNvCxnSpPr>
          <p:nvPr/>
        </p:nvCxnSpPr>
        <p:spPr>
          <a:xfrm rot="10800000">
            <a:off x="5704300" y="3857014"/>
            <a:ext cx="3717900" cy="195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3"/>
          <p:cNvSpPr txBox="1"/>
          <p:nvPr/>
        </p:nvSpPr>
        <p:spPr>
          <a:xfrm>
            <a:off x="5692334" y="3508685"/>
            <a:ext cx="95034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lang="en-US" dirty="0">
                <a:ea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0055595" y="3580928"/>
            <a:ext cx="970394" cy="64633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Design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4" name="Google Shape;22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10206182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(Implement)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0" name="Google Shape;2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323509"/>
            <a:ext cx="10461812" cy="52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Process: React Native (Generate) 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33985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52264"/>
            <a:ext cx="10363200" cy="52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Method (e.g. planning poker)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Liked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collaboration through Git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Watching our apps to be interactive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Encouraging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development process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compatible schedule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 Distribution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We Didn’t Like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Compressed deadline (5 weeks – week 1 &amp; 5)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and its volatility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documentation for React Native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 and debugging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miscommunication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SCRUM board (inconvenience)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Continue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SCRUM meeting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first, then build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standard convention/guideline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code through comments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using Git (e.g. branching)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Learning Experience: Stop Doing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using react native (or any unstable technology)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conflicts (e.g. missing, infrequent meeting, etc.)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development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other members progress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Forgetting to document code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Domain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Politics impacts our daily life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Regardless of its importance, they’re dismissed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understand for many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app that everyone can use conveniently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everyone what’s going 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“Foot-in-door” to politics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Things We Wish We Could Have Done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different framework/Start Over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Nationwide Search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critical bugs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on how to register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House of Representative members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TL;DR</a:t>
            </a:r>
            <a:endParaRPr/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6921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None/>
            </a:pP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Goals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anyone to look up their own representatives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simple description of the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 each representative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representatives’ information from database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geographical location of a list of candidates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input zip/address to get info on nearby candidates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Goals Achieved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launch our app!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 is compatible with both Android and iOS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pull information from our backen</a:t>
            </a:r>
            <a:r>
              <a:rPr lang="en-US" sz="3800"/>
              <a:t>d server API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users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candidate’s information</a:t>
            </a:r>
            <a:endParaRPr sz="3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(Project)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backend on Django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around React Native’s volatile environment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resources on newer technologies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of UI design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app testing method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tools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Challenges (Process)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limit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member recruitment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process 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scheduling</a:t>
            </a:r>
            <a:endParaRPr/>
          </a:p>
          <a:p>
            <a:pPr marL="274320" marR="0" lvl="0" indent="-274320" algn="l" rtl="0">
              <a:spcBef>
                <a:spcPts val="580"/>
              </a:spcBef>
              <a:spcAft>
                <a:spcPts val="0"/>
              </a:spcAft>
              <a:buClr>
                <a:srgbClr val="9E3611"/>
              </a:buClr>
              <a:buSzPts val="3230"/>
              <a:buFont typeface="Noto Sans Symbols"/>
              <a:buChar char="●"/>
            </a:pPr>
            <a:r>
              <a:rPr lang="en-US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848" y="4491419"/>
            <a:ext cx="1042329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77" y="4491419"/>
            <a:ext cx="1166648" cy="2074041"/>
          </a:xfrm>
          <a:prstGeom prst="rect">
            <a:avLst/>
          </a:prstGeom>
        </p:spPr>
      </p:pic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Overall Outline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3" name="Google Shape;14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1041400"/>
            <a:ext cx="1041400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7905" y="1041398"/>
            <a:ext cx="1044272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7289" y="4491419"/>
            <a:ext cx="104331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1587475" y="2078419"/>
            <a:ext cx="286603" cy="12341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>
            <a:stCxn id="147" idx="4"/>
            <a:endCxn id="146" idx="0"/>
          </p:cNvCxnSpPr>
          <p:nvPr/>
        </p:nvCxnSpPr>
        <p:spPr>
          <a:xfrm>
            <a:off x="1730776" y="2201838"/>
            <a:ext cx="8100" cy="228960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Google Shape;149;p19"/>
          <p:cNvSpPr/>
          <p:nvPr/>
        </p:nvSpPr>
        <p:spPr>
          <a:xfrm>
            <a:off x="1522019" y="1505550"/>
            <a:ext cx="423863" cy="149226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>
            <a:stCxn id="149" idx="6"/>
          </p:cNvCxnSpPr>
          <p:nvPr/>
        </p:nvCxnSpPr>
        <p:spPr>
          <a:xfrm rot="10800000" flipH="1">
            <a:off x="1945882" y="1574763"/>
            <a:ext cx="1629300" cy="540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51;p19"/>
          <p:cNvSpPr/>
          <p:nvPr/>
        </p:nvSpPr>
        <p:spPr>
          <a:xfrm>
            <a:off x="1481472" y="1779438"/>
            <a:ext cx="487976" cy="15818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9"/>
          <p:cNvCxnSpPr>
            <a:stCxn id="151" idx="5"/>
          </p:cNvCxnSpPr>
          <p:nvPr/>
        </p:nvCxnSpPr>
        <p:spPr>
          <a:xfrm>
            <a:off x="1897986" y="1914454"/>
            <a:ext cx="1609800" cy="257700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6813" y="4491419"/>
            <a:ext cx="1048181" cy="207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507786" y="6343052"/>
            <a:ext cx="959155" cy="1484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>
            <a:stCxn id="154" idx="6"/>
            <a:endCxn id="153" idx="1"/>
          </p:cNvCxnSpPr>
          <p:nvPr/>
        </p:nvCxnSpPr>
        <p:spPr>
          <a:xfrm flipV="1">
            <a:off x="4466941" y="5528440"/>
            <a:ext cx="1539872" cy="888851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Google Shape;156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4010" y="4409088"/>
            <a:ext cx="1008941" cy="20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3620364" y="1654776"/>
            <a:ext cx="798374" cy="124662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7" idx="6"/>
          </p:cNvCxnSpPr>
          <p:nvPr/>
        </p:nvCxnSpPr>
        <p:spPr>
          <a:xfrm>
            <a:off x="4418738" y="1717107"/>
            <a:ext cx="931813" cy="0"/>
          </a:xfrm>
          <a:prstGeom prst="straightConnector1">
            <a:avLst/>
          </a:prstGeom>
          <a:ln>
            <a:solidFill>
              <a:srgbClr val="0070C0"/>
            </a:solidFill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51" y="1041397"/>
            <a:ext cx="1042814" cy="2074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5893" y="1041397"/>
            <a:ext cx="1009438" cy="2074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17112" y="1041397"/>
            <a:ext cx="1237028" cy="5333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6454140" y="1308080"/>
            <a:ext cx="22598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112" y="1714532"/>
            <a:ext cx="1237028" cy="5333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156" idx="1"/>
          </p:cNvCxnSpPr>
          <p:nvPr/>
        </p:nvCxnSpPr>
        <p:spPr>
          <a:xfrm>
            <a:off x="6454140" y="1981215"/>
            <a:ext cx="2259870" cy="34648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00" y="4491419"/>
            <a:ext cx="1165176" cy="2071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80" y="1368163"/>
            <a:ext cx="2537220" cy="4510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6" y="1458563"/>
            <a:ext cx="2548729" cy="4531075"/>
          </a:xfrm>
          <a:prstGeom prst="rect">
            <a:avLst/>
          </a:prstGeom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219583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7580" y="1347700"/>
            <a:ext cx="2213915" cy="455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267598" y="4648200"/>
            <a:ext cx="2111101" cy="292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284481" y="5422900"/>
            <a:ext cx="2094218" cy="406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58" y="1417638"/>
            <a:ext cx="2560240" cy="4551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22977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75" y="1417638"/>
            <a:ext cx="2571750" cy="4572000"/>
          </a:xfrm>
          <a:prstGeom prst="rect">
            <a:avLst/>
          </a:prstGeom>
        </p:spPr>
      </p:pic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Register to Vote (cont’d)</a:t>
            </a:r>
            <a:endParaRPr sz="40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3125" y="1417638"/>
            <a:ext cx="222352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1345023" y="2142700"/>
            <a:ext cx="2012326" cy="4179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344544" y="3366752"/>
            <a:ext cx="1732547" cy="33688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345023" y="4626591"/>
            <a:ext cx="2012326" cy="46402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2" y="1417638"/>
            <a:ext cx="2574878" cy="457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423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</vt:lpstr>
      <vt:lpstr>Calibri</vt:lpstr>
      <vt:lpstr>Cambria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Overall Outline</vt:lpstr>
      <vt:lpstr>Register to Vote</vt:lpstr>
      <vt:lpstr>Register to Vote (cont’d)</vt:lpstr>
      <vt:lpstr>Find Representatives</vt:lpstr>
      <vt:lpstr>Technology Used</vt:lpstr>
      <vt:lpstr>Process: Design</vt:lpstr>
      <vt:lpstr>Process: React Native (Implement)</vt:lpstr>
      <vt:lpstr>Process: React Native (Generate) </vt:lpstr>
      <vt:lpstr>Project Management</vt:lpstr>
      <vt:lpstr>What We Liked</vt:lpstr>
      <vt:lpstr>What We Didn’t Like</vt:lpstr>
      <vt:lpstr>Learning Experience: Continue Doing</vt:lpstr>
      <vt:lpstr>Learning Experience: Stop Doing</vt:lpstr>
      <vt:lpstr>Things We Wish We Could Have Done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cp:lastModifiedBy>Rui Kawahara</cp:lastModifiedBy>
  <cp:revision>12</cp:revision>
  <dcterms:modified xsi:type="dcterms:W3CDTF">2018-07-25T03:50:57Z</dcterms:modified>
</cp:coreProperties>
</file>