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黑体" panose="02010609060101010101" pitchFamily="49" charset="-122"/>
      <p:regular r:id="rId10"/>
    </p:embeddedFont>
    <p:embeddedFont>
      <p:font typeface="Franklin Gothic Book" panose="020B0503020102020204" pitchFamily="34" charset="0"/>
      <p:regular r:id="rId11"/>
      <p:italic r:id="rId12"/>
    </p:embeddedFont>
    <p:embeddedFont>
      <p:font typeface="华文楷体" panose="02010600040101010101" pitchFamily="2" charset="-12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盘子&#10;&#10;已生成高可信度的说明">
            <a:extLst>
              <a:ext uri="{FF2B5EF4-FFF2-40B4-BE49-F238E27FC236}">
                <a16:creationId xmlns:a16="http://schemas.microsoft.com/office/drawing/2014/main" id="{F4114075-1090-4FEB-B170-CBD95CCA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12" y="2443162"/>
            <a:ext cx="39147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8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19E215-1D96-478F-BD0C-B2FDB36EE3BC}"/>
              </a:ext>
            </a:extLst>
          </p:cNvPr>
          <p:cNvSpPr/>
          <p:nvPr/>
        </p:nvSpPr>
        <p:spPr>
          <a:xfrm>
            <a:off x="1979661" y="866656"/>
            <a:ext cx="49774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PingFangSC-Regular"/>
              </a:rPr>
              <a:t>The propagation algorithm is also useful for analyzing confluence because it can determine when the execution order of two</a:t>
            </a:r>
            <a:r>
              <a:rPr lang="en-US" altLang="zh-CN" sz="2800" dirty="0">
                <a:solidFill>
                  <a:srgbClr val="333333"/>
                </a:solidFill>
                <a:latin typeface="PingFangSC-Regular"/>
              </a:rPr>
              <a:t> </a:t>
            </a:r>
            <a:r>
              <a:rPr lang="en-US" altLang="zh-CN" sz="2800" b="1" dirty="0">
                <a:solidFill>
                  <a:srgbClr val="5BC0DE"/>
                </a:solidFill>
                <a:latin typeface="PingFangSC-Regular"/>
              </a:rPr>
              <a:t>rules</a:t>
            </a:r>
            <a:r>
              <a:rPr lang="en-US" altLang="zh-CN" sz="2800" dirty="0">
                <a:solidFill>
                  <a:srgbClr val="333333"/>
                </a:solidFill>
                <a:latin typeface="PingFangSC-Regular"/>
              </a:rPr>
              <a:t> </a:t>
            </a:r>
            <a:r>
              <a:rPr lang="zh-CN" altLang="en-US" sz="2800" b="1" dirty="0">
                <a:solidFill>
                  <a:srgbClr val="5BC0D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有重大意义</a:t>
            </a:r>
            <a:r>
              <a:rPr lang="en-US" altLang="zh-CN" sz="2800" b="1" dirty="0">
                <a:solidFill>
                  <a:srgbClr val="5BC0DE"/>
                </a:solidFill>
                <a:latin typeface="PingFangSC-Regular"/>
              </a:rPr>
              <a:t>?</a:t>
            </a:r>
            <a:r>
              <a:rPr lang="en-US" altLang="zh-CN" sz="2800" dirty="0">
                <a:solidFill>
                  <a:srgbClr val="333333"/>
                </a:solidFill>
                <a:latin typeface="PingFangSC-Regular"/>
              </a:rPr>
              <a:t>.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F7316A-394F-4C66-81BD-8C2980989FE5}"/>
              </a:ext>
            </a:extLst>
          </p:cNvPr>
          <p:cNvSpPr/>
          <p:nvPr/>
        </p:nvSpPr>
        <p:spPr>
          <a:xfrm>
            <a:off x="1979661" y="374457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PingFangSC-Regular"/>
              </a:rPr>
              <a:t>For example, incorporates the backlog information at all layers making it hard to</a:t>
            </a:r>
            <a:r>
              <a:rPr lang="en-US" altLang="zh-CN" sz="2800" dirty="0">
                <a:solidFill>
                  <a:srgbClr val="333333"/>
                </a:solidFill>
                <a:latin typeface="PingFangSC-Regular"/>
              </a:rPr>
              <a:t> </a:t>
            </a:r>
            <a:r>
              <a:rPr lang="en-US" altLang="zh-CN" sz="2800" b="1" dirty="0">
                <a:solidFill>
                  <a:srgbClr val="5BC0DE"/>
                </a:solidFill>
                <a:latin typeface="PingFangSC-Regular"/>
              </a:rPr>
              <a:t>come to conclusions</a:t>
            </a:r>
            <a:r>
              <a:rPr lang="en-US" altLang="zh-CN" sz="2800" dirty="0">
                <a:solidFill>
                  <a:srgbClr val="333333"/>
                </a:solidFill>
                <a:latin typeface="PingFangSC-Regular"/>
              </a:rPr>
              <a:t> 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PingFangSC-Regular"/>
              </a:rPr>
              <a:t>regarding the value of the congestion information at the routing layer.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PingFangSC-Regular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1B0A46-8C8B-4470-A3FD-642E91A203B0}"/>
              </a:ext>
            </a:extLst>
          </p:cNvPr>
          <p:cNvSpPr/>
          <p:nvPr/>
        </p:nvSpPr>
        <p:spPr>
          <a:xfrm>
            <a:off x="9025764" y="172843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用什么词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8E1B36-AC45-4D71-ADD3-1CAB8B18EC7D}"/>
              </a:ext>
            </a:extLst>
          </p:cNvPr>
          <p:cNvSpPr/>
          <p:nvPr/>
        </p:nvSpPr>
        <p:spPr>
          <a:xfrm>
            <a:off x="8665088" y="4606351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可以这么用吗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51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3" fill="hold">
                                          <p:stCondLst>
                                            <p:cond delay="23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" decel="50000" autoRev="1" fill="hold">
                                          <p:stCondLst>
                                            <p:cond delay="23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" fill="hold">
                                          <p:stCondLst>
                                            <p:cond delay="43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ADD7B34F-371D-4B8B-BC4E-D9AB368B4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964" y="1289918"/>
            <a:ext cx="6341040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3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E19DF219-8FB3-40F1-8351-51E9BE31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51" y="1289918"/>
            <a:ext cx="5929267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3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E383CCF0-2B70-4EE9-ABE7-CF14EA0F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918" y="1289918"/>
            <a:ext cx="6331132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8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FD905EBF-00BC-48A4-BDDE-07A4B006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14" y="1289918"/>
            <a:ext cx="6157940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9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41459C6C-D95F-4DC5-81D6-1BDA5567D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499" y="1289918"/>
            <a:ext cx="6083970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1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5B0B1B6E-E117-42C0-8E2A-D81DD6AA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25172"/>
            <a:ext cx="11226799" cy="46029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FB19350-55A0-467A-8BE8-6424493AFC75}"/>
              </a:ext>
            </a:extLst>
          </p:cNvPr>
          <p:cNvSpPr/>
          <p:nvPr/>
        </p:nvSpPr>
        <p:spPr>
          <a:xfrm>
            <a:off x="867562" y="566360"/>
            <a:ext cx="3433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PingFangSC-Regular"/>
                <a:ea typeface="黑体" panose="02010609060101010101" pitchFamily="49" charset="-122"/>
              </a:rPr>
              <a:t>chunyu@tsinghua.edu.cn</a:t>
            </a:r>
            <a:endParaRPr lang="zh-CN" altLang="en-US" sz="2400" b="1" dirty="0">
              <a:latin typeface="PingFangSC-Regular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077537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37</TotalTime>
  <Words>47</Words>
  <Application>Microsoft Office PowerPoint</Application>
  <PresentationFormat>宽屏</PresentationFormat>
  <Paragraphs>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PingFangSC-Regular</vt:lpstr>
      <vt:lpstr>黑体</vt:lpstr>
      <vt:lpstr>Franklin Gothic Book</vt:lpstr>
      <vt:lpstr>华文楷体</vt:lpstr>
      <vt:lpstr>裁剪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可可亚 索尔</dc:creator>
  <cp:lastModifiedBy>可可亚 索尔</cp:lastModifiedBy>
  <cp:revision>6</cp:revision>
  <dcterms:created xsi:type="dcterms:W3CDTF">2018-12-11T10:49:58Z</dcterms:created>
  <dcterms:modified xsi:type="dcterms:W3CDTF">2018-12-11T11:27:08Z</dcterms:modified>
</cp:coreProperties>
</file>