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82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1600" dirty="0"/>
              <a:t>SU Cohort</a:t>
            </a:r>
          </a:p>
          <a:p>
            <a:pPr>
              <a:defRPr sz="1600"/>
            </a:pPr>
            <a:r>
              <a:rPr lang="en-US" sz="1600" dirty="0"/>
              <a:t>(3</a:t>
            </a:r>
            <a:r>
              <a:rPr lang="en-US" altLang="zh-CN" sz="1600" dirty="0"/>
              <a:t>0</a:t>
            </a:r>
            <a:r>
              <a:rPr lang="en-US" sz="1600" dirty="0"/>
              <a:t> subjects, 3</a:t>
            </a:r>
            <a:r>
              <a:rPr lang="en-US" altLang="zh-CN" sz="1600" dirty="0"/>
              <a:t>29</a:t>
            </a:r>
            <a:r>
              <a:rPr lang="en-US" sz="1600" dirty="0"/>
              <a:t> samples)</a:t>
            </a:r>
            <a:endParaRPr lang="zh-CN" sz="1600" dirty="0"/>
          </a:p>
        </c:rich>
      </c:tx>
      <c:layout>
        <c:manualLayout>
          <c:xMode val="edge"/>
          <c:yMode val="edge"/>
          <c:x val="0.2452699228152033"/>
          <c:y val="1.29682879409217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4.8762627759654446E-2"/>
          <c:y val="9.4661445695907953E-2"/>
          <c:w val="0.86388028645883341"/>
          <c:h val="0.7557031128236142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PTB id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rgbClr val="C00000"/>
              </a:solidFill>
              <a:ln w="9525">
                <a:noFill/>
              </a:ln>
              <a:effectLst/>
            </c:spPr>
          </c:marker>
          <c:xVal>
            <c:numRef>
              <c:f>Sheet1!$A$2:$A$390</c:f>
              <c:numCache>
                <c:formatCode>General</c:formatCode>
                <c:ptCount val="389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  <c:pt idx="8">
                  <c:v>19</c:v>
                </c:pt>
                <c:pt idx="9">
                  <c:v>20</c:v>
                </c:pt>
                <c:pt idx="10">
                  <c:v>21</c:v>
                </c:pt>
                <c:pt idx="11">
                  <c:v>8</c:v>
                </c:pt>
                <c:pt idx="12">
                  <c:v>9</c:v>
                </c:pt>
                <c:pt idx="13">
                  <c:v>10</c:v>
                </c:pt>
                <c:pt idx="14">
                  <c:v>11</c:v>
                </c:pt>
                <c:pt idx="15">
                  <c:v>12</c:v>
                </c:pt>
                <c:pt idx="16">
                  <c:v>13</c:v>
                </c:pt>
                <c:pt idx="17">
                  <c:v>14</c:v>
                </c:pt>
                <c:pt idx="18">
                  <c:v>15</c:v>
                </c:pt>
                <c:pt idx="19">
                  <c:v>16</c:v>
                </c:pt>
                <c:pt idx="20">
                  <c:v>17</c:v>
                </c:pt>
                <c:pt idx="21">
                  <c:v>18</c:v>
                </c:pt>
                <c:pt idx="22">
                  <c:v>19</c:v>
                </c:pt>
                <c:pt idx="23">
                  <c:v>20</c:v>
                </c:pt>
                <c:pt idx="24">
                  <c:v>21</c:v>
                </c:pt>
                <c:pt idx="25">
                  <c:v>22</c:v>
                </c:pt>
                <c:pt idx="26">
                  <c:v>23</c:v>
                </c:pt>
                <c:pt idx="27">
                  <c:v>24</c:v>
                </c:pt>
                <c:pt idx="41">
                  <c:v>11</c:v>
                </c:pt>
                <c:pt idx="42">
                  <c:v>12</c:v>
                </c:pt>
                <c:pt idx="43">
                  <c:v>13</c:v>
                </c:pt>
                <c:pt idx="44">
                  <c:v>14</c:v>
                </c:pt>
                <c:pt idx="45">
                  <c:v>15</c:v>
                </c:pt>
                <c:pt idx="46">
                  <c:v>16</c:v>
                </c:pt>
                <c:pt idx="47">
                  <c:v>17</c:v>
                </c:pt>
                <c:pt idx="48">
                  <c:v>18</c:v>
                </c:pt>
                <c:pt idx="49">
                  <c:v>19</c:v>
                </c:pt>
                <c:pt idx="50">
                  <c:v>20</c:v>
                </c:pt>
                <c:pt idx="51">
                  <c:v>21</c:v>
                </c:pt>
                <c:pt idx="52">
                  <c:v>22</c:v>
                </c:pt>
                <c:pt idx="53">
                  <c:v>23</c:v>
                </c:pt>
                <c:pt idx="54">
                  <c:v>24</c:v>
                </c:pt>
                <c:pt idx="55">
                  <c:v>17</c:v>
                </c:pt>
                <c:pt idx="56">
                  <c:v>18</c:v>
                </c:pt>
                <c:pt idx="57">
                  <c:v>19</c:v>
                </c:pt>
                <c:pt idx="58">
                  <c:v>20</c:v>
                </c:pt>
                <c:pt idx="59">
                  <c:v>21</c:v>
                </c:pt>
                <c:pt idx="60">
                  <c:v>22</c:v>
                </c:pt>
                <c:pt idx="61">
                  <c:v>23</c:v>
                </c:pt>
                <c:pt idx="62">
                  <c:v>24</c:v>
                </c:pt>
                <c:pt idx="63">
                  <c:v>12</c:v>
                </c:pt>
                <c:pt idx="64">
                  <c:v>13</c:v>
                </c:pt>
                <c:pt idx="65">
                  <c:v>14</c:v>
                </c:pt>
                <c:pt idx="66">
                  <c:v>15</c:v>
                </c:pt>
                <c:pt idx="67">
                  <c:v>16</c:v>
                </c:pt>
                <c:pt idx="68">
                  <c:v>18</c:v>
                </c:pt>
                <c:pt idx="69">
                  <c:v>19</c:v>
                </c:pt>
                <c:pt idx="70">
                  <c:v>20</c:v>
                </c:pt>
                <c:pt idx="71">
                  <c:v>21</c:v>
                </c:pt>
                <c:pt idx="72">
                  <c:v>22</c:v>
                </c:pt>
                <c:pt idx="73">
                  <c:v>23</c:v>
                </c:pt>
                <c:pt idx="74">
                  <c:v>24</c:v>
                </c:pt>
                <c:pt idx="75">
                  <c:v>11</c:v>
                </c:pt>
                <c:pt idx="76">
                  <c:v>12</c:v>
                </c:pt>
                <c:pt idx="77">
                  <c:v>13</c:v>
                </c:pt>
                <c:pt idx="78">
                  <c:v>14</c:v>
                </c:pt>
                <c:pt idx="79">
                  <c:v>15</c:v>
                </c:pt>
                <c:pt idx="80">
                  <c:v>17</c:v>
                </c:pt>
                <c:pt idx="81">
                  <c:v>18</c:v>
                </c:pt>
                <c:pt idx="82">
                  <c:v>20</c:v>
                </c:pt>
                <c:pt idx="83">
                  <c:v>21</c:v>
                </c:pt>
                <c:pt idx="84">
                  <c:v>22</c:v>
                </c:pt>
                <c:pt idx="85">
                  <c:v>23</c:v>
                </c:pt>
                <c:pt idx="86">
                  <c:v>24</c:v>
                </c:pt>
                <c:pt idx="87">
                  <c:v>12</c:v>
                </c:pt>
                <c:pt idx="88">
                  <c:v>13</c:v>
                </c:pt>
                <c:pt idx="89">
                  <c:v>14</c:v>
                </c:pt>
                <c:pt idx="90">
                  <c:v>15</c:v>
                </c:pt>
                <c:pt idx="91">
                  <c:v>16</c:v>
                </c:pt>
                <c:pt idx="92">
                  <c:v>17</c:v>
                </c:pt>
                <c:pt idx="93">
                  <c:v>18</c:v>
                </c:pt>
                <c:pt idx="94">
                  <c:v>19</c:v>
                </c:pt>
                <c:pt idx="95">
                  <c:v>22</c:v>
                </c:pt>
                <c:pt idx="105">
                  <c:v>12</c:v>
                </c:pt>
                <c:pt idx="106">
                  <c:v>13</c:v>
                </c:pt>
                <c:pt idx="107">
                  <c:v>14</c:v>
                </c:pt>
                <c:pt idx="108">
                  <c:v>16</c:v>
                </c:pt>
                <c:pt idx="109">
                  <c:v>17</c:v>
                </c:pt>
                <c:pt idx="110">
                  <c:v>18</c:v>
                </c:pt>
                <c:pt idx="111">
                  <c:v>19</c:v>
                </c:pt>
                <c:pt idx="112">
                  <c:v>9</c:v>
                </c:pt>
                <c:pt idx="113">
                  <c:v>11</c:v>
                </c:pt>
                <c:pt idx="114">
                  <c:v>17</c:v>
                </c:pt>
                <c:pt idx="120">
                  <c:v>15</c:v>
                </c:pt>
                <c:pt idx="121">
                  <c:v>16</c:v>
                </c:pt>
                <c:pt idx="122">
                  <c:v>17</c:v>
                </c:pt>
                <c:pt idx="123">
                  <c:v>21</c:v>
                </c:pt>
                <c:pt idx="124">
                  <c:v>13</c:v>
                </c:pt>
                <c:pt idx="125">
                  <c:v>14</c:v>
                </c:pt>
                <c:pt idx="126">
                  <c:v>17</c:v>
                </c:pt>
                <c:pt idx="127">
                  <c:v>18</c:v>
                </c:pt>
                <c:pt idx="128">
                  <c:v>19</c:v>
                </c:pt>
                <c:pt idx="129">
                  <c:v>20</c:v>
                </c:pt>
                <c:pt idx="130">
                  <c:v>21</c:v>
                </c:pt>
                <c:pt idx="131">
                  <c:v>22</c:v>
                </c:pt>
                <c:pt idx="132">
                  <c:v>23</c:v>
                </c:pt>
                <c:pt idx="133">
                  <c:v>24</c:v>
                </c:pt>
                <c:pt idx="134">
                  <c:v>8</c:v>
                </c:pt>
                <c:pt idx="135">
                  <c:v>9</c:v>
                </c:pt>
                <c:pt idx="136">
                  <c:v>10</c:v>
                </c:pt>
                <c:pt idx="137">
                  <c:v>11</c:v>
                </c:pt>
                <c:pt idx="138">
                  <c:v>13</c:v>
                </c:pt>
                <c:pt idx="139">
                  <c:v>14</c:v>
                </c:pt>
                <c:pt idx="140">
                  <c:v>17</c:v>
                </c:pt>
                <c:pt idx="141">
                  <c:v>18</c:v>
                </c:pt>
                <c:pt idx="142">
                  <c:v>19</c:v>
                </c:pt>
                <c:pt idx="143">
                  <c:v>20</c:v>
                </c:pt>
                <c:pt idx="144">
                  <c:v>22</c:v>
                </c:pt>
                <c:pt idx="145">
                  <c:v>23</c:v>
                </c:pt>
                <c:pt idx="146">
                  <c:v>24</c:v>
                </c:pt>
                <c:pt idx="147">
                  <c:v>15</c:v>
                </c:pt>
                <c:pt idx="148">
                  <c:v>16</c:v>
                </c:pt>
                <c:pt idx="149">
                  <c:v>17</c:v>
                </c:pt>
                <c:pt idx="150">
                  <c:v>18</c:v>
                </c:pt>
                <c:pt idx="151">
                  <c:v>19</c:v>
                </c:pt>
                <c:pt idx="152">
                  <c:v>20</c:v>
                </c:pt>
                <c:pt idx="153">
                  <c:v>21</c:v>
                </c:pt>
                <c:pt idx="154">
                  <c:v>22</c:v>
                </c:pt>
                <c:pt idx="155">
                  <c:v>23</c:v>
                </c:pt>
                <c:pt idx="156">
                  <c:v>24</c:v>
                </c:pt>
                <c:pt idx="157">
                  <c:v>9</c:v>
                </c:pt>
                <c:pt idx="158">
                  <c:v>10</c:v>
                </c:pt>
                <c:pt idx="159">
                  <c:v>11</c:v>
                </c:pt>
                <c:pt idx="160">
                  <c:v>12</c:v>
                </c:pt>
                <c:pt idx="161">
                  <c:v>13</c:v>
                </c:pt>
                <c:pt idx="162">
                  <c:v>14</c:v>
                </c:pt>
                <c:pt idx="163">
                  <c:v>15</c:v>
                </c:pt>
                <c:pt idx="164">
                  <c:v>16</c:v>
                </c:pt>
                <c:pt idx="165">
                  <c:v>17</c:v>
                </c:pt>
                <c:pt idx="166">
                  <c:v>18</c:v>
                </c:pt>
                <c:pt idx="167">
                  <c:v>19</c:v>
                </c:pt>
                <c:pt idx="168">
                  <c:v>20</c:v>
                </c:pt>
                <c:pt idx="169">
                  <c:v>21</c:v>
                </c:pt>
                <c:pt idx="170">
                  <c:v>22</c:v>
                </c:pt>
                <c:pt idx="171">
                  <c:v>23</c:v>
                </c:pt>
                <c:pt idx="172">
                  <c:v>24</c:v>
                </c:pt>
                <c:pt idx="173">
                  <c:v>10</c:v>
                </c:pt>
                <c:pt idx="174">
                  <c:v>11</c:v>
                </c:pt>
                <c:pt idx="175">
                  <c:v>12</c:v>
                </c:pt>
                <c:pt idx="176">
                  <c:v>13</c:v>
                </c:pt>
                <c:pt idx="177">
                  <c:v>14</c:v>
                </c:pt>
                <c:pt idx="178">
                  <c:v>15</c:v>
                </c:pt>
                <c:pt idx="179">
                  <c:v>16</c:v>
                </c:pt>
                <c:pt idx="180">
                  <c:v>17</c:v>
                </c:pt>
                <c:pt idx="181">
                  <c:v>18</c:v>
                </c:pt>
                <c:pt idx="182">
                  <c:v>19</c:v>
                </c:pt>
                <c:pt idx="183">
                  <c:v>20</c:v>
                </c:pt>
                <c:pt idx="184">
                  <c:v>21</c:v>
                </c:pt>
                <c:pt idx="185">
                  <c:v>22</c:v>
                </c:pt>
                <c:pt idx="186">
                  <c:v>23</c:v>
                </c:pt>
                <c:pt idx="187">
                  <c:v>24</c:v>
                </c:pt>
                <c:pt idx="188">
                  <c:v>9</c:v>
                </c:pt>
                <c:pt idx="189">
                  <c:v>10</c:v>
                </c:pt>
                <c:pt idx="190">
                  <c:v>12</c:v>
                </c:pt>
                <c:pt idx="191">
                  <c:v>13</c:v>
                </c:pt>
                <c:pt idx="192">
                  <c:v>14</c:v>
                </c:pt>
                <c:pt idx="193">
                  <c:v>15</c:v>
                </c:pt>
                <c:pt idx="194">
                  <c:v>16</c:v>
                </c:pt>
                <c:pt idx="195">
                  <c:v>17</c:v>
                </c:pt>
                <c:pt idx="196">
                  <c:v>18</c:v>
                </c:pt>
                <c:pt idx="197">
                  <c:v>19</c:v>
                </c:pt>
                <c:pt idx="198">
                  <c:v>20</c:v>
                </c:pt>
                <c:pt idx="199">
                  <c:v>21</c:v>
                </c:pt>
                <c:pt idx="200">
                  <c:v>22</c:v>
                </c:pt>
                <c:pt idx="201">
                  <c:v>23</c:v>
                </c:pt>
                <c:pt idx="202">
                  <c:v>24</c:v>
                </c:pt>
                <c:pt idx="203">
                  <c:v>14</c:v>
                </c:pt>
                <c:pt idx="204">
                  <c:v>15</c:v>
                </c:pt>
                <c:pt idx="205">
                  <c:v>16</c:v>
                </c:pt>
                <c:pt idx="206">
                  <c:v>18</c:v>
                </c:pt>
                <c:pt idx="207">
                  <c:v>19</c:v>
                </c:pt>
                <c:pt idx="208">
                  <c:v>20</c:v>
                </c:pt>
                <c:pt idx="209">
                  <c:v>21</c:v>
                </c:pt>
                <c:pt idx="210">
                  <c:v>22</c:v>
                </c:pt>
                <c:pt idx="211">
                  <c:v>24</c:v>
                </c:pt>
                <c:pt idx="212">
                  <c:v>11</c:v>
                </c:pt>
                <c:pt idx="213">
                  <c:v>12</c:v>
                </c:pt>
                <c:pt idx="214">
                  <c:v>13</c:v>
                </c:pt>
                <c:pt idx="215">
                  <c:v>14</c:v>
                </c:pt>
                <c:pt idx="216">
                  <c:v>15</c:v>
                </c:pt>
                <c:pt idx="217">
                  <c:v>16</c:v>
                </c:pt>
                <c:pt idx="218">
                  <c:v>17</c:v>
                </c:pt>
                <c:pt idx="219">
                  <c:v>18</c:v>
                </c:pt>
                <c:pt idx="220">
                  <c:v>19</c:v>
                </c:pt>
                <c:pt idx="221">
                  <c:v>20</c:v>
                </c:pt>
                <c:pt idx="222">
                  <c:v>21</c:v>
                </c:pt>
                <c:pt idx="223">
                  <c:v>23</c:v>
                </c:pt>
                <c:pt idx="224">
                  <c:v>24</c:v>
                </c:pt>
                <c:pt idx="225">
                  <c:v>11</c:v>
                </c:pt>
                <c:pt idx="226">
                  <c:v>12</c:v>
                </c:pt>
                <c:pt idx="227">
                  <c:v>13</c:v>
                </c:pt>
                <c:pt idx="228">
                  <c:v>14</c:v>
                </c:pt>
                <c:pt idx="229">
                  <c:v>15</c:v>
                </c:pt>
                <c:pt idx="230">
                  <c:v>16</c:v>
                </c:pt>
                <c:pt idx="231">
                  <c:v>17</c:v>
                </c:pt>
                <c:pt idx="232">
                  <c:v>18</c:v>
                </c:pt>
                <c:pt idx="233">
                  <c:v>19</c:v>
                </c:pt>
                <c:pt idx="234">
                  <c:v>20</c:v>
                </c:pt>
                <c:pt idx="235">
                  <c:v>22</c:v>
                </c:pt>
                <c:pt idx="236">
                  <c:v>23</c:v>
                </c:pt>
                <c:pt idx="237">
                  <c:v>24</c:v>
                </c:pt>
                <c:pt idx="238">
                  <c:v>9</c:v>
                </c:pt>
                <c:pt idx="239">
                  <c:v>10</c:v>
                </c:pt>
                <c:pt idx="240">
                  <c:v>11</c:v>
                </c:pt>
                <c:pt idx="241">
                  <c:v>12</c:v>
                </c:pt>
                <c:pt idx="242">
                  <c:v>13</c:v>
                </c:pt>
                <c:pt idx="243">
                  <c:v>14</c:v>
                </c:pt>
                <c:pt idx="244">
                  <c:v>15</c:v>
                </c:pt>
                <c:pt idx="245">
                  <c:v>16</c:v>
                </c:pt>
                <c:pt idx="246">
                  <c:v>17</c:v>
                </c:pt>
                <c:pt idx="247">
                  <c:v>18</c:v>
                </c:pt>
                <c:pt idx="248">
                  <c:v>19</c:v>
                </c:pt>
                <c:pt idx="249">
                  <c:v>20</c:v>
                </c:pt>
                <c:pt idx="250">
                  <c:v>22</c:v>
                </c:pt>
                <c:pt idx="251">
                  <c:v>23</c:v>
                </c:pt>
                <c:pt idx="252">
                  <c:v>24</c:v>
                </c:pt>
                <c:pt idx="253">
                  <c:v>10</c:v>
                </c:pt>
                <c:pt idx="254">
                  <c:v>11</c:v>
                </c:pt>
                <c:pt idx="255">
                  <c:v>12</c:v>
                </c:pt>
                <c:pt idx="256">
                  <c:v>13</c:v>
                </c:pt>
                <c:pt idx="257">
                  <c:v>14</c:v>
                </c:pt>
                <c:pt idx="258">
                  <c:v>15</c:v>
                </c:pt>
                <c:pt idx="259">
                  <c:v>16</c:v>
                </c:pt>
                <c:pt idx="260">
                  <c:v>17</c:v>
                </c:pt>
                <c:pt idx="261">
                  <c:v>18</c:v>
                </c:pt>
                <c:pt idx="262">
                  <c:v>19</c:v>
                </c:pt>
                <c:pt idx="263">
                  <c:v>20</c:v>
                </c:pt>
                <c:pt idx="264">
                  <c:v>21</c:v>
                </c:pt>
                <c:pt idx="265">
                  <c:v>22</c:v>
                </c:pt>
                <c:pt idx="266">
                  <c:v>23</c:v>
                </c:pt>
                <c:pt idx="267">
                  <c:v>12</c:v>
                </c:pt>
                <c:pt idx="268">
                  <c:v>13</c:v>
                </c:pt>
                <c:pt idx="269">
                  <c:v>16</c:v>
                </c:pt>
                <c:pt idx="270">
                  <c:v>19</c:v>
                </c:pt>
                <c:pt idx="271">
                  <c:v>20</c:v>
                </c:pt>
                <c:pt idx="272">
                  <c:v>21</c:v>
                </c:pt>
                <c:pt idx="273">
                  <c:v>22</c:v>
                </c:pt>
                <c:pt idx="274">
                  <c:v>23</c:v>
                </c:pt>
                <c:pt idx="275">
                  <c:v>24</c:v>
                </c:pt>
                <c:pt idx="276">
                  <c:v>15</c:v>
                </c:pt>
                <c:pt idx="277">
                  <c:v>16</c:v>
                </c:pt>
                <c:pt idx="278">
                  <c:v>17</c:v>
                </c:pt>
                <c:pt idx="279">
                  <c:v>18</c:v>
                </c:pt>
                <c:pt idx="280">
                  <c:v>19</c:v>
                </c:pt>
                <c:pt idx="281">
                  <c:v>20</c:v>
                </c:pt>
                <c:pt idx="282">
                  <c:v>21</c:v>
                </c:pt>
                <c:pt idx="283">
                  <c:v>22</c:v>
                </c:pt>
                <c:pt idx="284">
                  <c:v>23</c:v>
                </c:pt>
                <c:pt idx="285">
                  <c:v>24</c:v>
                </c:pt>
                <c:pt idx="286">
                  <c:v>11</c:v>
                </c:pt>
                <c:pt idx="287">
                  <c:v>12</c:v>
                </c:pt>
                <c:pt idx="288">
                  <c:v>13</c:v>
                </c:pt>
                <c:pt idx="289">
                  <c:v>14</c:v>
                </c:pt>
                <c:pt idx="290">
                  <c:v>15</c:v>
                </c:pt>
                <c:pt idx="291">
                  <c:v>16</c:v>
                </c:pt>
                <c:pt idx="292">
                  <c:v>17</c:v>
                </c:pt>
                <c:pt idx="293">
                  <c:v>18</c:v>
                </c:pt>
                <c:pt idx="294">
                  <c:v>19</c:v>
                </c:pt>
                <c:pt idx="295">
                  <c:v>24</c:v>
                </c:pt>
                <c:pt idx="296">
                  <c:v>11</c:v>
                </c:pt>
                <c:pt idx="297">
                  <c:v>12</c:v>
                </c:pt>
                <c:pt idx="298">
                  <c:v>13</c:v>
                </c:pt>
                <c:pt idx="299">
                  <c:v>14</c:v>
                </c:pt>
                <c:pt idx="300">
                  <c:v>15</c:v>
                </c:pt>
                <c:pt idx="301">
                  <c:v>16</c:v>
                </c:pt>
                <c:pt idx="302">
                  <c:v>17</c:v>
                </c:pt>
                <c:pt idx="303">
                  <c:v>18</c:v>
                </c:pt>
                <c:pt idx="304">
                  <c:v>20</c:v>
                </c:pt>
                <c:pt idx="305">
                  <c:v>22</c:v>
                </c:pt>
                <c:pt idx="306">
                  <c:v>23</c:v>
                </c:pt>
                <c:pt idx="307">
                  <c:v>24</c:v>
                </c:pt>
                <c:pt idx="308">
                  <c:v>13</c:v>
                </c:pt>
                <c:pt idx="309">
                  <c:v>14</c:v>
                </c:pt>
                <c:pt idx="310">
                  <c:v>15</c:v>
                </c:pt>
                <c:pt idx="311">
                  <c:v>16</c:v>
                </c:pt>
                <c:pt idx="312">
                  <c:v>17</c:v>
                </c:pt>
                <c:pt idx="313">
                  <c:v>18</c:v>
                </c:pt>
                <c:pt idx="314">
                  <c:v>20</c:v>
                </c:pt>
                <c:pt idx="315">
                  <c:v>21</c:v>
                </c:pt>
                <c:pt idx="316">
                  <c:v>22</c:v>
                </c:pt>
                <c:pt idx="317">
                  <c:v>23</c:v>
                </c:pt>
                <c:pt idx="318">
                  <c:v>12</c:v>
                </c:pt>
                <c:pt idx="319">
                  <c:v>13</c:v>
                </c:pt>
                <c:pt idx="320">
                  <c:v>14</c:v>
                </c:pt>
                <c:pt idx="321">
                  <c:v>18</c:v>
                </c:pt>
                <c:pt idx="322">
                  <c:v>19</c:v>
                </c:pt>
                <c:pt idx="323">
                  <c:v>20</c:v>
                </c:pt>
                <c:pt idx="324">
                  <c:v>21</c:v>
                </c:pt>
                <c:pt idx="325">
                  <c:v>22</c:v>
                </c:pt>
                <c:pt idx="326">
                  <c:v>23</c:v>
                </c:pt>
                <c:pt idx="327">
                  <c:v>11</c:v>
                </c:pt>
                <c:pt idx="328">
                  <c:v>12</c:v>
                </c:pt>
                <c:pt idx="329">
                  <c:v>13</c:v>
                </c:pt>
                <c:pt idx="330">
                  <c:v>15</c:v>
                </c:pt>
                <c:pt idx="331">
                  <c:v>16</c:v>
                </c:pt>
                <c:pt idx="332">
                  <c:v>17</c:v>
                </c:pt>
                <c:pt idx="333">
                  <c:v>18</c:v>
                </c:pt>
                <c:pt idx="334">
                  <c:v>19</c:v>
                </c:pt>
                <c:pt idx="335">
                  <c:v>20</c:v>
                </c:pt>
                <c:pt idx="336">
                  <c:v>21</c:v>
                </c:pt>
                <c:pt idx="337">
                  <c:v>23</c:v>
                </c:pt>
                <c:pt idx="338">
                  <c:v>24</c:v>
                </c:pt>
                <c:pt idx="339">
                  <c:v>12</c:v>
                </c:pt>
                <c:pt idx="340">
                  <c:v>13</c:v>
                </c:pt>
                <c:pt idx="341">
                  <c:v>14</c:v>
                </c:pt>
                <c:pt idx="342">
                  <c:v>15</c:v>
                </c:pt>
                <c:pt idx="343">
                  <c:v>16</c:v>
                </c:pt>
                <c:pt idx="344">
                  <c:v>17</c:v>
                </c:pt>
                <c:pt idx="345">
                  <c:v>18</c:v>
                </c:pt>
                <c:pt idx="346">
                  <c:v>19</c:v>
                </c:pt>
                <c:pt idx="347">
                  <c:v>20</c:v>
                </c:pt>
                <c:pt idx="348">
                  <c:v>21</c:v>
                </c:pt>
                <c:pt idx="349">
                  <c:v>22</c:v>
                </c:pt>
                <c:pt idx="350">
                  <c:v>23</c:v>
                </c:pt>
                <c:pt idx="351">
                  <c:v>24</c:v>
                </c:pt>
                <c:pt idx="352">
                  <c:v>16</c:v>
                </c:pt>
                <c:pt idx="353">
                  <c:v>17</c:v>
                </c:pt>
                <c:pt idx="354">
                  <c:v>18</c:v>
                </c:pt>
                <c:pt idx="355">
                  <c:v>19</c:v>
                </c:pt>
                <c:pt idx="356">
                  <c:v>41</c:v>
                </c:pt>
                <c:pt idx="357">
                  <c:v>41</c:v>
                </c:pt>
                <c:pt idx="358">
                  <c:v>37</c:v>
                </c:pt>
                <c:pt idx="359">
                  <c:v>40</c:v>
                </c:pt>
                <c:pt idx="360">
                  <c:v>41</c:v>
                </c:pt>
                <c:pt idx="361">
                  <c:v>38</c:v>
                </c:pt>
                <c:pt idx="362">
                  <c:v>38</c:v>
                </c:pt>
                <c:pt idx="363">
                  <c:v>38</c:v>
                </c:pt>
                <c:pt idx="364">
                  <c:v>39</c:v>
                </c:pt>
                <c:pt idx="365">
                  <c:v>39</c:v>
                </c:pt>
                <c:pt idx="366">
                  <c:v>39</c:v>
                </c:pt>
                <c:pt idx="367">
                  <c:v>40</c:v>
                </c:pt>
                <c:pt idx="368">
                  <c:v>39</c:v>
                </c:pt>
                <c:pt idx="369">
                  <c:v>40</c:v>
                </c:pt>
                <c:pt idx="370">
                  <c:v>41</c:v>
                </c:pt>
                <c:pt idx="371">
                  <c:v>39</c:v>
                </c:pt>
                <c:pt idx="372">
                  <c:v>40</c:v>
                </c:pt>
                <c:pt idx="373">
                  <c:v>41</c:v>
                </c:pt>
                <c:pt idx="374">
                  <c:v>39</c:v>
                </c:pt>
                <c:pt idx="375">
                  <c:v>21</c:v>
                </c:pt>
                <c:pt idx="376">
                  <c:v>29</c:v>
                </c:pt>
                <c:pt idx="378">
                  <c:v>33</c:v>
                </c:pt>
                <c:pt idx="379">
                  <c:v>32</c:v>
                </c:pt>
                <c:pt idx="380">
                  <c:v>33</c:v>
                </c:pt>
                <c:pt idx="381">
                  <c:v>34</c:v>
                </c:pt>
                <c:pt idx="382">
                  <c:v>23</c:v>
                </c:pt>
                <c:pt idx="384">
                  <c:v>33</c:v>
                </c:pt>
                <c:pt idx="385">
                  <c:v>33</c:v>
                </c:pt>
                <c:pt idx="387">
                  <c:v>33</c:v>
                </c:pt>
                <c:pt idx="388">
                  <c:v>30</c:v>
                </c:pt>
              </c:numCache>
            </c:numRef>
          </c:xVal>
          <c:yVal>
            <c:numRef>
              <c:f>Sheet1!$B$2:$B$390</c:f>
              <c:numCache>
                <c:formatCode>General</c:formatCode>
                <c:ptCount val="38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41">
                  <c:v>3</c:v>
                </c:pt>
                <c:pt idx="42">
                  <c:v>3</c:v>
                </c:pt>
                <c:pt idx="43">
                  <c:v>3</c:v>
                </c:pt>
                <c:pt idx="44">
                  <c:v>3</c:v>
                </c:pt>
                <c:pt idx="45">
                  <c:v>3</c:v>
                </c:pt>
                <c:pt idx="46">
                  <c:v>3</c:v>
                </c:pt>
                <c:pt idx="47">
                  <c:v>3</c:v>
                </c:pt>
                <c:pt idx="48">
                  <c:v>3</c:v>
                </c:pt>
                <c:pt idx="49">
                  <c:v>3</c:v>
                </c:pt>
                <c:pt idx="50">
                  <c:v>3</c:v>
                </c:pt>
                <c:pt idx="51">
                  <c:v>3</c:v>
                </c:pt>
                <c:pt idx="52">
                  <c:v>3</c:v>
                </c:pt>
                <c:pt idx="53">
                  <c:v>3</c:v>
                </c:pt>
                <c:pt idx="54">
                  <c:v>3</c:v>
                </c:pt>
                <c:pt idx="56">
                  <c:v>4</c:v>
                </c:pt>
                <c:pt idx="57">
                  <c:v>5</c:v>
                </c:pt>
                <c:pt idx="58">
                  <c:v>5</c:v>
                </c:pt>
                <c:pt idx="59">
                  <c:v>5</c:v>
                </c:pt>
                <c:pt idx="60">
                  <c:v>5</c:v>
                </c:pt>
                <c:pt idx="61">
                  <c:v>5</c:v>
                </c:pt>
                <c:pt idx="62">
                  <c:v>5</c:v>
                </c:pt>
                <c:pt idx="63">
                  <c:v>5</c:v>
                </c:pt>
                <c:pt idx="64">
                  <c:v>5</c:v>
                </c:pt>
                <c:pt idx="65">
                  <c:v>5</c:v>
                </c:pt>
                <c:pt idx="66">
                  <c:v>5</c:v>
                </c:pt>
                <c:pt idx="67">
                  <c:v>5</c:v>
                </c:pt>
                <c:pt idx="68">
                  <c:v>5</c:v>
                </c:pt>
                <c:pt idx="69">
                  <c:v>5</c:v>
                </c:pt>
                <c:pt idx="70">
                  <c:v>5</c:v>
                </c:pt>
                <c:pt idx="71">
                  <c:v>5</c:v>
                </c:pt>
                <c:pt idx="72">
                  <c:v>5</c:v>
                </c:pt>
                <c:pt idx="73">
                  <c:v>5</c:v>
                </c:pt>
                <c:pt idx="74">
                  <c:v>5</c:v>
                </c:pt>
                <c:pt idx="75">
                  <c:v>6</c:v>
                </c:pt>
                <c:pt idx="76">
                  <c:v>6</c:v>
                </c:pt>
                <c:pt idx="77">
                  <c:v>6</c:v>
                </c:pt>
                <c:pt idx="78">
                  <c:v>6</c:v>
                </c:pt>
                <c:pt idx="79">
                  <c:v>6</c:v>
                </c:pt>
                <c:pt idx="80">
                  <c:v>6</c:v>
                </c:pt>
                <c:pt idx="81">
                  <c:v>6</c:v>
                </c:pt>
                <c:pt idx="82">
                  <c:v>6</c:v>
                </c:pt>
                <c:pt idx="83">
                  <c:v>6</c:v>
                </c:pt>
                <c:pt idx="84">
                  <c:v>6</c:v>
                </c:pt>
                <c:pt idx="85">
                  <c:v>6</c:v>
                </c:pt>
                <c:pt idx="86">
                  <c:v>6</c:v>
                </c:pt>
                <c:pt idx="87">
                  <c:v>7</c:v>
                </c:pt>
                <c:pt idx="88">
                  <c:v>7</c:v>
                </c:pt>
                <c:pt idx="89">
                  <c:v>7</c:v>
                </c:pt>
                <c:pt idx="90">
                  <c:v>7</c:v>
                </c:pt>
                <c:pt idx="91">
                  <c:v>7</c:v>
                </c:pt>
                <c:pt idx="92">
                  <c:v>7</c:v>
                </c:pt>
                <c:pt idx="93">
                  <c:v>7</c:v>
                </c:pt>
                <c:pt idx="94">
                  <c:v>7</c:v>
                </c:pt>
                <c:pt idx="95">
                  <c:v>7</c:v>
                </c:pt>
                <c:pt idx="105">
                  <c:v>8</c:v>
                </c:pt>
                <c:pt idx="106">
                  <c:v>8</c:v>
                </c:pt>
                <c:pt idx="107">
                  <c:v>8</c:v>
                </c:pt>
                <c:pt idx="108">
                  <c:v>8</c:v>
                </c:pt>
                <c:pt idx="109">
                  <c:v>8</c:v>
                </c:pt>
                <c:pt idx="110">
                  <c:v>8</c:v>
                </c:pt>
                <c:pt idx="111">
                  <c:v>8</c:v>
                </c:pt>
                <c:pt idx="112">
                  <c:v>9</c:v>
                </c:pt>
                <c:pt idx="113">
                  <c:v>9</c:v>
                </c:pt>
                <c:pt idx="114">
                  <c:v>9</c:v>
                </c:pt>
                <c:pt idx="120">
                  <c:v>10</c:v>
                </c:pt>
                <c:pt idx="121">
                  <c:v>10</c:v>
                </c:pt>
                <c:pt idx="122">
                  <c:v>10</c:v>
                </c:pt>
                <c:pt idx="123">
                  <c:v>10</c:v>
                </c:pt>
                <c:pt idx="124">
                  <c:v>11</c:v>
                </c:pt>
                <c:pt idx="125">
                  <c:v>11</c:v>
                </c:pt>
                <c:pt idx="126">
                  <c:v>11</c:v>
                </c:pt>
                <c:pt idx="127">
                  <c:v>11</c:v>
                </c:pt>
                <c:pt idx="128">
                  <c:v>11</c:v>
                </c:pt>
                <c:pt idx="129">
                  <c:v>11</c:v>
                </c:pt>
                <c:pt idx="130">
                  <c:v>11</c:v>
                </c:pt>
                <c:pt idx="131">
                  <c:v>11</c:v>
                </c:pt>
                <c:pt idx="132">
                  <c:v>11</c:v>
                </c:pt>
                <c:pt idx="133">
                  <c:v>11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2CF-41AD-8009-5867DC583DC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Normal id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accent6">
                  <a:lumMod val="75000"/>
                </a:schemeClr>
              </a:solidFill>
              <a:ln w="9525">
                <a:noFill/>
              </a:ln>
              <a:effectLst/>
            </c:spPr>
          </c:marker>
          <c:xVal>
            <c:numRef>
              <c:f>Sheet1!$A$2:$A$390</c:f>
              <c:numCache>
                <c:formatCode>General</c:formatCode>
                <c:ptCount val="389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  <c:pt idx="8">
                  <c:v>19</c:v>
                </c:pt>
                <c:pt idx="9">
                  <c:v>20</c:v>
                </c:pt>
                <c:pt idx="10">
                  <c:v>21</c:v>
                </c:pt>
                <c:pt idx="11">
                  <c:v>8</c:v>
                </c:pt>
                <c:pt idx="12">
                  <c:v>9</c:v>
                </c:pt>
                <c:pt idx="13">
                  <c:v>10</c:v>
                </c:pt>
                <c:pt idx="14">
                  <c:v>11</c:v>
                </c:pt>
                <c:pt idx="15">
                  <c:v>12</c:v>
                </c:pt>
                <c:pt idx="16">
                  <c:v>13</c:v>
                </c:pt>
                <c:pt idx="17">
                  <c:v>14</c:v>
                </c:pt>
                <c:pt idx="18">
                  <c:v>15</c:v>
                </c:pt>
                <c:pt idx="19">
                  <c:v>16</c:v>
                </c:pt>
                <c:pt idx="20">
                  <c:v>17</c:v>
                </c:pt>
                <c:pt idx="21">
                  <c:v>18</c:v>
                </c:pt>
                <c:pt idx="22">
                  <c:v>19</c:v>
                </c:pt>
                <c:pt idx="23">
                  <c:v>20</c:v>
                </c:pt>
                <c:pt idx="24">
                  <c:v>21</c:v>
                </c:pt>
                <c:pt idx="25">
                  <c:v>22</c:v>
                </c:pt>
                <c:pt idx="26">
                  <c:v>23</c:v>
                </c:pt>
                <c:pt idx="27">
                  <c:v>24</c:v>
                </c:pt>
                <c:pt idx="41">
                  <c:v>11</c:v>
                </c:pt>
                <c:pt idx="42">
                  <c:v>12</c:v>
                </c:pt>
                <c:pt idx="43">
                  <c:v>13</c:v>
                </c:pt>
                <c:pt idx="44">
                  <c:v>14</c:v>
                </c:pt>
                <c:pt idx="45">
                  <c:v>15</c:v>
                </c:pt>
                <c:pt idx="46">
                  <c:v>16</c:v>
                </c:pt>
                <c:pt idx="47">
                  <c:v>17</c:v>
                </c:pt>
                <c:pt idx="48">
                  <c:v>18</c:v>
                </c:pt>
                <c:pt idx="49">
                  <c:v>19</c:v>
                </c:pt>
                <c:pt idx="50">
                  <c:v>20</c:v>
                </c:pt>
                <c:pt idx="51">
                  <c:v>21</c:v>
                </c:pt>
                <c:pt idx="52">
                  <c:v>22</c:v>
                </c:pt>
                <c:pt idx="53">
                  <c:v>23</c:v>
                </c:pt>
                <c:pt idx="54">
                  <c:v>24</c:v>
                </c:pt>
                <c:pt idx="55">
                  <c:v>17</c:v>
                </c:pt>
                <c:pt idx="56">
                  <c:v>18</c:v>
                </c:pt>
                <c:pt idx="57">
                  <c:v>19</c:v>
                </c:pt>
                <c:pt idx="58">
                  <c:v>20</c:v>
                </c:pt>
                <c:pt idx="59">
                  <c:v>21</c:v>
                </c:pt>
                <c:pt idx="60">
                  <c:v>22</c:v>
                </c:pt>
                <c:pt idx="61">
                  <c:v>23</c:v>
                </c:pt>
                <c:pt idx="62">
                  <c:v>24</c:v>
                </c:pt>
                <c:pt idx="63">
                  <c:v>12</c:v>
                </c:pt>
                <c:pt idx="64">
                  <c:v>13</c:v>
                </c:pt>
                <c:pt idx="65">
                  <c:v>14</c:v>
                </c:pt>
                <c:pt idx="66">
                  <c:v>15</c:v>
                </c:pt>
                <c:pt idx="67">
                  <c:v>16</c:v>
                </c:pt>
                <c:pt idx="68">
                  <c:v>18</c:v>
                </c:pt>
                <c:pt idx="69">
                  <c:v>19</c:v>
                </c:pt>
                <c:pt idx="70">
                  <c:v>20</c:v>
                </c:pt>
                <c:pt idx="71">
                  <c:v>21</c:v>
                </c:pt>
                <c:pt idx="72">
                  <c:v>22</c:v>
                </c:pt>
                <c:pt idx="73">
                  <c:v>23</c:v>
                </c:pt>
                <c:pt idx="74">
                  <c:v>24</c:v>
                </c:pt>
                <c:pt idx="75">
                  <c:v>11</c:v>
                </c:pt>
                <c:pt idx="76">
                  <c:v>12</c:v>
                </c:pt>
                <c:pt idx="77">
                  <c:v>13</c:v>
                </c:pt>
                <c:pt idx="78">
                  <c:v>14</c:v>
                </c:pt>
                <c:pt idx="79">
                  <c:v>15</c:v>
                </c:pt>
                <c:pt idx="80">
                  <c:v>17</c:v>
                </c:pt>
                <c:pt idx="81">
                  <c:v>18</c:v>
                </c:pt>
                <c:pt idx="82">
                  <c:v>20</c:v>
                </c:pt>
                <c:pt idx="83">
                  <c:v>21</c:v>
                </c:pt>
                <c:pt idx="84">
                  <c:v>22</c:v>
                </c:pt>
                <c:pt idx="85">
                  <c:v>23</c:v>
                </c:pt>
                <c:pt idx="86">
                  <c:v>24</c:v>
                </c:pt>
                <c:pt idx="87">
                  <c:v>12</c:v>
                </c:pt>
                <c:pt idx="88">
                  <c:v>13</c:v>
                </c:pt>
                <c:pt idx="89">
                  <c:v>14</c:v>
                </c:pt>
                <c:pt idx="90">
                  <c:v>15</c:v>
                </c:pt>
                <c:pt idx="91">
                  <c:v>16</c:v>
                </c:pt>
                <c:pt idx="92">
                  <c:v>17</c:v>
                </c:pt>
                <c:pt idx="93">
                  <c:v>18</c:v>
                </c:pt>
                <c:pt idx="94">
                  <c:v>19</c:v>
                </c:pt>
                <c:pt idx="95">
                  <c:v>22</c:v>
                </c:pt>
                <c:pt idx="105">
                  <c:v>12</c:v>
                </c:pt>
                <c:pt idx="106">
                  <c:v>13</c:v>
                </c:pt>
                <c:pt idx="107">
                  <c:v>14</c:v>
                </c:pt>
                <c:pt idx="108">
                  <c:v>16</c:v>
                </c:pt>
                <c:pt idx="109">
                  <c:v>17</c:v>
                </c:pt>
                <c:pt idx="110">
                  <c:v>18</c:v>
                </c:pt>
                <c:pt idx="111">
                  <c:v>19</c:v>
                </c:pt>
                <c:pt idx="112">
                  <c:v>9</c:v>
                </c:pt>
                <c:pt idx="113">
                  <c:v>11</c:v>
                </c:pt>
                <c:pt idx="114">
                  <c:v>17</c:v>
                </c:pt>
                <c:pt idx="120">
                  <c:v>15</c:v>
                </c:pt>
                <c:pt idx="121">
                  <c:v>16</c:v>
                </c:pt>
                <c:pt idx="122">
                  <c:v>17</c:v>
                </c:pt>
                <c:pt idx="123">
                  <c:v>21</c:v>
                </c:pt>
                <c:pt idx="124">
                  <c:v>13</c:v>
                </c:pt>
                <c:pt idx="125">
                  <c:v>14</c:v>
                </c:pt>
                <c:pt idx="126">
                  <c:v>17</c:v>
                </c:pt>
                <c:pt idx="127">
                  <c:v>18</c:v>
                </c:pt>
                <c:pt idx="128">
                  <c:v>19</c:v>
                </c:pt>
                <c:pt idx="129">
                  <c:v>20</c:v>
                </c:pt>
                <c:pt idx="130">
                  <c:v>21</c:v>
                </c:pt>
                <c:pt idx="131">
                  <c:v>22</c:v>
                </c:pt>
                <c:pt idx="132">
                  <c:v>23</c:v>
                </c:pt>
                <c:pt idx="133">
                  <c:v>24</c:v>
                </c:pt>
                <c:pt idx="134">
                  <c:v>8</c:v>
                </c:pt>
                <c:pt idx="135">
                  <c:v>9</c:v>
                </c:pt>
                <c:pt idx="136">
                  <c:v>10</c:v>
                </c:pt>
                <c:pt idx="137">
                  <c:v>11</c:v>
                </c:pt>
                <c:pt idx="138">
                  <c:v>13</c:v>
                </c:pt>
                <c:pt idx="139">
                  <c:v>14</c:v>
                </c:pt>
                <c:pt idx="140">
                  <c:v>17</c:v>
                </c:pt>
                <c:pt idx="141">
                  <c:v>18</c:v>
                </c:pt>
                <c:pt idx="142">
                  <c:v>19</c:v>
                </c:pt>
                <c:pt idx="143">
                  <c:v>20</c:v>
                </c:pt>
                <c:pt idx="144">
                  <c:v>22</c:v>
                </c:pt>
                <c:pt idx="145">
                  <c:v>23</c:v>
                </c:pt>
                <c:pt idx="146">
                  <c:v>24</c:v>
                </c:pt>
                <c:pt idx="147">
                  <c:v>15</c:v>
                </c:pt>
                <c:pt idx="148">
                  <c:v>16</c:v>
                </c:pt>
                <c:pt idx="149">
                  <c:v>17</c:v>
                </c:pt>
                <c:pt idx="150">
                  <c:v>18</c:v>
                </c:pt>
                <c:pt idx="151">
                  <c:v>19</c:v>
                </c:pt>
                <c:pt idx="152">
                  <c:v>20</c:v>
                </c:pt>
                <c:pt idx="153">
                  <c:v>21</c:v>
                </c:pt>
                <c:pt idx="154">
                  <c:v>22</c:v>
                </c:pt>
                <c:pt idx="155">
                  <c:v>23</c:v>
                </c:pt>
                <c:pt idx="156">
                  <c:v>24</c:v>
                </c:pt>
                <c:pt idx="157">
                  <c:v>9</c:v>
                </c:pt>
                <c:pt idx="158">
                  <c:v>10</c:v>
                </c:pt>
                <c:pt idx="159">
                  <c:v>11</c:v>
                </c:pt>
                <c:pt idx="160">
                  <c:v>12</c:v>
                </c:pt>
                <c:pt idx="161">
                  <c:v>13</c:v>
                </c:pt>
                <c:pt idx="162">
                  <c:v>14</c:v>
                </c:pt>
                <c:pt idx="163">
                  <c:v>15</c:v>
                </c:pt>
                <c:pt idx="164">
                  <c:v>16</c:v>
                </c:pt>
                <c:pt idx="165">
                  <c:v>17</c:v>
                </c:pt>
                <c:pt idx="166">
                  <c:v>18</c:v>
                </c:pt>
                <c:pt idx="167">
                  <c:v>19</c:v>
                </c:pt>
                <c:pt idx="168">
                  <c:v>20</c:v>
                </c:pt>
                <c:pt idx="169">
                  <c:v>21</c:v>
                </c:pt>
                <c:pt idx="170">
                  <c:v>22</c:v>
                </c:pt>
                <c:pt idx="171">
                  <c:v>23</c:v>
                </c:pt>
                <c:pt idx="172">
                  <c:v>24</c:v>
                </c:pt>
                <c:pt idx="173">
                  <c:v>10</c:v>
                </c:pt>
                <c:pt idx="174">
                  <c:v>11</c:v>
                </c:pt>
                <c:pt idx="175">
                  <c:v>12</c:v>
                </c:pt>
                <c:pt idx="176">
                  <c:v>13</c:v>
                </c:pt>
                <c:pt idx="177">
                  <c:v>14</c:v>
                </c:pt>
                <c:pt idx="178">
                  <c:v>15</c:v>
                </c:pt>
                <c:pt idx="179">
                  <c:v>16</c:v>
                </c:pt>
                <c:pt idx="180">
                  <c:v>17</c:v>
                </c:pt>
                <c:pt idx="181">
                  <c:v>18</c:v>
                </c:pt>
                <c:pt idx="182">
                  <c:v>19</c:v>
                </c:pt>
                <c:pt idx="183">
                  <c:v>20</c:v>
                </c:pt>
                <c:pt idx="184">
                  <c:v>21</c:v>
                </c:pt>
                <c:pt idx="185">
                  <c:v>22</c:v>
                </c:pt>
                <c:pt idx="186">
                  <c:v>23</c:v>
                </c:pt>
                <c:pt idx="187">
                  <c:v>24</c:v>
                </c:pt>
                <c:pt idx="188">
                  <c:v>9</c:v>
                </c:pt>
                <c:pt idx="189">
                  <c:v>10</c:v>
                </c:pt>
                <c:pt idx="190">
                  <c:v>12</c:v>
                </c:pt>
                <c:pt idx="191">
                  <c:v>13</c:v>
                </c:pt>
                <c:pt idx="192">
                  <c:v>14</c:v>
                </c:pt>
                <c:pt idx="193">
                  <c:v>15</c:v>
                </c:pt>
                <c:pt idx="194">
                  <c:v>16</c:v>
                </c:pt>
                <c:pt idx="195">
                  <c:v>17</c:v>
                </c:pt>
                <c:pt idx="196">
                  <c:v>18</c:v>
                </c:pt>
                <c:pt idx="197">
                  <c:v>19</c:v>
                </c:pt>
                <c:pt idx="198">
                  <c:v>20</c:v>
                </c:pt>
                <c:pt idx="199">
                  <c:v>21</c:v>
                </c:pt>
                <c:pt idx="200">
                  <c:v>22</c:v>
                </c:pt>
                <c:pt idx="201">
                  <c:v>23</c:v>
                </c:pt>
                <c:pt idx="202">
                  <c:v>24</c:v>
                </c:pt>
                <c:pt idx="203">
                  <c:v>14</c:v>
                </c:pt>
                <c:pt idx="204">
                  <c:v>15</c:v>
                </c:pt>
                <c:pt idx="205">
                  <c:v>16</c:v>
                </c:pt>
                <c:pt idx="206">
                  <c:v>18</c:v>
                </c:pt>
                <c:pt idx="207">
                  <c:v>19</c:v>
                </c:pt>
                <c:pt idx="208">
                  <c:v>20</c:v>
                </c:pt>
                <c:pt idx="209">
                  <c:v>21</c:v>
                </c:pt>
                <c:pt idx="210">
                  <c:v>22</c:v>
                </c:pt>
                <c:pt idx="211">
                  <c:v>24</c:v>
                </c:pt>
                <c:pt idx="212">
                  <c:v>11</c:v>
                </c:pt>
                <c:pt idx="213">
                  <c:v>12</c:v>
                </c:pt>
                <c:pt idx="214">
                  <c:v>13</c:v>
                </c:pt>
                <c:pt idx="215">
                  <c:v>14</c:v>
                </c:pt>
                <c:pt idx="216">
                  <c:v>15</c:v>
                </c:pt>
                <c:pt idx="217">
                  <c:v>16</c:v>
                </c:pt>
                <c:pt idx="218">
                  <c:v>17</c:v>
                </c:pt>
                <c:pt idx="219">
                  <c:v>18</c:v>
                </c:pt>
                <c:pt idx="220">
                  <c:v>19</c:v>
                </c:pt>
                <c:pt idx="221">
                  <c:v>20</c:v>
                </c:pt>
                <c:pt idx="222">
                  <c:v>21</c:v>
                </c:pt>
                <c:pt idx="223">
                  <c:v>23</c:v>
                </c:pt>
                <c:pt idx="224">
                  <c:v>24</c:v>
                </c:pt>
                <c:pt idx="225">
                  <c:v>11</c:v>
                </c:pt>
                <c:pt idx="226">
                  <c:v>12</c:v>
                </c:pt>
                <c:pt idx="227">
                  <c:v>13</c:v>
                </c:pt>
                <c:pt idx="228">
                  <c:v>14</c:v>
                </c:pt>
                <c:pt idx="229">
                  <c:v>15</c:v>
                </c:pt>
                <c:pt idx="230">
                  <c:v>16</c:v>
                </c:pt>
                <c:pt idx="231">
                  <c:v>17</c:v>
                </c:pt>
                <c:pt idx="232">
                  <c:v>18</c:v>
                </c:pt>
                <c:pt idx="233">
                  <c:v>19</c:v>
                </c:pt>
                <c:pt idx="234">
                  <c:v>20</c:v>
                </c:pt>
                <c:pt idx="235">
                  <c:v>22</c:v>
                </c:pt>
                <c:pt idx="236">
                  <c:v>23</c:v>
                </c:pt>
                <c:pt idx="237">
                  <c:v>24</c:v>
                </c:pt>
                <c:pt idx="238">
                  <c:v>9</c:v>
                </c:pt>
                <c:pt idx="239">
                  <c:v>10</c:v>
                </c:pt>
                <c:pt idx="240">
                  <c:v>11</c:v>
                </c:pt>
                <c:pt idx="241">
                  <c:v>12</c:v>
                </c:pt>
                <c:pt idx="242">
                  <c:v>13</c:v>
                </c:pt>
                <c:pt idx="243">
                  <c:v>14</c:v>
                </c:pt>
                <c:pt idx="244">
                  <c:v>15</c:v>
                </c:pt>
                <c:pt idx="245">
                  <c:v>16</c:v>
                </c:pt>
                <c:pt idx="246">
                  <c:v>17</c:v>
                </c:pt>
                <c:pt idx="247">
                  <c:v>18</c:v>
                </c:pt>
                <c:pt idx="248">
                  <c:v>19</c:v>
                </c:pt>
                <c:pt idx="249">
                  <c:v>20</c:v>
                </c:pt>
                <c:pt idx="250">
                  <c:v>22</c:v>
                </c:pt>
                <c:pt idx="251">
                  <c:v>23</c:v>
                </c:pt>
                <c:pt idx="252">
                  <c:v>24</c:v>
                </c:pt>
                <c:pt idx="253">
                  <c:v>10</c:v>
                </c:pt>
                <c:pt idx="254">
                  <c:v>11</c:v>
                </c:pt>
                <c:pt idx="255">
                  <c:v>12</c:v>
                </c:pt>
                <c:pt idx="256">
                  <c:v>13</c:v>
                </c:pt>
                <c:pt idx="257">
                  <c:v>14</c:v>
                </c:pt>
                <c:pt idx="258">
                  <c:v>15</c:v>
                </c:pt>
                <c:pt idx="259">
                  <c:v>16</c:v>
                </c:pt>
                <c:pt idx="260">
                  <c:v>17</c:v>
                </c:pt>
                <c:pt idx="261">
                  <c:v>18</c:v>
                </c:pt>
                <c:pt idx="262">
                  <c:v>19</c:v>
                </c:pt>
                <c:pt idx="263">
                  <c:v>20</c:v>
                </c:pt>
                <c:pt idx="264">
                  <c:v>21</c:v>
                </c:pt>
                <c:pt idx="265">
                  <c:v>22</c:v>
                </c:pt>
                <c:pt idx="266">
                  <c:v>23</c:v>
                </c:pt>
                <c:pt idx="267">
                  <c:v>12</c:v>
                </c:pt>
                <c:pt idx="268">
                  <c:v>13</c:v>
                </c:pt>
                <c:pt idx="269">
                  <c:v>16</c:v>
                </c:pt>
                <c:pt idx="270">
                  <c:v>19</c:v>
                </c:pt>
                <c:pt idx="271">
                  <c:v>20</c:v>
                </c:pt>
                <c:pt idx="272">
                  <c:v>21</c:v>
                </c:pt>
                <c:pt idx="273">
                  <c:v>22</c:v>
                </c:pt>
                <c:pt idx="274">
                  <c:v>23</c:v>
                </c:pt>
                <c:pt idx="275">
                  <c:v>24</c:v>
                </c:pt>
                <c:pt idx="276">
                  <c:v>15</c:v>
                </c:pt>
                <c:pt idx="277">
                  <c:v>16</c:v>
                </c:pt>
                <c:pt idx="278">
                  <c:v>17</c:v>
                </c:pt>
                <c:pt idx="279">
                  <c:v>18</c:v>
                </c:pt>
                <c:pt idx="280">
                  <c:v>19</c:v>
                </c:pt>
                <c:pt idx="281">
                  <c:v>20</c:v>
                </c:pt>
                <c:pt idx="282">
                  <c:v>21</c:v>
                </c:pt>
                <c:pt idx="283">
                  <c:v>22</c:v>
                </c:pt>
                <c:pt idx="284">
                  <c:v>23</c:v>
                </c:pt>
                <c:pt idx="285">
                  <c:v>24</c:v>
                </c:pt>
                <c:pt idx="286">
                  <c:v>11</c:v>
                </c:pt>
                <c:pt idx="287">
                  <c:v>12</c:v>
                </c:pt>
                <c:pt idx="288">
                  <c:v>13</c:v>
                </c:pt>
                <c:pt idx="289">
                  <c:v>14</c:v>
                </c:pt>
                <c:pt idx="290">
                  <c:v>15</c:v>
                </c:pt>
                <c:pt idx="291">
                  <c:v>16</c:v>
                </c:pt>
                <c:pt idx="292">
                  <c:v>17</c:v>
                </c:pt>
                <c:pt idx="293">
                  <c:v>18</c:v>
                </c:pt>
                <c:pt idx="294">
                  <c:v>19</c:v>
                </c:pt>
                <c:pt idx="295">
                  <c:v>24</c:v>
                </c:pt>
                <c:pt idx="296">
                  <c:v>11</c:v>
                </c:pt>
                <c:pt idx="297">
                  <c:v>12</c:v>
                </c:pt>
                <c:pt idx="298">
                  <c:v>13</c:v>
                </c:pt>
                <c:pt idx="299">
                  <c:v>14</c:v>
                </c:pt>
                <c:pt idx="300">
                  <c:v>15</c:v>
                </c:pt>
                <c:pt idx="301">
                  <c:v>16</c:v>
                </c:pt>
                <c:pt idx="302">
                  <c:v>17</c:v>
                </c:pt>
                <c:pt idx="303">
                  <c:v>18</c:v>
                </c:pt>
                <c:pt idx="304">
                  <c:v>20</c:v>
                </c:pt>
                <c:pt idx="305">
                  <c:v>22</c:v>
                </c:pt>
                <c:pt idx="306">
                  <c:v>23</c:v>
                </c:pt>
                <c:pt idx="307">
                  <c:v>24</c:v>
                </c:pt>
                <c:pt idx="308">
                  <c:v>13</c:v>
                </c:pt>
                <c:pt idx="309">
                  <c:v>14</c:v>
                </c:pt>
                <c:pt idx="310">
                  <c:v>15</c:v>
                </c:pt>
                <c:pt idx="311">
                  <c:v>16</c:v>
                </c:pt>
                <c:pt idx="312">
                  <c:v>17</c:v>
                </c:pt>
                <c:pt idx="313">
                  <c:v>18</c:v>
                </c:pt>
                <c:pt idx="314">
                  <c:v>20</c:v>
                </c:pt>
                <c:pt idx="315">
                  <c:v>21</c:v>
                </c:pt>
                <c:pt idx="316">
                  <c:v>22</c:v>
                </c:pt>
                <c:pt idx="317">
                  <c:v>23</c:v>
                </c:pt>
                <c:pt idx="318">
                  <c:v>12</c:v>
                </c:pt>
                <c:pt idx="319">
                  <c:v>13</c:v>
                </c:pt>
                <c:pt idx="320">
                  <c:v>14</c:v>
                </c:pt>
                <c:pt idx="321">
                  <c:v>18</c:v>
                </c:pt>
                <c:pt idx="322">
                  <c:v>19</c:v>
                </c:pt>
                <c:pt idx="323">
                  <c:v>20</c:v>
                </c:pt>
                <c:pt idx="324">
                  <c:v>21</c:v>
                </c:pt>
                <c:pt idx="325">
                  <c:v>22</c:v>
                </c:pt>
                <c:pt idx="326">
                  <c:v>23</c:v>
                </c:pt>
                <c:pt idx="327">
                  <c:v>11</c:v>
                </c:pt>
                <c:pt idx="328">
                  <c:v>12</c:v>
                </c:pt>
                <c:pt idx="329">
                  <c:v>13</c:v>
                </c:pt>
                <c:pt idx="330">
                  <c:v>15</c:v>
                </c:pt>
                <c:pt idx="331">
                  <c:v>16</c:v>
                </c:pt>
                <c:pt idx="332">
                  <c:v>17</c:v>
                </c:pt>
                <c:pt idx="333">
                  <c:v>18</c:v>
                </c:pt>
                <c:pt idx="334">
                  <c:v>19</c:v>
                </c:pt>
                <c:pt idx="335">
                  <c:v>20</c:v>
                </c:pt>
                <c:pt idx="336">
                  <c:v>21</c:v>
                </c:pt>
                <c:pt idx="337">
                  <c:v>23</c:v>
                </c:pt>
                <c:pt idx="338">
                  <c:v>24</c:v>
                </c:pt>
                <c:pt idx="339">
                  <c:v>12</c:v>
                </c:pt>
                <c:pt idx="340">
                  <c:v>13</c:v>
                </c:pt>
                <c:pt idx="341">
                  <c:v>14</c:v>
                </c:pt>
                <c:pt idx="342">
                  <c:v>15</c:v>
                </c:pt>
                <c:pt idx="343">
                  <c:v>16</c:v>
                </c:pt>
                <c:pt idx="344">
                  <c:v>17</c:v>
                </c:pt>
                <c:pt idx="345">
                  <c:v>18</c:v>
                </c:pt>
                <c:pt idx="346">
                  <c:v>19</c:v>
                </c:pt>
                <c:pt idx="347">
                  <c:v>20</c:v>
                </c:pt>
                <c:pt idx="348">
                  <c:v>21</c:v>
                </c:pt>
                <c:pt idx="349">
                  <c:v>22</c:v>
                </c:pt>
                <c:pt idx="350">
                  <c:v>23</c:v>
                </c:pt>
                <c:pt idx="351">
                  <c:v>24</c:v>
                </c:pt>
                <c:pt idx="352">
                  <c:v>16</c:v>
                </c:pt>
                <c:pt idx="353">
                  <c:v>17</c:v>
                </c:pt>
                <c:pt idx="354">
                  <c:v>18</c:v>
                </c:pt>
                <c:pt idx="355">
                  <c:v>19</c:v>
                </c:pt>
                <c:pt idx="356">
                  <c:v>41</c:v>
                </c:pt>
                <c:pt idx="357">
                  <c:v>41</c:v>
                </c:pt>
                <c:pt idx="358">
                  <c:v>37</c:v>
                </c:pt>
                <c:pt idx="359">
                  <c:v>40</c:v>
                </c:pt>
                <c:pt idx="360">
                  <c:v>41</c:v>
                </c:pt>
                <c:pt idx="361">
                  <c:v>38</c:v>
                </c:pt>
                <c:pt idx="362">
                  <c:v>38</c:v>
                </c:pt>
                <c:pt idx="363">
                  <c:v>38</c:v>
                </c:pt>
                <c:pt idx="364">
                  <c:v>39</c:v>
                </c:pt>
                <c:pt idx="365">
                  <c:v>39</c:v>
                </c:pt>
                <c:pt idx="366">
                  <c:v>39</c:v>
                </c:pt>
                <c:pt idx="367">
                  <c:v>40</c:v>
                </c:pt>
                <c:pt idx="368">
                  <c:v>39</c:v>
                </c:pt>
                <c:pt idx="369">
                  <c:v>40</c:v>
                </c:pt>
                <c:pt idx="370">
                  <c:v>41</c:v>
                </c:pt>
                <c:pt idx="371">
                  <c:v>39</c:v>
                </c:pt>
                <c:pt idx="372">
                  <c:v>40</c:v>
                </c:pt>
                <c:pt idx="373">
                  <c:v>41</c:v>
                </c:pt>
                <c:pt idx="374">
                  <c:v>39</c:v>
                </c:pt>
                <c:pt idx="375">
                  <c:v>21</c:v>
                </c:pt>
                <c:pt idx="376">
                  <c:v>29</c:v>
                </c:pt>
                <c:pt idx="378">
                  <c:v>33</c:v>
                </c:pt>
                <c:pt idx="379">
                  <c:v>32</c:v>
                </c:pt>
                <c:pt idx="380">
                  <c:v>33</c:v>
                </c:pt>
                <c:pt idx="381">
                  <c:v>34</c:v>
                </c:pt>
                <c:pt idx="382">
                  <c:v>23</c:v>
                </c:pt>
                <c:pt idx="384">
                  <c:v>33</c:v>
                </c:pt>
                <c:pt idx="385">
                  <c:v>33</c:v>
                </c:pt>
                <c:pt idx="387">
                  <c:v>33</c:v>
                </c:pt>
                <c:pt idx="388">
                  <c:v>30</c:v>
                </c:pt>
              </c:numCache>
            </c:numRef>
          </c:xVal>
          <c:yVal>
            <c:numRef>
              <c:f>Sheet1!$C$2:$C$390</c:f>
              <c:numCache>
                <c:formatCode>General</c:formatCode>
                <c:ptCount val="389"/>
                <c:pt idx="134">
                  <c:v>12</c:v>
                </c:pt>
                <c:pt idx="135">
                  <c:v>12</c:v>
                </c:pt>
                <c:pt idx="136">
                  <c:v>12</c:v>
                </c:pt>
                <c:pt idx="137">
                  <c:v>12</c:v>
                </c:pt>
                <c:pt idx="138">
                  <c:v>12</c:v>
                </c:pt>
                <c:pt idx="139">
                  <c:v>12</c:v>
                </c:pt>
                <c:pt idx="140">
                  <c:v>12</c:v>
                </c:pt>
                <c:pt idx="141">
                  <c:v>12</c:v>
                </c:pt>
                <c:pt idx="142">
                  <c:v>12</c:v>
                </c:pt>
                <c:pt idx="143">
                  <c:v>12</c:v>
                </c:pt>
                <c:pt idx="144">
                  <c:v>12</c:v>
                </c:pt>
                <c:pt idx="145">
                  <c:v>12</c:v>
                </c:pt>
                <c:pt idx="146">
                  <c:v>12</c:v>
                </c:pt>
                <c:pt idx="147">
                  <c:v>13</c:v>
                </c:pt>
                <c:pt idx="148">
                  <c:v>13</c:v>
                </c:pt>
                <c:pt idx="149">
                  <c:v>13</c:v>
                </c:pt>
                <c:pt idx="150">
                  <c:v>13</c:v>
                </c:pt>
                <c:pt idx="151">
                  <c:v>13</c:v>
                </c:pt>
                <c:pt idx="152">
                  <c:v>13</c:v>
                </c:pt>
                <c:pt idx="153">
                  <c:v>13</c:v>
                </c:pt>
                <c:pt idx="154">
                  <c:v>13</c:v>
                </c:pt>
                <c:pt idx="155">
                  <c:v>13</c:v>
                </c:pt>
                <c:pt idx="156">
                  <c:v>13</c:v>
                </c:pt>
                <c:pt idx="157">
                  <c:v>14</c:v>
                </c:pt>
                <c:pt idx="158">
                  <c:v>14</c:v>
                </c:pt>
                <c:pt idx="159">
                  <c:v>14</c:v>
                </c:pt>
                <c:pt idx="160">
                  <c:v>14</c:v>
                </c:pt>
                <c:pt idx="161">
                  <c:v>14</c:v>
                </c:pt>
                <c:pt idx="162">
                  <c:v>14</c:v>
                </c:pt>
                <c:pt idx="163">
                  <c:v>14</c:v>
                </c:pt>
                <c:pt idx="164">
                  <c:v>14</c:v>
                </c:pt>
                <c:pt idx="165">
                  <c:v>14</c:v>
                </c:pt>
                <c:pt idx="166">
                  <c:v>14</c:v>
                </c:pt>
                <c:pt idx="167">
                  <c:v>14</c:v>
                </c:pt>
                <c:pt idx="168">
                  <c:v>14</c:v>
                </c:pt>
                <c:pt idx="169">
                  <c:v>14</c:v>
                </c:pt>
                <c:pt idx="170">
                  <c:v>14</c:v>
                </c:pt>
                <c:pt idx="171">
                  <c:v>14</c:v>
                </c:pt>
                <c:pt idx="172">
                  <c:v>14</c:v>
                </c:pt>
                <c:pt idx="173">
                  <c:v>15</c:v>
                </c:pt>
                <c:pt idx="174">
                  <c:v>15</c:v>
                </c:pt>
                <c:pt idx="175">
                  <c:v>15</c:v>
                </c:pt>
                <c:pt idx="176">
                  <c:v>15</c:v>
                </c:pt>
                <c:pt idx="177">
                  <c:v>15</c:v>
                </c:pt>
                <c:pt idx="178">
                  <c:v>15</c:v>
                </c:pt>
                <c:pt idx="179">
                  <c:v>15</c:v>
                </c:pt>
                <c:pt idx="180">
                  <c:v>15</c:v>
                </c:pt>
                <c:pt idx="181">
                  <c:v>15</c:v>
                </c:pt>
                <c:pt idx="182">
                  <c:v>15</c:v>
                </c:pt>
                <c:pt idx="183">
                  <c:v>15</c:v>
                </c:pt>
                <c:pt idx="184">
                  <c:v>15</c:v>
                </c:pt>
                <c:pt idx="185">
                  <c:v>15</c:v>
                </c:pt>
                <c:pt idx="186">
                  <c:v>15</c:v>
                </c:pt>
                <c:pt idx="187">
                  <c:v>15</c:v>
                </c:pt>
                <c:pt idx="188">
                  <c:v>16</c:v>
                </c:pt>
                <c:pt idx="189">
                  <c:v>16</c:v>
                </c:pt>
                <c:pt idx="190">
                  <c:v>16</c:v>
                </c:pt>
                <c:pt idx="191">
                  <c:v>16</c:v>
                </c:pt>
                <c:pt idx="192">
                  <c:v>16</c:v>
                </c:pt>
                <c:pt idx="193">
                  <c:v>16</c:v>
                </c:pt>
                <c:pt idx="194">
                  <c:v>16</c:v>
                </c:pt>
                <c:pt idx="195">
                  <c:v>16</c:v>
                </c:pt>
                <c:pt idx="196">
                  <c:v>16</c:v>
                </c:pt>
                <c:pt idx="197">
                  <c:v>16</c:v>
                </c:pt>
                <c:pt idx="198">
                  <c:v>16</c:v>
                </c:pt>
                <c:pt idx="199">
                  <c:v>16</c:v>
                </c:pt>
                <c:pt idx="200">
                  <c:v>16</c:v>
                </c:pt>
                <c:pt idx="201">
                  <c:v>16</c:v>
                </c:pt>
                <c:pt idx="202">
                  <c:v>16</c:v>
                </c:pt>
                <c:pt idx="203">
                  <c:v>17</c:v>
                </c:pt>
                <c:pt idx="204">
                  <c:v>17</c:v>
                </c:pt>
                <c:pt idx="205">
                  <c:v>17</c:v>
                </c:pt>
                <c:pt idx="206">
                  <c:v>17</c:v>
                </c:pt>
                <c:pt idx="207">
                  <c:v>17</c:v>
                </c:pt>
                <c:pt idx="208">
                  <c:v>17</c:v>
                </c:pt>
                <c:pt idx="209">
                  <c:v>17</c:v>
                </c:pt>
                <c:pt idx="210">
                  <c:v>17</c:v>
                </c:pt>
                <c:pt idx="211">
                  <c:v>17</c:v>
                </c:pt>
                <c:pt idx="212">
                  <c:v>18</c:v>
                </c:pt>
                <c:pt idx="213">
                  <c:v>18</c:v>
                </c:pt>
                <c:pt idx="214">
                  <c:v>18</c:v>
                </c:pt>
                <c:pt idx="215">
                  <c:v>18</c:v>
                </c:pt>
                <c:pt idx="216">
                  <c:v>18</c:v>
                </c:pt>
                <c:pt idx="217">
                  <c:v>18</c:v>
                </c:pt>
                <c:pt idx="218">
                  <c:v>18</c:v>
                </c:pt>
                <c:pt idx="219">
                  <c:v>18</c:v>
                </c:pt>
                <c:pt idx="220">
                  <c:v>18</c:v>
                </c:pt>
                <c:pt idx="221">
                  <c:v>18</c:v>
                </c:pt>
                <c:pt idx="222">
                  <c:v>18</c:v>
                </c:pt>
                <c:pt idx="223">
                  <c:v>18</c:v>
                </c:pt>
                <c:pt idx="224">
                  <c:v>18</c:v>
                </c:pt>
                <c:pt idx="225">
                  <c:v>19</c:v>
                </c:pt>
                <c:pt idx="226">
                  <c:v>19</c:v>
                </c:pt>
                <c:pt idx="227">
                  <c:v>19</c:v>
                </c:pt>
                <c:pt idx="228">
                  <c:v>19</c:v>
                </c:pt>
                <c:pt idx="229">
                  <c:v>19</c:v>
                </c:pt>
                <c:pt idx="230">
                  <c:v>19</c:v>
                </c:pt>
                <c:pt idx="231">
                  <c:v>19</c:v>
                </c:pt>
                <c:pt idx="232">
                  <c:v>19</c:v>
                </c:pt>
                <c:pt idx="233">
                  <c:v>19</c:v>
                </c:pt>
                <c:pt idx="234">
                  <c:v>19</c:v>
                </c:pt>
                <c:pt idx="235">
                  <c:v>19</c:v>
                </c:pt>
                <c:pt idx="236">
                  <c:v>19</c:v>
                </c:pt>
                <c:pt idx="237">
                  <c:v>19</c:v>
                </c:pt>
                <c:pt idx="238">
                  <c:v>20</c:v>
                </c:pt>
                <c:pt idx="239">
                  <c:v>20</c:v>
                </c:pt>
                <c:pt idx="240">
                  <c:v>20</c:v>
                </c:pt>
                <c:pt idx="241">
                  <c:v>20</c:v>
                </c:pt>
                <c:pt idx="242">
                  <c:v>20</c:v>
                </c:pt>
                <c:pt idx="243">
                  <c:v>20</c:v>
                </c:pt>
                <c:pt idx="244">
                  <c:v>20</c:v>
                </c:pt>
                <c:pt idx="245">
                  <c:v>20</c:v>
                </c:pt>
                <c:pt idx="246">
                  <c:v>20</c:v>
                </c:pt>
                <c:pt idx="247">
                  <c:v>20</c:v>
                </c:pt>
                <c:pt idx="248">
                  <c:v>20</c:v>
                </c:pt>
                <c:pt idx="249">
                  <c:v>20</c:v>
                </c:pt>
                <c:pt idx="250">
                  <c:v>20</c:v>
                </c:pt>
                <c:pt idx="251">
                  <c:v>20</c:v>
                </c:pt>
                <c:pt idx="252">
                  <c:v>20</c:v>
                </c:pt>
                <c:pt idx="253">
                  <c:v>21</c:v>
                </c:pt>
                <c:pt idx="254">
                  <c:v>21</c:v>
                </c:pt>
                <c:pt idx="255">
                  <c:v>21</c:v>
                </c:pt>
                <c:pt idx="256">
                  <c:v>21</c:v>
                </c:pt>
                <c:pt idx="257">
                  <c:v>21</c:v>
                </c:pt>
                <c:pt idx="258">
                  <c:v>21</c:v>
                </c:pt>
                <c:pt idx="259">
                  <c:v>21</c:v>
                </c:pt>
                <c:pt idx="260">
                  <c:v>21</c:v>
                </c:pt>
                <c:pt idx="261">
                  <c:v>21</c:v>
                </c:pt>
                <c:pt idx="262">
                  <c:v>21</c:v>
                </c:pt>
                <c:pt idx="263">
                  <c:v>21</c:v>
                </c:pt>
                <c:pt idx="264">
                  <c:v>21</c:v>
                </c:pt>
                <c:pt idx="265">
                  <c:v>21</c:v>
                </c:pt>
                <c:pt idx="266">
                  <c:v>21</c:v>
                </c:pt>
                <c:pt idx="267">
                  <c:v>22</c:v>
                </c:pt>
                <c:pt idx="268">
                  <c:v>22</c:v>
                </c:pt>
                <c:pt idx="269">
                  <c:v>22</c:v>
                </c:pt>
                <c:pt idx="270">
                  <c:v>22</c:v>
                </c:pt>
                <c:pt idx="271">
                  <c:v>22</c:v>
                </c:pt>
                <c:pt idx="272">
                  <c:v>22</c:v>
                </c:pt>
                <c:pt idx="273">
                  <c:v>22</c:v>
                </c:pt>
                <c:pt idx="274">
                  <c:v>22</c:v>
                </c:pt>
                <c:pt idx="275">
                  <c:v>22</c:v>
                </c:pt>
                <c:pt idx="276">
                  <c:v>23</c:v>
                </c:pt>
                <c:pt idx="277">
                  <c:v>23</c:v>
                </c:pt>
                <c:pt idx="278">
                  <c:v>23</c:v>
                </c:pt>
                <c:pt idx="279">
                  <c:v>23</c:v>
                </c:pt>
                <c:pt idx="280">
                  <c:v>23</c:v>
                </c:pt>
                <c:pt idx="281">
                  <c:v>23</c:v>
                </c:pt>
                <c:pt idx="282">
                  <c:v>23</c:v>
                </c:pt>
                <c:pt idx="283">
                  <c:v>23</c:v>
                </c:pt>
                <c:pt idx="284">
                  <c:v>23</c:v>
                </c:pt>
                <c:pt idx="285">
                  <c:v>23</c:v>
                </c:pt>
                <c:pt idx="286">
                  <c:v>24</c:v>
                </c:pt>
                <c:pt idx="287">
                  <c:v>24</c:v>
                </c:pt>
                <c:pt idx="288">
                  <c:v>24</c:v>
                </c:pt>
                <c:pt idx="289">
                  <c:v>24</c:v>
                </c:pt>
                <c:pt idx="290">
                  <c:v>24</c:v>
                </c:pt>
                <c:pt idx="291">
                  <c:v>24</c:v>
                </c:pt>
                <c:pt idx="292">
                  <c:v>24</c:v>
                </c:pt>
                <c:pt idx="293">
                  <c:v>24</c:v>
                </c:pt>
                <c:pt idx="294">
                  <c:v>24</c:v>
                </c:pt>
                <c:pt idx="295">
                  <c:v>24</c:v>
                </c:pt>
                <c:pt idx="296">
                  <c:v>25</c:v>
                </c:pt>
                <c:pt idx="297">
                  <c:v>25</c:v>
                </c:pt>
                <c:pt idx="298">
                  <c:v>25</c:v>
                </c:pt>
                <c:pt idx="299">
                  <c:v>25</c:v>
                </c:pt>
                <c:pt idx="300">
                  <c:v>25</c:v>
                </c:pt>
                <c:pt idx="301">
                  <c:v>25</c:v>
                </c:pt>
                <c:pt idx="302">
                  <c:v>25</c:v>
                </c:pt>
                <c:pt idx="303">
                  <c:v>25</c:v>
                </c:pt>
                <c:pt idx="304">
                  <c:v>25</c:v>
                </c:pt>
                <c:pt idx="305">
                  <c:v>25</c:v>
                </c:pt>
                <c:pt idx="306">
                  <c:v>25</c:v>
                </c:pt>
                <c:pt idx="307">
                  <c:v>25</c:v>
                </c:pt>
                <c:pt idx="308">
                  <c:v>26</c:v>
                </c:pt>
                <c:pt idx="309">
                  <c:v>26</c:v>
                </c:pt>
                <c:pt idx="310">
                  <c:v>26</c:v>
                </c:pt>
                <c:pt idx="311">
                  <c:v>26</c:v>
                </c:pt>
                <c:pt idx="312">
                  <c:v>26</c:v>
                </c:pt>
                <c:pt idx="313">
                  <c:v>26</c:v>
                </c:pt>
                <c:pt idx="314">
                  <c:v>26</c:v>
                </c:pt>
                <c:pt idx="315">
                  <c:v>26</c:v>
                </c:pt>
                <c:pt idx="316">
                  <c:v>26</c:v>
                </c:pt>
                <c:pt idx="317">
                  <c:v>26</c:v>
                </c:pt>
                <c:pt idx="318">
                  <c:v>27</c:v>
                </c:pt>
                <c:pt idx="319">
                  <c:v>27</c:v>
                </c:pt>
                <c:pt idx="320">
                  <c:v>27</c:v>
                </c:pt>
                <c:pt idx="321">
                  <c:v>27</c:v>
                </c:pt>
                <c:pt idx="322">
                  <c:v>27</c:v>
                </c:pt>
                <c:pt idx="323">
                  <c:v>27</c:v>
                </c:pt>
                <c:pt idx="324">
                  <c:v>27</c:v>
                </c:pt>
                <c:pt idx="325">
                  <c:v>27</c:v>
                </c:pt>
                <c:pt idx="326">
                  <c:v>27</c:v>
                </c:pt>
                <c:pt idx="327">
                  <c:v>28</c:v>
                </c:pt>
                <c:pt idx="328">
                  <c:v>28</c:v>
                </c:pt>
                <c:pt idx="329">
                  <c:v>28</c:v>
                </c:pt>
                <c:pt idx="330">
                  <c:v>28</c:v>
                </c:pt>
                <c:pt idx="331">
                  <c:v>28</c:v>
                </c:pt>
                <c:pt idx="332">
                  <c:v>28</c:v>
                </c:pt>
                <c:pt idx="333">
                  <c:v>28</c:v>
                </c:pt>
                <c:pt idx="334">
                  <c:v>28</c:v>
                </c:pt>
                <c:pt idx="335">
                  <c:v>28</c:v>
                </c:pt>
                <c:pt idx="336">
                  <c:v>28</c:v>
                </c:pt>
                <c:pt idx="337">
                  <c:v>28</c:v>
                </c:pt>
                <c:pt idx="338">
                  <c:v>28</c:v>
                </c:pt>
                <c:pt idx="339">
                  <c:v>29</c:v>
                </c:pt>
                <c:pt idx="340">
                  <c:v>29</c:v>
                </c:pt>
                <c:pt idx="341">
                  <c:v>29</c:v>
                </c:pt>
                <c:pt idx="342">
                  <c:v>29</c:v>
                </c:pt>
                <c:pt idx="343">
                  <c:v>29</c:v>
                </c:pt>
                <c:pt idx="344">
                  <c:v>29</c:v>
                </c:pt>
                <c:pt idx="345">
                  <c:v>29</c:v>
                </c:pt>
                <c:pt idx="346">
                  <c:v>29</c:v>
                </c:pt>
                <c:pt idx="347">
                  <c:v>29</c:v>
                </c:pt>
                <c:pt idx="348">
                  <c:v>29</c:v>
                </c:pt>
                <c:pt idx="349">
                  <c:v>29</c:v>
                </c:pt>
                <c:pt idx="350">
                  <c:v>29</c:v>
                </c:pt>
                <c:pt idx="351">
                  <c:v>29</c:v>
                </c:pt>
                <c:pt idx="352">
                  <c:v>30</c:v>
                </c:pt>
                <c:pt idx="353">
                  <c:v>30</c:v>
                </c:pt>
                <c:pt idx="354">
                  <c:v>30</c:v>
                </c:pt>
                <c:pt idx="355">
                  <c:v>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2CF-41AD-8009-5867DC583DC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Normal DEL id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9"/>
            <c:spPr>
              <a:solidFill>
                <a:schemeClr val="accent6">
                  <a:lumMod val="50000"/>
                </a:schemeClr>
              </a:solidFill>
              <a:ln w="9525">
                <a:noFill/>
              </a:ln>
              <a:effectLst/>
            </c:spPr>
          </c:marker>
          <c:xVal>
            <c:numRef>
              <c:f>Sheet1!$A$2:$A$390</c:f>
              <c:numCache>
                <c:formatCode>General</c:formatCode>
                <c:ptCount val="389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  <c:pt idx="8">
                  <c:v>19</c:v>
                </c:pt>
                <c:pt idx="9">
                  <c:v>20</c:v>
                </c:pt>
                <c:pt idx="10">
                  <c:v>21</c:v>
                </c:pt>
                <c:pt idx="11">
                  <c:v>8</c:v>
                </c:pt>
                <c:pt idx="12">
                  <c:v>9</c:v>
                </c:pt>
                <c:pt idx="13">
                  <c:v>10</c:v>
                </c:pt>
                <c:pt idx="14">
                  <c:v>11</c:v>
                </c:pt>
                <c:pt idx="15">
                  <c:v>12</c:v>
                </c:pt>
                <c:pt idx="16">
                  <c:v>13</c:v>
                </c:pt>
                <c:pt idx="17">
                  <c:v>14</c:v>
                </c:pt>
                <c:pt idx="18">
                  <c:v>15</c:v>
                </c:pt>
                <c:pt idx="19">
                  <c:v>16</c:v>
                </c:pt>
                <c:pt idx="20">
                  <c:v>17</c:v>
                </c:pt>
                <c:pt idx="21">
                  <c:v>18</c:v>
                </c:pt>
                <c:pt idx="22">
                  <c:v>19</c:v>
                </c:pt>
                <c:pt idx="23">
                  <c:v>20</c:v>
                </c:pt>
                <c:pt idx="24">
                  <c:v>21</c:v>
                </c:pt>
                <c:pt idx="25">
                  <c:v>22</c:v>
                </c:pt>
                <c:pt idx="26">
                  <c:v>23</c:v>
                </c:pt>
                <c:pt idx="27">
                  <c:v>24</c:v>
                </c:pt>
                <c:pt idx="41">
                  <c:v>11</c:v>
                </c:pt>
                <c:pt idx="42">
                  <c:v>12</c:v>
                </c:pt>
                <c:pt idx="43">
                  <c:v>13</c:v>
                </c:pt>
                <c:pt idx="44">
                  <c:v>14</c:v>
                </c:pt>
                <c:pt idx="45">
                  <c:v>15</c:v>
                </c:pt>
                <c:pt idx="46">
                  <c:v>16</c:v>
                </c:pt>
                <c:pt idx="47">
                  <c:v>17</c:v>
                </c:pt>
                <c:pt idx="48">
                  <c:v>18</c:v>
                </c:pt>
                <c:pt idx="49">
                  <c:v>19</c:v>
                </c:pt>
                <c:pt idx="50">
                  <c:v>20</c:v>
                </c:pt>
                <c:pt idx="51">
                  <c:v>21</c:v>
                </c:pt>
                <c:pt idx="52">
                  <c:v>22</c:v>
                </c:pt>
                <c:pt idx="53">
                  <c:v>23</c:v>
                </c:pt>
                <c:pt idx="54">
                  <c:v>24</c:v>
                </c:pt>
                <c:pt idx="55">
                  <c:v>17</c:v>
                </c:pt>
                <c:pt idx="56">
                  <c:v>18</c:v>
                </c:pt>
                <c:pt idx="57">
                  <c:v>19</c:v>
                </c:pt>
                <c:pt idx="58">
                  <c:v>20</c:v>
                </c:pt>
                <c:pt idx="59">
                  <c:v>21</c:v>
                </c:pt>
                <c:pt idx="60">
                  <c:v>22</c:v>
                </c:pt>
                <c:pt idx="61">
                  <c:v>23</c:v>
                </c:pt>
                <c:pt idx="62">
                  <c:v>24</c:v>
                </c:pt>
                <c:pt idx="63">
                  <c:v>12</c:v>
                </c:pt>
                <c:pt idx="64">
                  <c:v>13</c:v>
                </c:pt>
                <c:pt idx="65">
                  <c:v>14</c:v>
                </c:pt>
                <c:pt idx="66">
                  <c:v>15</c:v>
                </c:pt>
                <c:pt idx="67">
                  <c:v>16</c:v>
                </c:pt>
                <c:pt idx="68">
                  <c:v>18</c:v>
                </c:pt>
                <c:pt idx="69">
                  <c:v>19</c:v>
                </c:pt>
                <c:pt idx="70">
                  <c:v>20</c:v>
                </c:pt>
                <c:pt idx="71">
                  <c:v>21</c:v>
                </c:pt>
                <c:pt idx="72">
                  <c:v>22</c:v>
                </c:pt>
                <c:pt idx="73">
                  <c:v>23</c:v>
                </c:pt>
                <c:pt idx="74">
                  <c:v>24</c:v>
                </c:pt>
                <c:pt idx="75">
                  <c:v>11</c:v>
                </c:pt>
                <c:pt idx="76">
                  <c:v>12</c:v>
                </c:pt>
                <c:pt idx="77">
                  <c:v>13</c:v>
                </c:pt>
                <c:pt idx="78">
                  <c:v>14</c:v>
                </c:pt>
                <c:pt idx="79">
                  <c:v>15</c:v>
                </c:pt>
                <c:pt idx="80">
                  <c:v>17</c:v>
                </c:pt>
                <c:pt idx="81">
                  <c:v>18</c:v>
                </c:pt>
                <c:pt idx="82">
                  <c:v>20</c:v>
                </c:pt>
                <c:pt idx="83">
                  <c:v>21</c:v>
                </c:pt>
                <c:pt idx="84">
                  <c:v>22</c:v>
                </c:pt>
                <c:pt idx="85">
                  <c:v>23</c:v>
                </c:pt>
                <c:pt idx="86">
                  <c:v>24</c:v>
                </c:pt>
                <c:pt idx="87">
                  <c:v>12</c:v>
                </c:pt>
                <c:pt idx="88">
                  <c:v>13</c:v>
                </c:pt>
                <c:pt idx="89">
                  <c:v>14</c:v>
                </c:pt>
                <c:pt idx="90">
                  <c:v>15</c:v>
                </c:pt>
                <c:pt idx="91">
                  <c:v>16</c:v>
                </c:pt>
                <c:pt idx="92">
                  <c:v>17</c:v>
                </c:pt>
                <c:pt idx="93">
                  <c:v>18</c:v>
                </c:pt>
                <c:pt idx="94">
                  <c:v>19</c:v>
                </c:pt>
                <c:pt idx="95">
                  <c:v>22</c:v>
                </c:pt>
                <c:pt idx="105">
                  <c:v>12</c:v>
                </c:pt>
                <c:pt idx="106">
                  <c:v>13</c:v>
                </c:pt>
                <c:pt idx="107">
                  <c:v>14</c:v>
                </c:pt>
                <c:pt idx="108">
                  <c:v>16</c:v>
                </c:pt>
                <c:pt idx="109">
                  <c:v>17</c:v>
                </c:pt>
                <c:pt idx="110">
                  <c:v>18</c:v>
                </c:pt>
                <c:pt idx="111">
                  <c:v>19</c:v>
                </c:pt>
                <c:pt idx="112">
                  <c:v>9</c:v>
                </c:pt>
                <c:pt idx="113">
                  <c:v>11</c:v>
                </c:pt>
                <c:pt idx="114">
                  <c:v>17</c:v>
                </c:pt>
                <c:pt idx="120">
                  <c:v>15</c:v>
                </c:pt>
                <c:pt idx="121">
                  <c:v>16</c:v>
                </c:pt>
                <c:pt idx="122">
                  <c:v>17</c:v>
                </c:pt>
                <c:pt idx="123">
                  <c:v>21</c:v>
                </c:pt>
                <c:pt idx="124">
                  <c:v>13</c:v>
                </c:pt>
                <c:pt idx="125">
                  <c:v>14</c:v>
                </c:pt>
                <c:pt idx="126">
                  <c:v>17</c:v>
                </c:pt>
                <c:pt idx="127">
                  <c:v>18</c:v>
                </c:pt>
                <c:pt idx="128">
                  <c:v>19</c:v>
                </c:pt>
                <c:pt idx="129">
                  <c:v>20</c:v>
                </c:pt>
                <c:pt idx="130">
                  <c:v>21</c:v>
                </c:pt>
                <c:pt idx="131">
                  <c:v>22</c:v>
                </c:pt>
                <c:pt idx="132">
                  <c:v>23</c:v>
                </c:pt>
                <c:pt idx="133">
                  <c:v>24</c:v>
                </c:pt>
                <c:pt idx="134">
                  <c:v>8</c:v>
                </c:pt>
                <c:pt idx="135">
                  <c:v>9</c:v>
                </c:pt>
                <c:pt idx="136">
                  <c:v>10</c:v>
                </c:pt>
                <c:pt idx="137">
                  <c:v>11</c:v>
                </c:pt>
                <c:pt idx="138">
                  <c:v>13</c:v>
                </c:pt>
                <c:pt idx="139">
                  <c:v>14</c:v>
                </c:pt>
                <c:pt idx="140">
                  <c:v>17</c:v>
                </c:pt>
                <c:pt idx="141">
                  <c:v>18</c:v>
                </c:pt>
                <c:pt idx="142">
                  <c:v>19</c:v>
                </c:pt>
                <c:pt idx="143">
                  <c:v>20</c:v>
                </c:pt>
                <c:pt idx="144">
                  <c:v>22</c:v>
                </c:pt>
                <c:pt idx="145">
                  <c:v>23</c:v>
                </c:pt>
                <c:pt idx="146">
                  <c:v>24</c:v>
                </c:pt>
                <c:pt idx="147">
                  <c:v>15</c:v>
                </c:pt>
                <c:pt idx="148">
                  <c:v>16</c:v>
                </c:pt>
                <c:pt idx="149">
                  <c:v>17</c:v>
                </c:pt>
                <c:pt idx="150">
                  <c:v>18</c:v>
                </c:pt>
                <c:pt idx="151">
                  <c:v>19</c:v>
                </c:pt>
                <c:pt idx="152">
                  <c:v>20</c:v>
                </c:pt>
                <c:pt idx="153">
                  <c:v>21</c:v>
                </c:pt>
                <c:pt idx="154">
                  <c:v>22</c:v>
                </c:pt>
                <c:pt idx="155">
                  <c:v>23</c:v>
                </c:pt>
                <c:pt idx="156">
                  <c:v>24</c:v>
                </c:pt>
                <c:pt idx="157">
                  <c:v>9</c:v>
                </c:pt>
                <c:pt idx="158">
                  <c:v>10</c:v>
                </c:pt>
                <c:pt idx="159">
                  <c:v>11</c:v>
                </c:pt>
                <c:pt idx="160">
                  <c:v>12</c:v>
                </c:pt>
                <c:pt idx="161">
                  <c:v>13</c:v>
                </c:pt>
                <c:pt idx="162">
                  <c:v>14</c:v>
                </c:pt>
                <c:pt idx="163">
                  <c:v>15</c:v>
                </c:pt>
                <c:pt idx="164">
                  <c:v>16</c:v>
                </c:pt>
                <c:pt idx="165">
                  <c:v>17</c:v>
                </c:pt>
                <c:pt idx="166">
                  <c:v>18</c:v>
                </c:pt>
                <c:pt idx="167">
                  <c:v>19</c:v>
                </c:pt>
                <c:pt idx="168">
                  <c:v>20</c:v>
                </c:pt>
                <c:pt idx="169">
                  <c:v>21</c:v>
                </c:pt>
                <c:pt idx="170">
                  <c:v>22</c:v>
                </c:pt>
                <c:pt idx="171">
                  <c:v>23</c:v>
                </c:pt>
                <c:pt idx="172">
                  <c:v>24</c:v>
                </c:pt>
                <c:pt idx="173">
                  <c:v>10</c:v>
                </c:pt>
                <c:pt idx="174">
                  <c:v>11</c:v>
                </c:pt>
                <c:pt idx="175">
                  <c:v>12</c:v>
                </c:pt>
                <c:pt idx="176">
                  <c:v>13</c:v>
                </c:pt>
                <c:pt idx="177">
                  <c:v>14</c:v>
                </c:pt>
                <c:pt idx="178">
                  <c:v>15</c:v>
                </c:pt>
                <c:pt idx="179">
                  <c:v>16</c:v>
                </c:pt>
                <c:pt idx="180">
                  <c:v>17</c:v>
                </c:pt>
                <c:pt idx="181">
                  <c:v>18</c:v>
                </c:pt>
                <c:pt idx="182">
                  <c:v>19</c:v>
                </c:pt>
                <c:pt idx="183">
                  <c:v>20</c:v>
                </c:pt>
                <c:pt idx="184">
                  <c:v>21</c:v>
                </c:pt>
                <c:pt idx="185">
                  <c:v>22</c:v>
                </c:pt>
                <c:pt idx="186">
                  <c:v>23</c:v>
                </c:pt>
                <c:pt idx="187">
                  <c:v>24</c:v>
                </c:pt>
                <c:pt idx="188">
                  <c:v>9</c:v>
                </c:pt>
                <c:pt idx="189">
                  <c:v>10</c:v>
                </c:pt>
                <c:pt idx="190">
                  <c:v>12</c:v>
                </c:pt>
                <c:pt idx="191">
                  <c:v>13</c:v>
                </c:pt>
                <c:pt idx="192">
                  <c:v>14</c:v>
                </c:pt>
                <c:pt idx="193">
                  <c:v>15</c:v>
                </c:pt>
                <c:pt idx="194">
                  <c:v>16</c:v>
                </c:pt>
                <c:pt idx="195">
                  <c:v>17</c:v>
                </c:pt>
                <c:pt idx="196">
                  <c:v>18</c:v>
                </c:pt>
                <c:pt idx="197">
                  <c:v>19</c:v>
                </c:pt>
                <c:pt idx="198">
                  <c:v>20</c:v>
                </c:pt>
                <c:pt idx="199">
                  <c:v>21</c:v>
                </c:pt>
                <c:pt idx="200">
                  <c:v>22</c:v>
                </c:pt>
                <c:pt idx="201">
                  <c:v>23</c:v>
                </c:pt>
                <c:pt idx="202">
                  <c:v>24</c:v>
                </c:pt>
                <c:pt idx="203">
                  <c:v>14</c:v>
                </c:pt>
                <c:pt idx="204">
                  <c:v>15</c:v>
                </c:pt>
                <c:pt idx="205">
                  <c:v>16</c:v>
                </c:pt>
                <c:pt idx="206">
                  <c:v>18</c:v>
                </c:pt>
                <c:pt idx="207">
                  <c:v>19</c:v>
                </c:pt>
                <c:pt idx="208">
                  <c:v>20</c:v>
                </c:pt>
                <c:pt idx="209">
                  <c:v>21</c:v>
                </c:pt>
                <c:pt idx="210">
                  <c:v>22</c:v>
                </c:pt>
                <c:pt idx="211">
                  <c:v>24</c:v>
                </c:pt>
                <c:pt idx="212">
                  <c:v>11</c:v>
                </c:pt>
                <c:pt idx="213">
                  <c:v>12</c:v>
                </c:pt>
                <c:pt idx="214">
                  <c:v>13</c:v>
                </c:pt>
                <c:pt idx="215">
                  <c:v>14</c:v>
                </c:pt>
                <c:pt idx="216">
                  <c:v>15</c:v>
                </c:pt>
                <c:pt idx="217">
                  <c:v>16</c:v>
                </c:pt>
                <c:pt idx="218">
                  <c:v>17</c:v>
                </c:pt>
                <c:pt idx="219">
                  <c:v>18</c:v>
                </c:pt>
                <c:pt idx="220">
                  <c:v>19</c:v>
                </c:pt>
                <c:pt idx="221">
                  <c:v>20</c:v>
                </c:pt>
                <c:pt idx="222">
                  <c:v>21</c:v>
                </c:pt>
                <c:pt idx="223">
                  <c:v>23</c:v>
                </c:pt>
                <c:pt idx="224">
                  <c:v>24</c:v>
                </c:pt>
                <c:pt idx="225">
                  <c:v>11</c:v>
                </c:pt>
                <c:pt idx="226">
                  <c:v>12</c:v>
                </c:pt>
                <c:pt idx="227">
                  <c:v>13</c:v>
                </c:pt>
                <c:pt idx="228">
                  <c:v>14</c:v>
                </c:pt>
                <c:pt idx="229">
                  <c:v>15</c:v>
                </c:pt>
                <c:pt idx="230">
                  <c:v>16</c:v>
                </c:pt>
                <c:pt idx="231">
                  <c:v>17</c:v>
                </c:pt>
                <c:pt idx="232">
                  <c:v>18</c:v>
                </c:pt>
                <c:pt idx="233">
                  <c:v>19</c:v>
                </c:pt>
                <c:pt idx="234">
                  <c:v>20</c:v>
                </c:pt>
                <c:pt idx="235">
                  <c:v>22</c:v>
                </c:pt>
                <c:pt idx="236">
                  <c:v>23</c:v>
                </c:pt>
                <c:pt idx="237">
                  <c:v>24</c:v>
                </c:pt>
                <c:pt idx="238">
                  <c:v>9</c:v>
                </c:pt>
                <c:pt idx="239">
                  <c:v>10</c:v>
                </c:pt>
                <c:pt idx="240">
                  <c:v>11</c:v>
                </c:pt>
                <c:pt idx="241">
                  <c:v>12</c:v>
                </c:pt>
                <c:pt idx="242">
                  <c:v>13</c:v>
                </c:pt>
                <c:pt idx="243">
                  <c:v>14</c:v>
                </c:pt>
                <c:pt idx="244">
                  <c:v>15</c:v>
                </c:pt>
                <c:pt idx="245">
                  <c:v>16</c:v>
                </c:pt>
                <c:pt idx="246">
                  <c:v>17</c:v>
                </c:pt>
                <c:pt idx="247">
                  <c:v>18</c:v>
                </c:pt>
                <c:pt idx="248">
                  <c:v>19</c:v>
                </c:pt>
                <c:pt idx="249">
                  <c:v>20</c:v>
                </c:pt>
                <c:pt idx="250">
                  <c:v>22</c:v>
                </c:pt>
                <c:pt idx="251">
                  <c:v>23</c:v>
                </c:pt>
                <c:pt idx="252">
                  <c:v>24</c:v>
                </c:pt>
                <c:pt idx="253">
                  <c:v>10</c:v>
                </c:pt>
                <c:pt idx="254">
                  <c:v>11</c:v>
                </c:pt>
                <c:pt idx="255">
                  <c:v>12</c:v>
                </c:pt>
                <c:pt idx="256">
                  <c:v>13</c:v>
                </c:pt>
                <c:pt idx="257">
                  <c:v>14</c:v>
                </c:pt>
                <c:pt idx="258">
                  <c:v>15</c:v>
                </c:pt>
                <c:pt idx="259">
                  <c:v>16</c:v>
                </c:pt>
                <c:pt idx="260">
                  <c:v>17</c:v>
                </c:pt>
                <c:pt idx="261">
                  <c:v>18</c:v>
                </c:pt>
                <c:pt idx="262">
                  <c:v>19</c:v>
                </c:pt>
                <c:pt idx="263">
                  <c:v>20</c:v>
                </c:pt>
                <c:pt idx="264">
                  <c:v>21</c:v>
                </c:pt>
                <c:pt idx="265">
                  <c:v>22</c:v>
                </c:pt>
                <c:pt idx="266">
                  <c:v>23</c:v>
                </c:pt>
                <c:pt idx="267">
                  <c:v>12</c:v>
                </c:pt>
                <c:pt idx="268">
                  <c:v>13</c:v>
                </c:pt>
                <c:pt idx="269">
                  <c:v>16</c:v>
                </c:pt>
                <c:pt idx="270">
                  <c:v>19</c:v>
                </c:pt>
                <c:pt idx="271">
                  <c:v>20</c:v>
                </c:pt>
                <c:pt idx="272">
                  <c:v>21</c:v>
                </c:pt>
                <c:pt idx="273">
                  <c:v>22</c:v>
                </c:pt>
                <c:pt idx="274">
                  <c:v>23</c:v>
                </c:pt>
                <c:pt idx="275">
                  <c:v>24</c:v>
                </c:pt>
                <c:pt idx="276">
                  <c:v>15</c:v>
                </c:pt>
                <c:pt idx="277">
                  <c:v>16</c:v>
                </c:pt>
                <c:pt idx="278">
                  <c:v>17</c:v>
                </c:pt>
                <c:pt idx="279">
                  <c:v>18</c:v>
                </c:pt>
                <c:pt idx="280">
                  <c:v>19</c:v>
                </c:pt>
                <c:pt idx="281">
                  <c:v>20</c:v>
                </c:pt>
                <c:pt idx="282">
                  <c:v>21</c:v>
                </c:pt>
                <c:pt idx="283">
                  <c:v>22</c:v>
                </c:pt>
                <c:pt idx="284">
                  <c:v>23</c:v>
                </c:pt>
                <c:pt idx="285">
                  <c:v>24</c:v>
                </c:pt>
                <c:pt idx="286">
                  <c:v>11</c:v>
                </c:pt>
                <c:pt idx="287">
                  <c:v>12</c:v>
                </c:pt>
                <c:pt idx="288">
                  <c:v>13</c:v>
                </c:pt>
                <c:pt idx="289">
                  <c:v>14</c:v>
                </c:pt>
                <c:pt idx="290">
                  <c:v>15</c:v>
                </c:pt>
                <c:pt idx="291">
                  <c:v>16</c:v>
                </c:pt>
                <c:pt idx="292">
                  <c:v>17</c:v>
                </c:pt>
                <c:pt idx="293">
                  <c:v>18</c:v>
                </c:pt>
                <c:pt idx="294">
                  <c:v>19</c:v>
                </c:pt>
                <c:pt idx="295">
                  <c:v>24</c:v>
                </c:pt>
                <c:pt idx="296">
                  <c:v>11</c:v>
                </c:pt>
                <c:pt idx="297">
                  <c:v>12</c:v>
                </c:pt>
                <c:pt idx="298">
                  <c:v>13</c:v>
                </c:pt>
                <c:pt idx="299">
                  <c:v>14</c:v>
                </c:pt>
                <c:pt idx="300">
                  <c:v>15</c:v>
                </c:pt>
                <c:pt idx="301">
                  <c:v>16</c:v>
                </c:pt>
                <c:pt idx="302">
                  <c:v>17</c:v>
                </c:pt>
                <c:pt idx="303">
                  <c:v>18</c:v>
                </c:pt>
                <c:pt idx="304">
                  <c:v>20</c:v>
                </c:pt>
                <c:pt idx="305">
                  <c:v>22</c:v>
                </c:pt>
                <c:pt idx="306">
                  <c:v>23</c:v>
                </c:pt>
                <c:pt idx="307">
                  <c:v>24</c:v>
                </c:pt>
                <c:pt idx="308">
                  <c:v>13</c:v>
                </c:pt>
                <c:pt idx="309">
                  <c:v>14</c:v>
                </c:pt>
                <c:pt idx="310">
                  <c:v>15</c:v>
                </c:pt>
                <c:pt idx="311">
                  <c:v>16</c:v>
                </c:pt>
                <c:pt idx="312">
                  <c:v>17</c:v>
                </c:pt>
                <c:pt idx="313">
                  <c:v>18</c:v>
                </c:pt>
                <c:pt idx="314">
                  <c:v>20</c:v>
                </c:pt>
                <c:pt idx="315">
                  <c:v>21</c:v>
                </c:pt>
                <c:pt idx="316">
                  <c:v>22</c:v>
                </c:pt>
                <c:pt idx="317">
                  <c:v>23</c:v>
                </c:pt>
                <c:pt idx="318">
                  <c:v>12</c:v>
                </c:pt>
                <c:pt idx="319">
                  <c:v>13</c:v>
                </c:pt>
                <c:pt idx="320">
                  <c:v>14</c:v>
                </c:pt>
                <c:pt idx="321">
                  <c:v>18</c:v>
                </c:pt>
                <c:pt idx="322">
                  <c:v>19</c:v>
                </c:pt>
                <c:pt idx="323">
                  <c:v>20</c:v>
                </c:pt>
                <c:pt idx="324">
                  <c:v>21</c:v>
                </c:pt>
                <c:pt idx="325">
                  <c:v>22</c:v>
                </c:pt>
                <c:pt idx="326">
                  <c:v>23</c:v>
                </c:pt>
                <c:pt idx="327">
                  <c:v>11</c:v>
                </c:pt>
                <c:pt idx="328">
                  <c:v>12</c:v>
                </c:pt>
                <c:pt idx="329">
                  <c:v>13</c:v>
                </c:pt>
                <c:pt idx="330">
                  <c:v>15</c:v>
                </c:pt>
                <c:pt idx="331">
                  <c:v>16</c:v>
                </c:pt>
                <c:pt idx="332">
                  <c:v>17</c:v>
                </c:pt>
                <c:pt idx="333">
                  <c:v>18</c:v>
                </c:pt>
                <c:pt idx="334">
                  <c:v>19</c:v>
                </c:pt>
                <c:pt idx="335">
                  <c:v>20</c:v>
                </c:pt>
                <c:pt idx="336">
                  <c:v>21</c:v>
                </c:pt>
                <c:pt idx="337">
                  <c:v>23</c:v>
                </c:pt>
                <c:pt idx="338">
                  <c:v>24</c:v>
                </c:pt>
                <c:pt idx="339">
                  <c:v>12</c:v>
                </c:pt>
                <c:pt idx="340">
                  <c:v>13</c:v>
                </c:pt>
                <c:pt idx="341">
                  <c:v>14</c:v>
                </c:pt>
                <c:pt idx="342">
                  <c:v>15</c:v>
                </c:pt>
                <c:pt idx="343">
                  <c:v>16</c:v>
                </c:pt>
                <c:pt idx="344">
                  <c:v>17</c:v>
                </c:pt>
                <c:pt idx="345">
                  <c:v>18</c:v>
                </c:pt>
                <c:pt idx="346">
                  <c:v>19</c:v>
                </c:pt>
                <c:pt idx="347">
                  <c:v>20</c:v>
                </c:pt>
                <c:pt idx="348">
                  <c:v>21</c:v>
                </c:pt>
                <c:pt idx="349">
                  <c:v>22</c:v>
                </c:pt>
                <c:pt idx="350">
                  <c:v>23</c:v>
                </c:pt>
                <c:pt idx="351">
                  <c:v>24</c:v>
                </c:pt>
                <c:pt idx="352">
                  <c:v>16</c:v>
                </c:pt>
                <c:pt idx="353">
                  <c:v>17</c:v>
                </c:pt>
                <c:pt idx="354">
                  <c:v>18</c:v>
                </c:pt>
                <c:pt idx="355">
                  <c:v>19</c:v>
                </c:pt>
                <c:pt idx="356">
                  <c:v>41</c:v>
                </c:pt>
                <c:pt idx="357">
                  <c:v>41</c:v>
                </c:pt>
                <c:pt idx="358">
                  <c:v>37</c:v>
                </c:pt>
                <c:pt idx="359">
                  <c:v>40</c:v>
                </c:pt>
                <c:pt idx="360">
                  <c:v>41</c:v>
                </c:pt>
                <c:pt idx="361">
                  <c:v>38</c:v>
                </c:pt>
                <c:pt idx="362">
                  <c:v>38</c:v>
                </c:pt>
                <c:pt idx="363">
                  <c:v>38</c:v>
                </c:pt>
                <c:pt idx="364">
                  <c:v>39</c:v>
                </c:pt>
                <c:pt idx="365">
                  <c:v>39</c:v>
                </c:pt>
                <c:pt idx="366">
                  <c:v>39</c:v>
                </c:pt>
                <c:pt idx="367">
                  <c:v>40</c:v>
                </c:pt>
                <c:pt idx="368">
                  <c:v>39</c:v>
                </c:pt>
                <c:pt idx="369">
                  <c:v>40</c:v>
                </c:pt>
                <c:pt idx="370">
                  <c:v>41</c:v>
                </c:pt>
                <c:pt idx="371">
                  <c:v>39</c:v>
                </c:pt>
                <c:pt idx="372">
                  <c:v>40</c:v>
                </c:pt>
                <c:pt idx="373">
                  <c:v>41</c:v>
                </c:pt>
                <c:pt idx="374">
                  <c:v>39</c:v>
                </c:pt>
                <c:pt idx="375">
                  <c:v>21</c:v>
                </c:pt>
                <c:pt idx="376">
                  <c:v>29</c:v>
                </c:pt>
                <c:pt idx="378">
                  <c:v>33</c:v>
                </c:pt>
                <c:pt idx="379">
                  <c:v>32</c:v>
                </c:pt>
                <c:pt idx="380">
                  <c:v>33</c:v>
                </c:pt>
                <c:pt idx="381">
                  <c:v>34</c:v>
                </c:pt>
                <c:pt idx="382">
                  <c:v>23</c:v>
                </c:pt>
                <c:pt idx="384">
                  <c:v>33</c:v>
                </c:pt>
                <c:pt idx="385">
                  <c:v>33</c:v>
                </c:pt>
                <c:pt idx="387">
                  <c:v>33</c:v>
                </c:pt>
                <c:pt idx="388">
                  <c:v>30</c:v>
                </c:pt>
              </c:numCache>
            </c:numRef>
          </c:xVal>
          <c:yVal>
            <c:numRef>
              <c:f>Sheet1!$D$2:$D$390</c:f>
              <c:numCache>
                <c:formatCode>General</c:formatCode>
                <c:ptCount val="389"/>
                <c:pt idx="356">
                  <c:v>12</c:v>
                </c:pt>
                <c:pt idx="357">
                  <c:v>13</c:v>
                </c:pt>
                <c:pt idx="358">
                  <c:v>14</c:v>
                </c:pt>
                <c:pt idx="359">
                  <c:v>15</c:v>
                </c:pt>
                <c:pt idx="360">
                  <c:v>16</c:v>
                </c:pt>
                <c:pt idx="361">
                  <c:v>17</c:v>
                </c:pt>
                <c:pt idx="362">
                  <c:v>18</c:v>
                </c:pt>
                <c:pt idx="363">
                  <c:v>19</c:v>
                </c:pt>
                <c:pt idx="364">
                  <c:v>20</c:v>
                </c:pt>
                <c:pt idx="365">
                  <c:v>21</c:v>
                </c:pt>
                <c:pt idx="366">
                  <c:v>22</c:v>
                </c:pt>
                <c:pt idx="367">
                  <c:v>23</c:v>
                </c:pt>
                <c:pt idx="368">
                  <c:v>24</c:v>
                </c:pt>
                <c:pt idx="369">
                  <c:v>25</c:v>
                </c:pt>
                <c:pt idx="370">
                  <c:v>26</c:v>
                </c:pt>
                <c:pt idx="371">
                  <c:v>27</c:v>
                </c:pt>
                <c:pt idx="372">
                  <c:v>28</c:v>
                </c:pt>
                <c:pt idx="373">
                  <c:v>29</c:v>
                </c:pt>
                <c:pt idx="374">
                  <c:v>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02CF-41AD-8009-5867DC583DC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PTB DEL id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9"/>
            <c:spPr>
              <a:solidFill>
                <a:srgbClr val="C00000"/>
              </a:solidFill>
              <a:ln w="9525">
                <a:noFill/>
              </a:ln>
              <a:effectLst/>
            </c:spPr>
          </c:marker>
          <c:xVal>
            <c:numRef>
              <c:f>Sheet1!$A$2:$A$390</c:f>
              <c:numCache>
                <c:formatCode>General</c:formatCode>
                <c:ptCount val="389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  <c:pt idx="8">
                  <c:v>19</c:v>
                </c:pt>
                <c:pt idx="9">
                  <c:v>20</c:v>
                </c:pt>
                <c:pt idx="10">
                  <c:v>21</c:v>
                </c:pt>
                <c:pt idx="11">
                  <c:v>8</c:v>
                </c:pt>
                <c:pt idx="12">
                  <c:v>9</c:v>
                </c:pt>
                <c:pt idx="13">
                  <c:v>10</c:v>
                </c:pt>
                <c:pt idx="14">
                  <c:v>11</c:v>
                </c:pt>
                <c:pt idx="15">
                  <c:v>12</c:v>
                </c:pt>
                <c:pt idx="16">
                  <c:v>13</c:v>
                </c:pt>
                <c:pt idx="17">
                  <c:v>14</c:v>
                </c:pt>
                <c:pt idx="18">
                  <c:v>15</c:v>
                </c:pt>
                <c:pt idx="19">
                  <c:v>16</c:v>
                </c:pt>
                <c:pt idx="20">
                  <c:v>17</c:v>
                </c:pt>
                <c:pt idx="21">
                  <c:v>18</c:v>
                </c:pt>
                <c:pt idx="22">
                  <c:v>19</c:v>
                </c:pt>
                <c:pt idx="23">
                  <c:v>20</c:v>
                </c:pt>
                <c:pt idx="24">
                  <c:v>21</c:v>
                </c:pt>
                <c:pt idx="25">
                  <c:v>22</c:v>
                </c:pt>
                <c:pt idx="26">
                  <c:v>23</c:v>
                </c:pt>
                <c:pt idx="27">
                  <c:v>24</c:v>
                </c:pt>
                <c:pt idx="41">
                  <c:v>11</c:v>
                </c:pt>
                <c:pt idx="42">
                  <c:v>12</c:v>
                </c:pt>
                <c:pt idx="43">
                  <c:v>13</c:v>
                </c:pt>
                <c:pt idx="44">
                  <c:v>14</c:v>
                </c:pt>
                <c:pt idx="45">
                  <c:v>15</c:v>
                </c:pt>
                <c:pt idx="46">
                  <c:v>16</c:v>
                </c:pt>
                <c:pt idx="47">
                  <c:v>17</c:v>
                </c:pt>
                <c:pt idx="48">
                  <c:v>18</c:v>
                </c:pt>
                <c:pt idx="49">
                  <c:v>19</c:v>
                </c:pt>
                <c:pt idx="50">
                  <c:v>20</c:v>
                </c:pt>
                <c:pt idx="51">
                  <c:v>21</c:v>
                </c:pt>
                <c:pt idx="52">
                  <c:v>22</c:v>
                </c:pt>
                <c:pt idx="53">
                  <c:v>23</c:v>
                </c:pt>
                <c:pt idx="54">
                  <c:v>24</c:v>
                </c:pt>
                <c:pt idx="55">
                  <c:v>17</c:v>
                </c:pt>
                <c:pt idx="56">
                  <c:v>18</c:v>
                </c:pt>
                <c:pt idx="57">
                  <c:v>19</c:v>
                </c:pt>
                <c:pt idx="58">
                  <c:v>20</c:v>
                </c:pt>
                <c:pt idx="59">
                  <c:v>21</c:v>
                </c:pt>
                <c:pt idx="60">
                  <c:v>22</c:v>
                </c:pt>
                <c:pt idx="61">
                  <c:v>23</c:v>
                </c:pt>
                <c:pt idx="62">
                  <c:v>24</c:v>
                </c:pt>
                <c:pt idx="63">
                  <c:v>12</c:v>
                </c:pt>
                <c:pt idx="64">
                  <c:v>13</c:v>
                </c:pt>
                <c:pt idx="65">
                  <c:v>14</c:v>
                </c:pt>
                <c:pt idx="66">
                  <c:v>15</c:v>
                </c:pt>
                <c:pt idx="67">
                  <c:v>16</c:v>
                </c:pt>
                <c:pt idx="68">
                  <c:v>18</c:v>
                </c:pt>
                <c:pt idx="69">
                  <c:v>19</c:v>
                </c:pt>
                <c:pt idx="70">
                  <c:v>20</c:v>
                </c:pt>
                <c:pt idx="71">
                  <c:v>21</c:v>
                </c:pt>
                <c:pt idx="72">
                  <c:v>22</c:v>
                </c:pt>
                <c:pt idx="73">
                  <c:v>23</c:v>
                </c:pt>
                <c:pt idx="74">
                  <c:v>24</c:v>
                </c:pt>
                <c:pt idx="75">
                  <c:v>11</c:v>
                </c:pt>
                <c:pt idx="76">
                  <c:v>12</c:v>
                </c:pt>
                <c:pt idx="77">
                  <c:v>13</c:v>
                </c:pt>
                <c:pt idx="78">
                  <c:v>14</c:v>
                </c:pt>
                <c:pt idx="79">
                  <c:v>15</c:v>
                </c:pt>
                <c:pt idx="80">
                  <c:v>17</c:v>
                </c:pt>
                <c:pt idx="81">
                  <c:v>18</c:v>
                </c:pt>
                <c:pt idx="82">
                  <c:v>20</c:v>
                </c:pt>
                <c:pt idx="83">
                  <c:v>21</c:v>
                </c:pt>
                <c:pt idx="84">
                  <c:v>22</c:v>
                </c:pt>
                <c:pt idx="85">
                  <c:v>23</c:v>
                </c:pt>
                <c:pt idx="86">
                  <c:v>24</c:v>
                </c:pt>
                <c:pt idx="87">
                  <c:v>12</c:v>
                </c:pt>
                <c:pt idx="88">
                  <c:v>13</c:v>
                </c:pt>
                <c:pt idx="89">
                  <c:v>14</c:v>
                </c:pt>
                <c:pt idx="90">
                  <c:v>15</c:v>
                </c:pt>
                <c:pt idx="91">
                  <c:v>16</c:v>
                </c:pt>
                <c:pt idx="92">
                  <c:v>17</c:v>
                </c:pt>
                <c:pt idx="93">
                  <c:v>18</c:v>
                </c:pt>
                <c:pt idx="94">
                  <c:v>19</c:v>
                </c:pt>
                <c:pt idx="95">
                  <c:v>22</c:v>
                </c:pt>
                <c:pt idx="105">
                  <c:v>12</c:v>
                </c:pt>
                <c:pt idx="106">
                  <c:v>13</c:v>
                </c:pt>
                <c:pt idx="107">
                  <c:v>14</c:v>
                </c:pt>
                <c:pt idx="108">
                  <c:v>16</c:v>
                </c:pt>
                <c:pt idx="109">
                  <c:v>17</c:v>
                </c:pt>
                <c:pt idx="110">
                  <c:v>18</c:v>
                </c:pt>
                <c:pt idx="111">
                  <c:v>19</c:v>
                </c:pt>
                <c:pt idx="112">
                  <c:v>9</c:v>
                </c:pt>
                <c:pt idx="113">
                  <c:v>11</c:v>
                </c:pt>
                <c:pt idx="114">
                  <c:v>17</c:v>
                </c:pt>
                <c:pt idx="120">
                  <c:v>15</c:v>
                </c:pt>
                <c:pt idx="121">
                  <c:v>16</c:v>
                </c:pt>
                <c:pt idx="122">
                  <c:v>17</c:v>
                </c:pt>
                <c:pt idx="123">
                  <c:v>21</c:v>
                </c:pt>
                <c:pt idx="124">
                  <c:v>13</c:v>
                </c:pt>
                <c:pt idx="125">
                  <c:v>14</c:v>
                </c:pt>
                <c:pt idx="126">
                  <c:v>17</c:v>
                </c:pt>
                <c:pt idx="127">
                  <c:v>18</c:v>
                </c:pt>
                <c:pt idx="128">
                  <c:v>19</c:v>
                </c:pt>
                <c:pt idx="129">
                  <c:v>20</c:v>
                </c:pt>
                <c:pt idx="130">
                  <c:v>21</c:v>
                </c:pt>
                <c:pt idx="131">
                  <c:v>22</c:v>
                </c:pt>
                <c:pt idx="132">
                  <c:v>23</c:v>
                </c:pt>
                <c:pt idx="133">
                  <c:v>24</c:v>
                </c:pt>
                <c:pt idx="134">
                  <c:v>8</c:v>
                </c:pt>
                <c:pt idx="135">
                  <c:v>9</c:v>
                </c:pt>
                <c:pt idx="136">
                  <c:v>10</c:v>
                </c:pt>
                <c:pt idx="137">
                  <c:v>11</c:v>
                </c:pt>
                <c:pt idx="138">
                  <c:v>13</c:v>
                </c:pt>
                <c:pt idx="139">
                  <c:v>14</c:v>
                </c:pt>
                <c:pt idx="140">
                  <c:v>17</c:v>
                </c:pt>
                <c:pt idx="141">
                  <c:v>18</c:v>
                </c:pt>
                <c:pt idx="142">
                  <c:v>19</c:v>
                </c:pt>
                <c:pt idx="143">
                  <c:v>20</c:v>
                </c:pt>
                <c:pt idx="144">
                  <c:v>22</c:v>
                </c:pt>
                <c:pt idx="145">
                  <c:v>23</c:v>
                </c:pt>
                <c:pt idx="146">
                  <c:v>24</c:v>
                </c:pt>
                <c:pt idx="147">
                  <c:v>15</c:v>
                </c:pt>
                <c:pt idx="148">
                  <c:v>16</c:v>
                </c:pt>
                <c:pt idx="149">
                  <c:v>17</c:v>
                </c:pt>
                <c:pt idx="150">
                  <c:v>18</c:v>
                </c:pt>
                <c:pt idx="151">
                  <c:v>19</c:v>
                </c:pt>
                <c:pt idx="152">
                  <c:v>20</c:v>
                </c:pt>
                <c:pt idx="153">
                  <c:v>21</c:v>
                </c:pt>
                <c:pt idx="154">
                  <c:v>22</c:v>
                </c:pt>
                <c:pt idx="155">
                  <c:v>23</c:v>
                </c:pt>
                <c:pt idx="156">
                  <c:v>24</c:v>
                </c:pt>
                <c:pt idx="157">
                  <c:v>9</c:v>
                </c:pt>
                <c:pt idx="158">
                  <c:v>10</c:v>
                </c:pt>
                <c:pt idx="159">
                  <c:v>11</c:v>
                </c:pt>
                <c:pt idx="160">
                  <c:v>12</c:v>
                </c:pt>
                <c:pt idx="161">
                  <c:v>13</c:v>
                </c:pt>
                <c:pt idx="162">
                  <c:v>14</c:v>
                </c:pt>
                <c:pt idx="163">
                  <c:v>15</c:v>
                </c:pt>
                <c:pt idx="164">
                  <c:v>16</c:v>
                </c:pt>
                <c:pt idx="165">
                  <c:v>17</c:v>
                </c:pt>
                <c:pt idx="166">
                  <c:v>18</c:v>
                </c:pt>
                <c:pt idx="167">
                  <c:v>19</c:v>
                </c:pt>
                <c:pt idx="168">
                  <c:v>20</c:v>
                </c:pt>
                <c:pt idx="169">
                  <c:v>21</c:v>
                </c:pt>
                <c:pt idx="170">
                  <c:v>22</c:v>
                </c:pt>
                <c:pt idx="171">
                  <c:v>23</c:v>
                </c:pt>
                <c:pt idx="172">
                  <c:v>24</c:v>
                </c:pt>
                <c:pt idx="173">
                  <c:v>10</c:v>
                </c:pt>
                <c:pt idx="174">
                  <c:v>11</c:v>
                </c:pt>
                <c:pt idx="175">
                  <c:v>12</c:v>
                </c:pt>
                <c:pt idx="176">
                  <c:v>13</c:v>
                </c:pt>
                <c:pt idx="177">
                  <c:v>14</c:v>
                </c:pt>
                <c:pt idx="178">
                  <c:v>15</c:v>
                </c:pt>
                <c:pt idx="179">
                  <c:v>16</c:v>
                </c:pt>
                <c:pt idx="180">
                  <c:v>17</c:v>
                </c:pt>
                <c:pt idx="181">
                  <c:v>18</c:v>
                </c:pt>
                <c:pt idx="182">
                  <c:v>19</c:v>
                </c:pt>
                <c:pt idx="183">
                  <c:v>20</c:v>
                </c:pt>
                <c:pt idx="184">
                  <c:v>21</c:v>
                </c:pt>
                <c:pt idx="185">
                  <c:v>22</c:v>
                </c:pt>
                <c:pt idx="186">
                  <c:v>23</c:v>
                </c:pt>
                <c:pt idx="187">
                  <c:v>24</c:v>
                </c:pt>
                <c:pt idx="188">
                  <c:v>9</c:v>
                </c:pt>
                <c:pt idx="189">
                  <c:v>10</c:v>
                </c:pt>
                <c:pt idx="190">
                  <c:v>12</c:v>
                </c:pt>
                <c:pt idx="191">
                  <c:v>13</c:v>
                </c:pt>
                <c:pt idx="192">
                  <c:v>14</c:v>
                </c:pt>
                <c:pt idx="193">
                  <c:v>15</c:v>
                </c:pt>
                <c:pt idx="194">
                  <c:v>16</c:v>
                </c:pt>
                <c:pt idx="195">
                  <c:v>17</c:v>
                </c:pt>
                <c:pt idx="196">
                  <c:v>18</c:v>
                </c:pt>
                <c:pt idx="197">
                  <c:v>19</c:v>
                </c:pt>
                <c:pt idx="198">
                  <c:v>20</c:v>
                </c:pt>
                <c:pt idx="199">
                  <c:v>21</c:v>
                </c:pt>
                <c:pt idx="200">
                  <c:v>22</c:v>
                </c:pt>
                <c:pt idx="201">
                  <c:v>23</c:v>
                </c:pt>
                <c:pt idx="202">
                  <c:v>24</c:v>
                </c:pt>
                <c:pt idx="203">
                  <c:v>14</c:v>
                </c:pt>
                <c:pt idx="204">
                  <c:v>15</c:v>
                </c:pt>
                <c:pt idx="205">
                  <c:v>16</c:v>
                </c:pt>
                <c:pt idx="206">
                  <c:v>18</c:v>
                </c:pt>
                <c:pt idx="207">
                  <c:v>19</c:v>
                </c:pt>
                <c:pt idx="208">
                  <c:v>20</c:v>
                </c:pt>
                <c:pt idx="209">
                  <c:v>21</c:v>
                </c:pt>
                <c:pt idx="210">
                  <c:v>22</c:v>
                </c:pt>
                <c:pt idx="211">
                  <c:v>24</c:v>
                </c:pt>
                <c:pt idx="212">
                  <c:v>11</c:v>
                </c:pt>
                <c:pt idx="213">
                  <c:v>12</c:v>
                </c:pt>
                <c:pt idx="214">
                  <c:v>13</c:v>
                </c:pt>
                <c:pt idx="215">
                  <c:v>14</c:v>
                </c:pt>
                <c:pt idx="216">
                  <c:v>15</c:v>
                </c:pt>
                <c:pt idx="217">
                  <c:v>16</c:v>
                </c:pt>
                <c:pt idx="218">
                  <c:v>17</c:v>
                </c:pt>
                <c:pt idx="219">
                  <c:v>18</c:v>
                </c:pt>
                <c:pt idx="220">
                  <c:v>19</c:v>
                </c:pt>
                <c:pt idx="221">
                  <c:v>20</c:v>
                </c:pt>
                <c:pt idx="222">
                  <c:v>21</c:v>
                </c:pt>
                <c:pt idx="223">
                  <c:v>23</c:v>
                </c:pt>
                <c:pt idx="224">
                  <c:v>24</c:v>
                </c:pt>
                <c:pt idx="225">
                  <c:v>11</c:v>
                </c:pt>
                <c:pt idx="226">
                  <c:v>12</c:v>
                </c:pt>
                <c:pt idx="227">
                  <c:v>13</c:v>
                </c:pt>
                <c:pt idx="228">
                  <c:v>14</c:v>
                </c:pt>
                <c:pt idx="229">
                  <c:v>15</c:v>
                </c:pt>
                <c:pt idx="230">
                  <c:v>16</c:v>
                </c:pt>
                <c:pt idx="231">
                  <c:v>17</c:v>
                </c:pt>
                <c:pt idx="232">
                  <c:v>18</c:v>
                </c:pt>
                <c:pt idx="233">
                  <c:v>19</c:v>
                </c:pt>
                <c:pt idx="234">
                  <c:v>20</c:v>
                </c:pt>
                <c:pt idx="235">
                  <c:v>22</c:v>
                </c:pt>
                <c:pt idx="236">
                  <c:v>23</c:v>
                </c:pt>
                <c:pt idx="237">
                  <c:v>24</c:v>
                </c:pt>
                <c:pt idx="238">
                  <c:v>9</c:v>
                </c:pt>
                <c:pt idx="239">
                  <c:v>10</c:v>
                </c:pt>
                <c:pt idx="240">
                  <c:v>11</c:v>
                </c:pt>
                <c:pt idx="241">
                  <c:v>12</c:v>
                </c:pt>
                <c:pt idx="242">
                  <c:v>13</c:v>
                </c:pt>
                <c:pt idx="243">
                  <c:v>14</c:v>
                </c:pt>
                <c:pt idx="244">
                  <c:v>15</c:v>
                </c:pt>
                <c:pt idx="245">
                  <c:v>16</c:v>
                </c:pt>
                <c:pt idx="246">
                  <c:v>17</c:v>
                </c:pt>
                <c:pt idx="247">
                  <c:v>18</c:v>
                </c:pt>
                <c:pt idx="248">
                  <c:v>19</c:v>
                </c:pt>
                <c:pt idx="249">
                  <c:v>20</c:v>
                </c:pt>
                <c:pt idx="250">
                  <c:v>22</c:v>
                </c:pt>
                <c:pt idx="251">
                  <c:v>23</c:v>
                </c:pt>
                <c:pt idx="252">
                  <c:v>24</c:v>
                </c:pt>
                <c:pt idx="253">
                  <c:v>10</c:v>
                </c:pt>
                <c:pt idx="254">
                  <c:v>11</c:v>
                </c:pt>
                <c:pt idx="255">
                  <c:v>12</c:v>
                </c:pt>
                <c:pt idx="256">
                  <c:v>13</c:v>
                </c:pt>
                <c:pt idx="257">
                  <c:v>14</c:v>
                </c:pt>
                <c:pt idx="258">
                  <c:v>15</c:v>
                </c:pt>
                <c:pt idx="259">
                  <c:v>16</c:v>
                </c:pt>
                <c:pt idx="260">
                  <c:v>17</c:v>
                </c:pt>
                <c:pt idx="261">
                  <c:v>18</c:v>
                </c:pt>
                <c:pt idx="262">
                  <c:v>19</c:v>
                </c:pt>
                <c:pt idx="263">
                  <c:v>20</c:v>
                </c:pt>
                <c:pt idx="264">
                  <c:v>21</c:v>
                </c:pt>
                <c:pt idx="265">
                  <c:v>22</c:v>
                </c:pt>
                <c:pt idx="266">
                  <c:v>23</c:v>
                </c:pt>
                <c:pt idx="267">
                  <c:v>12</c:v>
                </c:pt>
                <c:pt idx="268">
                  <c:v>13</c:v>
                </c:pt>
                <c:pt idx="269">
                  <c:v>16</c:v>
                </c:pt>
                <c:pt idx="270">
                  <c:v>19</c:v>
                </c:pt>
                <c:pt idx="271">
                  <c:v>20</c:v>
                </c:pt>
                <c:pt idx="272">
                  <c:v>21</c:v>
                </c:pt>
                <c:pt idx="273">
                  <c:v>22</c:v>
                </c:pt>
                <c:pt idx="274">
                  <c:v>23</c:v>
                </c:pt>
                <c:pt idx="275">
                  <c:v>24</c:v>
                </c:pt>
                <c:pt idx="276">
                  <c:v>15</c:v>
                </c:pt>
                <c:pt idx="277">
                  <c:v>16</c:v>
                </c:pt>
                <c:pt idx="278">
                  <c:v>17</c:v>
                </c:pt>
                <c:pt idx="279">
                  <c:v>18</c:v>
                </c:pt>
                <c:pt idx="280">
                  <c:v>19</c:v>
                </c:pt>
                <c:pt idx="281">
                  <c:v>20</c:v>
                </c:pt>
                <c:pt idx="282">
                  <c:v>21</c:v>
                </c:pt>
                <c:pt idx="283">
                  <c:v>22</c:v>
                </c:pt>
                <c:pt idx="284">
                  <c:v>23</c:v>
                </c:pt>
                <c:pt idx="285">
                  <c:v>24</c:v>
                </c:pt>
                <c:pt idx="286">
                  <c:v>11</c:v>
                </c:pt>
                <c:pt idx="287">
                  <c:v>12</c:v>
                </c:pt>
                <c:pt idx="288">
                  <c:v>13</c:v>
                </c:pt>
                <c:pt idx="289">
                  <c:v>14</c:v>
                </c:pt>
                <c:pt idx="290">
                  <c:v>15</c:v>
                </c:pt>
                <c:pt idx="291">
                  <c:v>16</c:v>
                </c:pt>
                <c:pt idx="292">
                  <c:v>17</c:v>
                </c:pt>
                <c:pt idx="293">
                  <c:v>18</c:v>
                </c:pt>
                <c:pt idx="294">
                  <c:v>19</c:v>
                </c:pt>
                <c:pt idx="295">
                  <c:v>24</c:v>
                </c:pt>
                <c:pt idx="296">
                  <c:v>11</c:v>
                </c:pt>
                <c:pt idx="297">
                  <c:v>12</c:v>
                </c:pt>
                <c:pt idx="298">
                  <c:v>13</c:v>
                </c:pt>
                <c:pt idx="299">
                  <c:v>14</c:v>
                </c:pt>
                <c:pt idx="300">
                  <c:v>15</c:v>
                </c:pt>
                <c:pt idx="301">
                  <c:v>16</c:v>
                </c:pt>
                <c:pt idx="302">
                  <c:v>17</c:v>
                </c:pt>
                <c:pt idx="303">
                  <c:v>18</c:v>
                </c:pt>
                <c:pt idx="304">
                  <c:v>20</c:v>
                </c:pt>
                <c:pt idx="305">
                  <c:v>22</c:v>
                </c:pt>
                <c:pt idx="306">
                  <c:v>23</c:v>
                </c:pt>
                <c:pt idx="307">
                  <c:v>24</c:v>
                </c:pt>
                <c:pt idx="308">
                  <c:v>13</c:v>
                </c:pt>
                <c:pt idx="309">
                  <c:v>14</c:v>
                </c:pt>
                <c:pt idx="310">
                  <c:v>15</c:v>
                </c:pt>
                <c:pt idx="311">
                  <c:v>16</c:v>
                </c:pt>
                <c:pt idx="312">
                  <c:v>17</c:v>
                </c:pt>
                <c:pt idx="313">
                  <c:v>18</c:v>
                </c:pt>
                <c:pt idx="314">
                  <c:v>20</c:v>
                </c:pt>
                <c:pt idx="315">
                  <c:v>21</c:v>
                </c:pt>
                <c:pt idx="316">
                  <c:v>22</c:v>
                </c:pt>
                <c:pt idx="317">
                  <c:v>23</c:v>
                </c:pt>
                <c:pt idx="318">
                  <c:v>12</c:v>
                </c:pt>
                <c:pt idx="319">
                  <c:v>13</c:v>
                </c:pt>
                <c:pt idx="320">
                  <c:v>14</c:v>
                </c:pt>
                <c:pt idx="321">
                  <c:v>18</c:v>
                </c:pt>
                <c:pt idx="322">
                  <c:v>19</c:v>
                </c:pt>
                <c:pt idx="323">
                  <c:v>20</c:v>
                </c:pt>
                <c:pt idx="324">
                  <c:v>21</c:v>
                </c:pt>
                <c:pt idx="325">
                  <c:v>22</c:v>
                </c:pt>
                <c:pt idx="326">
                  <c:v>23</c:v>
                </c:pt>
                <c:pt idx="327">
                  <c:v>11</c:v>
                </c:pt>
                <c:pt idx="328">
                  <c:v>12</c:v>
                </c:pt>
                <c:pt idx="329">
                  <c:v>13</c:v>
                </c:pt>
                <c:pt idx="330">
                  <c:v>15</c:v>
                </c:pt>
                <c:pt idx="331">
                  <c:v>16</c:v>
                </c:pt>
                <c:pt idx="332">
                  <c:v>17</c:v>
                </c:pt>
                <c:pt idx="333">
                  <c:v>18</c:v>
                </c:pt>
                <c:pt idx="334">
                  <c:v>19</c:v>
                </c:pt>
                <c:pt idx="335">
                  <c:v>20</c:v>
                </c:pt>
                <c:pt idx="336">
                  <c:v>21</c:v>
                </c:pt>
                <c:pt idx="337">
                  <c:v>23</c:v>
                </c:pt>
                <c:pt idx="338">
                  <c:v>24</c:v>
                </c:pt>
                <c:pt idx="339">
                  <c:v>12</c:v>
                </c:pt>
                <c:pt idx="340">
                  <c:v>13</c:v>
                </c:pt>
                <c:pt idx="341">
                  <c:v>14</c:v>
                </c:pt>
                <c:pt idx="342">
                  <c:v>15</c:v>
                </c:pt>
                <c:pt idx="343">
                  <c:v>16</c:v>
                </c:pt>
                <c:pt idx="344">
                  <c:v>17</c:v>
                </c:pt>
                <c:pt idx="345">
                  <c:v>18</c:v>
                </c:pt>
                <c:pt idx="346">
                  <c:v>19</c:v>
                </c:pt>
                <c:pt idx="347">
                  <c:v>20</c:v>
                </c:pt>
                <c:pt idx="348">
                  <c:v>21</c:v>
                </c:pt>
                <c:pt idx="349">
                  <c:v>22</c:v>
                </c:pt>
                <c:pt idx="350">
                  <c:v>23</c:v>
                </c:pt>
                <c:pt idx="351">
                  <c:v>24</c:v>
                </c:pt>
                <c:pt idx="352">
                  <c:v>16</c:v>
                </c:pt>
                <c:pt idx="353">
                  <c:v>17</c:v>
                </c:pt>
                <c:pt idx="354">
                  <c:v>18</c:v>
                </c:pt>
                <c:pt idx="355">
                  <c:v>19</c:v>
                </c:pt>
                <c:pt idx="356">
                  <c:v>41</c:v>
                </c:pt>
                <c:pt idx="357">
                  <c:v>41</c:v>
                </c:pt>
                <c:pt idx="358">
                  <c:v>37</c:v>
                </c:pt>
                <c:pt idx="359">
                  <c:v>40</c:v>
                </c:pt>
                <c:pt idx="360">
                  <c:v>41</c:v>
                </c:pt>
                <c:pt idx="361">
                  <c:v>38</c:v>
                </c:pt>
                <c:pt idx="362">
                  <c:v>38</c:v>
                </c:pt>
                <c:pt idx="363">
                  <c:v>38</c:v>
                </c:pt>
                <c:pt idx="364">
                  <c:v>39</c:v>
                </c:pt>
                <c:pt idx="365">
                  <c:v>39</c:v>
                </c:pt>
                <c:pt idx="366">
                  <c:v>39</c:v>
                </c:pt>
                <c:pt idx="367">
                  <c:v>40</c:v>
                </c:pt>
                <c:pt idx="368">
                  <c:v>39</c:v>
                </c:pt>
                <c:pt idx="369">
                  <c:v>40</c:v>
                </c:pt>
                <c:pt idx="370">
                  <c:v>41</c:v>
                </c:pt>
                <c:pt idx="371">
                  <c:v>39</c:v>
                </c:pt>
                <c:pt idx="372">
                  <c:v>40</c:v>
                </c:pt>
                <c:pt idx="373">
                  <c:v>41</c:v>
                </c:pt>
                <c:pt idx="374">
                  <c:v>39</c:v>
                </c:pt>
                <c:pt idx="375">
                  <c:v>21</c:v>
                </c:pt>
                <c:pt idx="376">
                  <c:v>29</c:v>
                </c:pt>
                <c:pt idx="378">
                  <c:v>33</c:v>
                </c:pt>
                <c:pt idx="379">
                  <c:v>32</c:v>
                </c:pt>
                <c:pt idx="380">
                  <c:v>33</c:v>
                </c:pt>
                <c:pt idx="381">
                  <c:v>34</c:v>
                </c:pt>
                <c:pt idx="382">
                  <c:v>23</c:v>
                </c:pt>
                <c:pt idx="384">
                  <c:v>33</c:v>
                </c:pt>
                <c:pt idx="385">
                  <c:v>33</c:v>
                </c:pt>
                <c:pt idx="387">
                  <c:v>33</c:v>
                </c:pt>
                <c:pt idx="388">
                  <c:v>30</c:v>
                </c:pt>
              </c:numCache>
            </c:numRef>
          </c:xVal>
          <c:yVal>
            <c:numRef>
              <c:f>Sheet1!$E$2:$E$390</c:f>
              <c:numCache>
                <c:formatCode>General</c:formatCode>
                <c:ptCount val="389"/>
                <c:pt idx="375">
                  <c:v>1</c:v>
                </c:pt>
                <c:pt idx="376">
                  <c:v>2</c:v>
                </c:pt>
                <c:pt idx="378">
                  <c:v>3</c:v>
                </c:pt>
                <c:pt idx="379">
                  <c:v>4</c:v>
                </c:pt>
                <c:pt idx="380">
                  <c:v>5</c:v>
                </c:pt>
                <c:pt idx="381">
                  <c:v>6</c:v>
                </c:pt>
                <c:pt idx="382">
                  <c:v>7</c:v>
                </c:pt>
                <c:pt idx="384">
                  <c:v>8</c:v>
                </c:pt>
                <c:pt idx="385">
                  <c:v>9</c:v>
                </c:pt>
                <c:pt idx="387">
                  <c:v>10</c:v>
                </c:pt>
                <c:pt idx="388">
                  <c:v>11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4B9-4372-B765-145868F73E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53925616"/>
        <c:axId val="953923952"/>
      </c:scatterChart>
      <c:valAx>
        <c:axId val="953925616"/>
        <c:scaling>
          <c:orientation val="minMax"/>
          <c:max val="43"/>
          <c:min val="6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algn="ctr" rtl="0">
                  <a:defRPr sz="133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Gestational age (weeks)</a:t>
                </a:r>
                <a:endParaRPr lang="zh-CN"/>
              </a:p>
              <a:p>
                <a:pPr algn="ctr" rtl="0">
                  <a:defRPr/>
                </a:pP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 rtl="0">
                <a:defRPr sz="133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953923952"/>
        <c:crosses val="autoZero"/>
        <c:crossBetween val="midCat"/>
        <c:majorUnit val="5"/>
        <c:minorUnit val="2"/>
      </c:valAx>
      <c:valAx>
        <c:axId val="953923952"/>
        <c:scaling>
          <c:orientation val="minMax"/>
          <c:max val="31"/>
          <c:min val="0"/>
        </c:scaling>
        <c:delete val="1"/>
        <c:axPos val="l"/>
        <c:majorGridlines>
          <c:spPr>
            <a:ln w="12700" cap="rnd" cmpd="dbl" algn="ctr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</a:ln>
            <a:effectLst>
              <a:outerShdw dist="50800" sx="1000" sy="1000" algn="ctr" rotWithShape="0">
                <a:schemeClr val="tx1"/>
              </a:outerShdw>
              <a:softEdge rad="0"/>
            </a:effectLst>
          </c:spPr>
        </c:majorGridlines>
        <c:numFmt formatCode="General" sourceLinked="1"/>
        <c:majorTickMark val="out"/>
        <c:minorTickMark val="none"/>
        <c:tickLblPos val="nextTo"/>
        <c:crossAx val="953925616"/>
        <c:crosses val="autoZero"/>
        <c:crossBetween val="midCat"/>
        <c:majorUnit val="1"/>
        <c:minorUnit val="1"/>
      </c:valAx>
      <c:spPr>
        <a:solidFill>
          <a:schemeClr val="bg1"/>
        </a:solidFill>
        <a:ln w="28575"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3.8839769917814668E-2"/>
          <c:y val="0.92300643569161156"/>
          <c:w val="0.89965691402978643"/>
          <c:h val="6.723064194735550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zh-CN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1600" dirty="0"/>
              <a:t>UAB Cohort</a:t>
            </a:r>
          </a:p>
          <a:p>
            <a:pPr>
              <a:defRPr sz="1600"/>
            </a:pPr>
            <a:r>
              <a:rPr lang="en-US" sz="1600" dirty="0"/>
              <a:t>(24 subjects,156 samples)</a:t>
            </a:r>
            <a:endParaRPr lang="zh-CN" sz="1600" dirty="0"/>
          </a:p>
        </c:rich>
      </c:tx>
      <c:layout>
        <c:manualLayout>
          <c:xMode val="edge"/>
          <c:yMode val="edge"/>
          <c:x val="0.2452699228152033"/>
          <c:y val="1.29682879409217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5.821226549956908E-2"/>
          <c:y val="0.13091078478956586"/>
          <c:w val="0.86388028645883341"/>
          <c:h val="0.7557031128236142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PTB id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rgbClr val="C00000"/>
              </a:solidFill>
              <a:ln w="9525">
                <a:noFill/>
              </a:ln>
              <a:effectLst/>
            </c:spPr>
          </c:marker>
          <c:xVal>
            <c:numRef>
              <c:f>Sheet1!$A$2:$A$181</c:f>
              <c:numCache>
                <c:formatCode>General</c:formatCode>
                <c:ptCount val="180"/>
                <c:pt idx="0">
                  <c:v>20</c:v>
                </c:pt>
                <c:pt idx="1">
                  <c:v>22</c:v>
                </c:pt>
                <c:pt idx="2">
                  <c:v>15</c:v>
                </c:pt>
                <c:pt idx="3">
                  <c:v>16</c:v>
                </c:pt>
                <c:pt idx="4">
                  <c:v>17</c:v>
                </c:pt>
                <c:pt idx="5">
                  <c:v>18</c:v>
                </c:pt>
                <c:pt idx="6">
                  <c:v>19</c:v>
                </c:pt>
                <c:pt idx="7">
                  <c:v>20</c:v>
                </c:pt>
                <c:pt idx="8">
                  <c:v>21</c:v>
                </c:pt>
                <c:pt idx="9">
                  <c:v>22</c:v>
                </c:pt>
                <c:pt idx="10">
                  <c:v>23</c:v>
                </c:pt>
                <c:pt idx="11">
                  <c:v>19</c:v>
                </c:pt>
                <c:pt idx="12">
                  <c:v>22</c:v>
                </c:pt>
                <c:pt idx="13">
                  <c:v>23</c:v>
                </c:pt>
                <c:pt idx="14">
                  <c:v>20</c:v>
                </c:pt>
                <c:pt idx="15">
                  <c:v>22</c:v>
                </c:pt>
                <c:pt idx="16">
                  <c:v>24</c:v>
                </c:pt>
                <c:pt idx="17">
                  <c:v>16</c:v>
                </c:pt>
                <c:pt idx="18">
                  <c:v>19</c:v>
                </c:pt>
                <c:pt idx="19">
                  <c:v>21</c:v>
                </c:pt>
                <c:pt idx="20">
                  <c:v>23</c:v>
                </c:pt>
                <c:pt idx="21">
                  <c:v>11</c:v>
                </c:pt>
                <c:pt idx="22">
                  <c:v>12</c:v>
                </c:pt>
                <c:pt idx="23">
                  <c:v>14</c:v>
                </c:pt>
                <c:pt idx="24">
                  <c:v>15</c:v>
                </c:pt>
                <c:pt idx="25">
                  <c:v>16</c:v>
                </c:pt>
                <c:pt idx="26">
                  <c:v>18</c:v>
                </c:pt>
                <c:pt idx="27">
                  <c:v>19</c:v>
                </c:pt>
                <c:pt idx="28">
                  <c:v>21</c:v>
                </c:pt>
                <c:pt idx="29">
                  <c:v>23</c:v>
                </c:pt>
                <c:pt idx="30">
                  <c:v>24</c:v>
                </c:pt>
                <c:pt idx="31">
                  <c:v>10</c:v>
                </c:pt>
                <c:pt idx="32">
                  <c:v>11</c:v>
                </c:pt>
                <c:pt idx="33">
                  <c:v>12</c:v>
                </c:pt>
                <c:pt idx="34">
                  <c:v>14</c:v>
                </c:pt>
                <c:pt idx="35">
                  <c:v>16</c:v>
                </c:pt>
                <c:pt idx="36">
                  <c:v>17</c:v>
                </c:pt>
                <c:pt idx="37">
                  <c:v>18</c:v>
                </c:pt>
                <c:pt idx="38">
                  <c:v>19</c:v>
                </c:pt>
                <c:pt idx="39">
                  <c:v>20</c:v>
                </c:pt>
                <c:pt idx="40">
                  <c:v>21</c:v>
                </c:pt>
                <c:pt idx="41">
                  <c:v>22</c:v>
                </c:pt>
                <c:pt idx="42">
                  <c:v>23</c:v>
                </c:pt>
                <c:pt idx="43">
                  <c:v>24</c:v>
                </c:pt>
                <c:pt idx="44">
                  <c:v>16</c:v>
                </c:pt>
                <c:pt idx="45">
                  <c:v>17</c:v>
                </c:pt>
                <c:pt idx="46">
                  <c:v>18</c:v>
                </c:pt>
                <c:pt idx="47">
                  <c:v>22</c:v>
                </c:pt>
                <c:pt idx="48">
                  <c:v>24</c:v>
                </c:pt>
                <c:pt idx="49">
                  <c:v>14</c:v>
                </c:pt>
                <c:pt idx="50">
                  <c:v>16</c:v>
                </c:pt>
                <c:pt idx="51">
                  <c:v>17</c:v>
                </c:pt>
                <c:pt idx="52">
                  <c:v>18</c:v>
                </c:pt>
                <c:pt idx="53">
                  <c:v>19</c:v>
                </c:pt>
                <c:pt idx="54">
                  <c:v>20</c:v>
                </c:pt>
                <c:pt idx="55">
                  <c:v>21</c:v>
                </c:pt>
                <c:pt idx="56">
                  <c:v>23</c:v>
                </c:pt>
                <c:pt idx="57">
                  <c:v>24</c:v>
                </c:pt>
                <c:pt idx="58">
                  <c:v>18</c:v>
                </c:pt>
                <c:pt idx="59">
                  <c:v>19</c:v>
                </c:pt>
                <c:pt idx="60">
                  <c:v>20</c:v>
                </c:pt>
                <c:pt idx="61">
                  <c:v>21</c:v>
                </c:pt>
                <c:pt idx="62">
                  <c:v>23</c:v>
                </c:pt>
                <c:pt idx="63">
                  <c:v>24</c:v>
                </c:pt>
                <c:pt idx="64">
                  <c:v>19</c:v>
                </c:pt>
                <c:pt idx="65">
                  <c:v>21</c:v>
                </c:pt>
                <c:pt idx="66">
                  <c:v>22</c:v>
                </c:pt>
                <c:pt idx="67">
                  <c:v>23</c:v>
                </c:pt>
                <c:pt idx="68">
                  <c:v>24</c:v>
                </c:pt>
                <c:pt idx="69">
                  <c:v>16</c:v>
                </c:pt>
                <c:pt idx="70">
                  <c:v>17</c:v>
                </c:pt>
                <c:pt idx="71">
                  <c:v>18</c:v>
                </c:pt>
                <c:pt idx="72">
                  <c:v>19</c:v>
                </c:pt>
                <c:pt idx="73">
                  <c:v>20</c:v>
                </c:pt>
                <c:pt idx="74">
                  <c:v>21</c:v>
                </c:pt>
                <c:pt idx="75">
                  <c:v>22</c:v>
                </c:pt>
                <c:pt idx="76">
                  <c:v>23</c:v>
                </c:pt>
                <c:pt idx="77">
                  <c:v>24</c:v>
                </c:pt>
                <c:pt idx="78">
                  <c:v>15</c:v>
                </c:pt>
                <c:pt idx="79">
                  <c:v>16</c:v>
                </c:pt>
                <c:pt idx="80">
                  <c:v>17</c:v>
                </c:pt>
                <c:pt idx="81">
                  <c:v>18</c:v>
                </c:pt>
                <c:pt idx="82">
                  <c:v>19</c:v>
                </c:pt>
                <c:pt idx="83">
                  <c:v>21</c:v>
                </c:pt>
                <c:pt idx="84">
                  <c:v>24</c:v>
                </c:pt>
                <c:pt idx="85">
                  <c:v>15</c:v>
                </c:pt>
                <c:pt idx="86">
                  <c:v>18</c:v>
                </c:pt>
                <c:pt idx="87">
                  <c:v>19</c:v>
                </c:pt>
                <c:pt idx="88">
                  <c:v>20</c:v>
                </c:pt>
                <c:pt idx="89">
                  <c:v>21</c:v>
                </c:pt>
                <c:pt idx="90">
                  <c:v>22</c:v>
                </c:pt>
                <c:pt idx="91">
                  <c:v>23</c:v>
                </c:pt>
                <c:pt idx="92">
                  <c:v>24</c:v>
                </c:pt>
                <c:pt idx="93">
                  <c:v>16</c:v>
                </c:pt>
                <c:pt idx="94">
                  <c:v>17</c:v>
                </c:pt>
                <c:pt idx="95">
                  <c:v>18</c:v>
                </c:pt>
                <c:pt idx="96">
                  <c:v>19</c:v>
                </c:pt>
                <c:pt idx="97">
                  <c:v>20</c:v>
                </c:pt>
                <c:pt idx="98">
                  <c:v>21</c:v>
                </c:pt>
                <c:pt idx="99">
                  <c:v>22</c:v>
                </c:pt>
                <c:pt idx="100">
                  <c:v>23</c:v>
                </c:pt>
                <c:pt idx="101">
                  <c:v>24</c:v>
                </c:pt>
                <c:pt idx="102">
                  <c:v>20</c:v>
                </c:pt>
                <c:pt idx="103">
                  <c:v>23</c:v>
                </c:pt>
                <c:pt idx="104">
                  <c:v>24</c:v>
                </c:pt>
                <c:pt idx="105">
                  <c:v>16</c:v>
                </c:pt>
                <c:pt idx="106">
                  <c:v>17</c:v>
                </c:pt>
                <c:pt idx="107">
                  <c:v>18</c:v>
                </c:pt>
                <c:pt idx="108">
                  <c:v>19</c:v>
                </c:pt>
                <c:pt idx="109">
                  <c:v>20</c:v>
                </c:pt>
                <c:pt idx="110">
                  <c:v>21</c:v>
                </c:pt>
                <c:pt idx="111">
                  <c:v>22</c:v>
                </c:pt>
                <c:pt idx="112">
                  <c:v>23</c:v>
                </c:pt>
                <c:pt idx="113">
                  <c:v>24</c:v>
                </c:pt>
                <c:pt idx="114">
                  <c:v>17</c:v>
                </c:pt>
                <c:pt idx="115">
                  <c:v>18</c:v>
                </c:pt>
                <c:pt idx="116">
                  <c:v>19</c:v>
                </c:pt>
                <c:pt idx="117">
                  <c:v>20</c:v>
                </c:pt>
                <c:pt idx="118">
                  <c:v>21</c:v>
                </c:pt>
                <c:pt idx="119">
                  <c:v>22</c:v>
                </c:pt>
                <c:pt idx="120">
                  <c:v>23</c:v>
                </c:pt>
                <c:pt idx="121">
                  <c:v>24</c:v>
                </c:pt>
                <c:pt idx="122">
                  <c:v>18</c:v>
                </c:pt>
                <c:pt idx="123">
                  <c:v>20</c:v>
                </c:pt>
                <c:pt idx="124">
                  <c:v>22</c:v>
                </c:pt>
                <c:pt idx="125">
                  <c:v>24</c:v>
                </c:pt>
                <c:pt idx="126">
                  <c:v>20</c:v>
                </c:pt>
                <c:pt idx="127">
                  <c:v>22</c:v>
                </c:pt>
                <c:pt idx="128">
                  <c:v>24</c:v>
                </c:pt>
                <c:pt idx="129">
                  <c:v>16</c:v>
                </c:pt>
                <c:pt idx="130">
                  <c:v>18</c:v>
                </c:pt>
                <c:pt idx="131">
                  <c:v>19</c:v>
                </c:pt>
                <c:pt idx="132">
                  <c:v>20</c:v>
                </c:pt>
                <c:pt idx="133">
                  <c:v>21</c:v>
                </c:pt>
                <c:pt idx="134">
                  <c:v>22</c:v>
                </c:pt>
                <c:pt idx="135">
                  <c:v>23</c:v>
                </c:pt>
                <c:pt idx="136">
                  <c:v>24</c:v>
                </c:pt>
                <c:pt idx="137">
                  <c:v>17</c:v>
                </c:pt>
                <c:pt idx="138">
                  <c:v>18</c:v>
                </c:pt>
                <c:pt idx="139">
                  <c:v>21</c:v>
                </c:pt>
                <c:pt idx="140">
                  <c:v>22</c:v>
                </c:pt>
                <c:pt idx="141">
                  <c:v>23</c:v>
                </c:pt>
                <c:pt idx="142">
                  <c:v>24</c:v>
                </c:pt>
                <c:pt idx="143">
                  <c:v>20</c:v>
                </c:pt>
                <c:pt idx="144">
                  <c:v>21</c:v>
                </c:pt>
                <c:pt idx="145">
                  <c:v>22</c:v>
                </c:pt>
                <c:pt idx="146">
                  <c:v>23</c:v>
                </c:pt>
                <c:pt idx="147">
                  <c:v>24</c:v>
                </c:pt>
                <c:pt idx="148">
                  <c:v>16</c:v>
                </c:pt>
                <c:pt idx="149">
                  <c:v>18</c:v>
                </c:pt>
                <c:pt idx="150">
                  <c:v>19</c:v>
                </c:pt>
                <c:pt idx="151">
                  <c:v>20</c:v>
                </c:pt>
                <c:pt idx="152">
                  <c:v>21</c:v>
                </c:pt>
                <c:pt idx="153">
                  <c:v>22</c:v>
                </c:pt>
                <c:pt idx="154">
                  <c:v>23</c:v>
                </c:pt>
                <c:pt idx="155">
                  <c:v>24</c:v>
                </c:pt>
                <c:pt idx="156">
                  <c:v>37</c:v>
                </c:pt>
                <c:pt idx="157">
                  <c:v>37</c:v>
                </c:pt>
                <c:pt idx="158">
                  <c:v>40</c:v>
                </c:pt>
                <c:pt idx="159">
                  <c:v>39</c:v>
                </c:pt>
                <c:pt idx="160">
                  <c:v>37</c:v>
                </c:pt>
                <c:pt idx="161">
                  <c:v>38</c:v>
                </c:pt>
                <c:pt idx="162">
                  <c:v>40</c:v>
                </c:pt>
                <c:pt idx="163">
                  <c:v>37</c:v>
                </c:pt>
                <c:pt idx="164">
                  <c:v>39</c:v>
                </c:pt>
                <c:pt idx="165">
                  <c:v>38</c:v>
                </c:pt>
                <c:pt idx="166">
                  <c:v>37</c:v>
                </c:pt>
                <c:pt idx="167">
                  <c:v>37</c:v>
                </c:pt>
                <c:pt idx="168">
                  <c:v>23</c:v>
                </c:pt>
                <c:pt idx="169">
                  <c:v>25</c:v>
                </c:pt>
                <c:pt idx="170">
                  <c:v>33</c:v>
                </c:pt>
                <c:pt idx="171">
                  <c:v>26</c:v>
                </c:pt>
                <c:pt idx="172">
                  <c:v>25</c:v>
                </c:pt>
                <c:pt idx="173">
                  <c:v>32</c:v>
                </c:pt>
                <c:pt idx="174">
                  <c:v>32</c:v>
                </c:pt>
                <c:pt idx="175">
                  <c:v>28</c:v>
                </c:pt>
                <c:pt idx="176">
                  <c:v>31</c:v>
                </c:pt>
                <c:pt idx="177">
                  <c:v>28</c:v>
                </c:pt>
                <c:pt idx="178">
                  <c:v>27</c:v>
                </c:pt>
                <c:pt idx="179">
                  <c:v>32</c:v>
                </c:pt>
              </c:numCache>
            </c:numRef>
          </c:xVal>
          <c:yVal>
            <c:numRef>
              <c:f>Sheet1!$B$2:$B$181</c:f>
              <c:numCache>
                <c:formatCode>General</c:formatCode>
                <c:ptCount val="180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4</c:v>
                </c:pt>
                <c:pt idx="15">
                  <c:v>4</c:v>
                </c:pt>
                <c:pt idx="16">
                  <c:v>4</c:v>
                </c:pt>
                <c:pt idx="17">
                  <c:v>5</c:v>
                </c:pt>
                <c:pt idx="18">
                  <c:v>5</c:v>
                </c:pt>
                <c:pt idx="19">
                  <c:v>5</c:v>
                </c:pt>
                <c:pt idx="20">
                  <c:v>5</c:v>
                </c:pt>
                <c:pt idx="21">
                  <c:v>6</c:v>
                </c:pt>
                <c:pt idx="22">
                  <c:v>6</c:v>
                </c:pt>
                <c:pt idx="23">
                  <c:v>6</c:v>
                </c:pt>
                <c:pt idx="24">
                  <c:v>6</c:v>
                </c:pt>
                <c:pt idx="25">
                  <c:v>6</c:v>
                </c:pt>
                <c:pt idx="26">
                  <c:v>6</c:v>
                </c:pt>
                <c:pt idx="27">
                  <c:v>6</c:v>
                </c:pt>
                <c:pt idx="28">
                  <c:v>6</c:v>
                </c:pt>
                <c:pt idx="29">
                  <c:v>6</c:v>
                </c:pt>
                <c:pt idx="30">
                  <c:v>6</c:v>
                </c:pt>
                <c:pt idx="31">
                  <c:v>7</c:v>
                </c:pt>
                <c:pt idx="32">
                  <c:v>7</c:v>
                </c:pt>
                <c:pt idx="33">
                  <c:v>7</c:v>
                </c:pt>
                <c:pt idx="34">
                  <c:v>7</c:v>
                </c:pt>
                <c:pt idx="35">
                  <c:v>7</c:v>
                </c:pt>
                <c:pt idx="36">
                  <c:v>7</c:v>
                </c:pt>
                <c:pt idx="37">
                  <c:v>7</c:v>
                </c:pt>
                <c:pt idx="38">
                  <c:v>7</c:v>
                </c:pt>
                <c:pt idx="39">
                  <c:v>7</c:v>
                </c:pt>
                <c:pt idx="40">
                  <c:v>7</c:v>
                </c:pt>
                <c:pt idx="41">
                  <c:v>7</c:v>
                </c:pt>
                <c:pt idx="42">
                  <c:v>7</c:v>
                </c:pt>
                <c:pt idx="43">
                  <c:v>7</c:v>
                </c:pt>
                <c:pt idx="44">
                  <c:v>8</c:v>
                </c:pt>
                <c:pt idx="45">
                  <c:v>8</c:v>
                </c:pt>
                <c:pt idx="46">
                  <c:v>8</c:v>
                </c:pt>
                <c:pt idx="47">
                  <c:v>8</c:v>
                </c:pt>
                <c:pt idx="48">
                  <c:v>8</c:v>
                </c:pt>
                <c:pt idx="49">
                  <c:v>9</c:v>
                </c:pt>
                <c:pt idx="50">
                  <c:v>9</c:v>
                </c:pt>
                <c:pt idx="51">
                  <c:v>9</c:v>
                </c:pt>
                <c:pt idx="52">
                  <c:v>9</c:v>
                </c:pt>
                <c:pt idx="53">
                  <c:v>9</c:v>
                </c:pt>
                <c:pt idx="54">
                  <c:v>9</c:v>
                </c:pt>
                <c:pt idx="55">
                  <c:v>9</c:v>
                </c:pt>
                <c:pt idx="56">
                  <c:v>9</c:v>
                </c:pt>
                <c:pt idx="57">
                  <c:v>9</c:v>
                </c:pt>
                <c:pt idx="58">
                  <c:v>10</c:v>
                </c:pt>
                <c:pt idx="59">
                  <c:v>10</c:v>
                </c:pt>
                <c:pt idx="60">
                  <c:v>10</c:v>
                </c:pt>
                <c:pt idx="61">
                  <c:v>10</c:v>
                </c:pt>
                <c:pt idx="62">
                  <c:v>10</c:v>
                </c:pt>
                <c:pt idx="63">
                  <c:v>10</c:v>
                </c:pt>
                <c:pt idx="64">
                  <c:v>11</c:v>
                </c:pt>
                <c:pt idx="65">
                  <c:v>11</c:v>
                </c:pt>
                <c:pt idx="66">
                  <c:v>11</c:v>
                </c:pt>
                <c:pt idx="67">
                  <c:v>11</c:v>
                </c:pt>
                <c:pt idx="68">
                  <c:v>11</c:v>
                </c:pt>
                <c:pt idx="69">
                  <c:v>12</c:v>
                </c:pt>
                <c:pt idx="70">
                  <c:v>12</c:v>
                </c:pt>
                <c:pt idx="71">
                  <c:v>12</c:v>
                </c:pt>
                <c:pt idx="72">
                  <c:v>12</c:v>
                </c:pt>
                <c:pt idx="73">
                  <c:v>12</c:v>
                </c:pt>
                <c:pt idx="74">
                  <c:v>12</c:v>
                </c:pt>
                <c:pt idx="75">
                  <c:v>12</c:v>
                </c:pt>
                <c:pt idx="76">
                  <c:v>12</c:v>
                </c:pt>
                <c:pt idx="77">
                  <c:v>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F82-4AB1-B2EB-FE48C9DD418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Normal id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accent6">
                  <a:lumMod val="75000"/>
                </a:schemeClr>
              </a:solidFill>
              <a:ln w="9525">
                <a:noFill/>
              </a:ln>
              <a:effectLst/>
            </c:spPr>
          </c:marker>
          <c:xVal>
            <c:numRef>
              <c:f>Sheet1!$A$2:$A$181</c:f>
              <c:numCache>
                <c:formatCode>General</c:formatCode>
                <c:ptCount val="180"/>
                <c:pt idx="0">
                  <c:v>20</c:v>
                </c:pt>
                <c:pt idx="1">
                  <c:v>22</c:v>
                </c:pt>
                <c:pt idx="2">
                  <c:v>15</c:v>
                </c:pt>
                <c:pt idx="3">
                  <c:v>16</c:v>
                </c:pt>
                <c:pt idx="4">
                  <c:v>17</c:v>
                </c:pt>
                <c:pt idx="5">
                  <c:v>18</c:v>
                </c:pt>
                <c:pt idx="6">
                  <c:v>19</c:v>
                </c:pt>
                <c:pt idx="7">
                  <c:v>20</c:v>
                </c:pt>
                <c:pt idx="8">
                  <c:v>21</c:v>
                </c:pt>
                <c:pt idx="9">
                  <c:v>22</c:v>
                </c:pt>
                <c:pt idx="10">
                  <c:v>23</c:v>
                </c:pt>
                <c:pt idx="11">
                  <c:v>19</c:v>
                </c:pt>
                <c:pt idx="12">
                  <c:v>22</c:v>
                </c:pt>
                <c:pt idx="13">
                  <c:v>23</c:v>
                </c:pt>
                <c:pt idx="14">
                  <c:v>20</c:v>
                </c:pt>
                <c:pt idx="15">
                  <c:v>22</c:v>
                </c:pt>
                <c:pt idx="16">
                  <c:v>24</c:v>
                </c:pt>
                <c:pt idx="17">
                  <c:v>16</c:v>
                </c:pt>
                <c:pt idx="18">
                  <c:v>19</c:v>
                </c:pt>
                <c:pt idx="19">
                  <c:v>21</c:v>
                </c:pt>
                <c:pt idx="20">
                  <c:v>23</c:v>
                </c:pt>
                <c:pt idx="21">
                  <c:v>11</c:v>
                </c:pt>
                <c:pt idx="22">
                  <c:v>12</c:v>
                </c:pt>
                <c:pt idx="23">
                  <c:v>14</c:v>
                </c:pt>
                <c:pt idx="24">
                  <c:v>15</c:v>
                </c:pt>
                <c:pt idx="25">
                  <c:v>16</c:v>
                </c:pt>
                <c:pt idx="26">
                  <c:v>18</c:v>
                </c:pt>
                <c:pt idx="27">
                  <c:v>19</c:v>
                </c:pt>
                <c:pt idx="28">
                  <c:v>21</c:v>
                </c:pt>
                <c:pt idx="29">
                  <c:v>23</c:v>
                </c:pt>
                <c:pt idx="30">
                  <c:v>24</c:v>
                </c:pt>
                <c:pt idx="31">
                  <c:v>10</c:v>
                </c:pt>
                <c:pt idx="32">
                  <c:v>11</c:v>
                </c:pt>
                <c:pt idx="33">
                  <c:v>12</c:v>
                </c:pt>
                <c:pt idx="34">
                  <c:v>14</c:v>
                </c:pt>
                <c:pt idx="35">
                  <c:v>16</c:v>
                </c:pt>
                <c:pt idx="36">
                  <c:v>17</c:v>
                </c:pt>
                <c:pt idx="37">
                  <c:v>18</c:v>
                </c:pt>
                <c:pt idx="38">
                  <c:v>19</c:v>
                </c:pt>
                <c:pt idx="39">
                  <c:v>20</c:v>
                </c:pt>
                <c:pt idx="40">
                  <c:v>21</c:v>
                </c:pt>
                <c:pt idx="41">
                  <c:v>22</c:v>
                </c:pt>
                <c:pt idx="42">
                  <c:v>23</c:v>
                </c:pt>
                <c:pt idx="43">
                  <c:v>24</c:v>
                </c:pt>
                <c:pt idx="44">
                  <c:v>16</c:v>
                </c:pt>
                <c:pt idx="45">
                  <c:v>17</c:v>
                </c:pt>
                <c:pt idx="46">
                  <c:v>18</c:v>
                </c:pt>
                <c:pt idx="47">
                  <c:v>22</c:v>
                </c:pt>
                <c:pt idx="48">
                  <c:v>24</c:v>
                </c:pt>
                <c:pt idx="49">
                  <c:v>14</c:v>
                </c:pt>
                <c:pt idx="50">
                  <c:v>16</c:v>
                </c:pt>
                <c:pt idx="51">
                  <c:v>17</c:v>
                </c:pt>
                <c:pt idx="52">
                  <c:v>18</c:v>
                </c:pt>
                <c:pt idx="53">
                  <c:v>19</c:v>
                </c:pt>
                <c:pt idx="54">
                  <c:v>20</c:v>
                </c:pt>
                <c:pt idx="55">
                  <c:v>21</c:v>
                </c:pt>
                <c:pt idx="56">
                  <c:v>23</c:v>
                </c:pt>
                <c:pt idx="57">
                  <c:v>24</c:v>
                </c:pt>
                <c:pt idx="58">
                  <c:v>18</c:v>
                </c:pt>
                <c:pt idx="59">
                  <c:v>19</c:v>
                </c:pt>
                <c:pt idx="60">
                  <c:v>20</c:v>
                </c:pt>
                <c:pt idx="61">
                  <c:v>21</c:v>
                </c:pt>
                <c:pt idx="62">
                  <c:v>23</c:v>
                </c:pt>
                <c:pt idx="63">
                  <c:v>24</c:v>
                </c:pt>
                <c:pt idx="64">
                  <c:v>19</c:v>
                </c:pt>
                <c:pt idx="65">
                  <c:v>21</c:v>
                </c:pt>
                <c:pt idx="66">
                  <c:v>22</c:v>
                </c:pt>
                <c:pt idx="67">
                  <c:v>23</c:v>
                </c:pt>
                <c:pt idx="68">
                  <c:v>24</c:v>
                </c:pt>
                <c:pt idx="69">
                  <c:v>16</c:v>
                </c:pt>
                <c:pt idx="70">
                  <c:v>17</c:v>
                </c:pt>
                <c:pt idx="71">
                  <c:v>18</c:v>
                </c:pt>
                <c:pt idx="72">
                  <c:v>19</c:v>
                </c:pt>
                <c:pt idx="73">
                  <c:v>20</c:v>
                </c:pt>
                <c:pt idx="74">
                  <c:v>21</c:v>
                </c:pt>
                <c:pt idx="75">
                  <c:v>22</c:v>
                </c:pt>
                <c:pt idx="76">
                  <c:v>23</c:v>
                </c:pt>
                <c:pt idx="77">
                  <c:v>24</c:v>
                </c:pt>
                <c:pt idx="78">
                  <c:v>15</c:v>
                </c:pt>
                <c:pt idx="79">
                  <c:v>16</c:v>
                </c:pt>
                <c:pt idx="80">
                  <c:v>17</c:v>
                </c:pt>
                <c:pt idx="81">
                  <c:v>18</c:v>
                </c:pt>
                <c:pt idx="82">
                  <c:v>19</c:v>
                </c:pt>
                <c:pt idx="83">
                  <c:v>21</c:v>
                </c:pt>
                <c:pt idx="84">
                  <c:v>24</c:v>
                </c:pt>
                <c:pt idx="85">
                  <c:v>15</c:v>
                </c:pt>
                <c:pt idx="86">
                  <c:v>18</c:v>
                </c:pt>
                <c:pt idx="87">
                  <c:v>19</c:v>
                </c:pt>
                <c:pt idx="88">
                  <c:v>20</c:v>
                </c:pt>
                <c:pt idx="89">
                  <c:v>21</c:v>
                </c:pt>
                <c:pt idx="90">
                  <c:v>22</c:v>
                </c:pt>
                <c:pt idx="91">
                  <c:v>23</c:v>
                </c:pt>
                <c:pt idx="92">
                  <c:v>24</c:v>
                </c:pt>
                <c:pt idx="93">
                  <c:v>16</c:v>
                </c:pt>
                <c:pt idx="94">
                  <c:v>17</c:v>
                </c:pt>
                <c:pt idx="95">
                  <c:v>18</c:v>
                </c:pt>
                <c:pt idx="96">
                  <c:v>19</c:v>
                </c:pt>
                <c:pt idx="97">
                  <c:v>20</c:v>
                </c:pt>
                <c:pt idx="98">
                  <c:v>21</c:v>
                </c:pt>
                <c:pt idx="99">
                  <c:v>22</c:v>
                </c:pt>
                <c:pt idx="100">
                  <c:v>23</c:v>
                </c:pt>
                <c:pt idx="101">
                  <c:v>24</c:v>
                </c:pt>
                <c:pt idx="102">
                  <c:v>20</c:v>
                </c:pt>
                <c:pt idx="103">
                  <c:v>23</c:v>
                </c:pt>
                <c:pt idx="104">
                  <c:v>24</c:v>
                </c:pt>
                <c:pt idx="105">
                  <c:v>16</c:v>
                </c:pt>
                <c:pt idx="106">
                  <c:v>17</c:v>
                </c:pt>
                <c:pt idx="107">
                  <c:v>18</c:v>
                </c:pt>
                <c:pt idx="108">
                  <c:v>19</c:v>
                </c:pt>
                <c:pt idx="109">
                  <c:v>20</c:v>
                </c:pt>
                <c:pt idx="110">
                  <c:v>21</c:v>
                </c:pt>
                <c:pt idx="111">
                  <c:v>22</c:v>
                </c:pt>
                <c:pt idx="112">
                  <c:v>23</c:v>
                </c:pt>
                <c:pt idx="113">
                  <c:v>24</c:v>
                </c:pt>
                <c:pt idx="114">
                  <c:v>17</c:v>
                </c:pt>
                <c:pt idx="115">
                  <c:v>18</c:v>
                </c:pt>
                <c:pt idx="116">
                  <c:v>19</c:v>
                </c:pt>
                <c:pt idx="117">
                  <c:v>20</c:v>
                </c:pt>
                <c:pt idx="118">
                  <c:v>21</c:v>
                </c:pt>
                <c:pt idx="119">
                  <c:v>22</c:v>
                </c:pt>
                <c:pt idx="120">
                  <c:v>23</c:v>
                </c:pt>
                <c:pt idx="121">
                  <c:v>24</c:v>
                </c:pt>
                <c:pt idx="122">
                  <c:v>18</c:v>
                </c:pt>
                <c:pt idx="123">
                  <c:v>20</c:v>
                </c:pt>
                <c:pt idx="124">
                  <c:v>22</c:v>
                </c:pt>
                <c:pt idx="125">
                  <c:v>24</c:v>
                </c:pt>
                <c:pt idx="126">
                  <c:v>20</c:v>
                </c:pt>
                <c:pt idx="127">
                  <c:v>22</c:v>
                </c:pt>
                <c:pt idx="128">
                  <c:v>24</c:v>
                </c:pt>
                <c:pt idx="129">
                  <c:v>16</c:v>
                </c:pt>
                <c:pt idx="130">
                  <c:v>18</c:v>
                </c:pt>
                <c:pt idx="131">
                  <c:v>19</c:v>
                </c:pt>
                <c:pt idx="132">
                  <c:v>20</c:v>
                </c:pt>
                <c:pt idx="133">
                  <c:v>21</c:v>
                </c:pt>
                <c:pt idx="134">
                  <c:v>22</c:v>
                </c:pt>
                <c:pt idx="135">
                  <c:v>23</c:v>
                </c:pt>
                <c:pt idx="136">
                  <c:v>24</c:v>
                </c:pt>
                <c:pt idx="137">
                  <c:v>17</c:v>
                </c:pt>
                <c:pt idx="138">
                  <c:v>18</c:v>
                </c:pt>
                <c:pt idx="139">
                  <c:v>21</c:v>
                </c:pt>
                <c:pt idx="140">
                  <c:v>22</c:v>
                </c:pt>
                <c:pt idx="141">
                  <c:v>23</c:v>
                </c:pt>
                <c:pt idx="142">
                  <c:v>24</c:v>
                </c:pt>
                <c:pt idx="143">
                  <c:v>20</c:v>
                </c:pt>
                <c:pt idx="144">
                  <c:v>21</c:v>
                </c:pt>
                <c:pt idx="145">
                  <c:v>22</c:v>
                </c:pt>
                <c:pt idx="146">
                  <c:v>23</c:v>
                </c:pt>
                <c:pt idx="147">
                  <c:v>24</c:v>
                </c:pt>
                <c:pt idx="148">
                  <c:v>16</c:v>
                </c:pt>
                <c:pt idx="149">
                  <c:v>18</c:v>
                </c:pt>
                <c:pt idx="150">
                  <c:v>19</c:v>
                </c:pt>
                <c:pt idx="151">
                  <c:v>20</c:v>
                </c:pt>
                <c:pt idx="152">
                  <c:v>21</c:v>
                </c:pt>
                <c:pt idx="153">
                  <c:v>22</c:v>
                </c:pt>
                <c:pt idx="154">
                  <c:v>23</c:v>
                </c:pt>
                <c:pt idx="155">
                  <c:v>24</c:v>
                </c:pt>
                <c:pt idx="156">
                  <c:v>37</c:v>
                </c:pt>
                <c:pt idx="157">
                  <c:v>37</c:v>
                </c:pt>
                <c:pt idx="158">
                  <c:v>40</c:v>
                </c:pt>
                <c:pt idx="159">
                  <c:v>39</c:v>
                </c:pt>
                <c:pt idx="160">
                  <c:v>37</c:v>
                </c:pt>
                <c:pt idx="161">
                  <c:v>38</c:v>
                </c:pt>
                <c:pt idx="162">
                  <c:v>40</c:v>
                </c:pt>
                <c:pt idx="163">
                  <c:v>37</c:v>
                </c:pt>
                <c:pt idx="164">
                  <c:v>39</c:v>
                </c:pt>
                <c:pt idx="165">
                  <c:v>38</c:v>
                </c:pt>
                <c:pt idx="166">
                  <c:v>37</c:v>
                </c:pt>
                <c:pt idx="167">
                  <c:v>37</c:v>
                </c:pt>
                <c:pt idx="168">
                  <c:v>23</c:v>
                </c:pt>
                <c:pt idx="169">
                  <c:v>25</c:v>
                </c:pt>
                <c:pt idx="170">
                  <c:v>33</c:v>
                </c:pt>
                <c:pt idx="171">
                  <c:v>26</c:v>
                </c:pt>
                <c:pt idx="172">
                  <c:v>25</c:v>
                </c:pt>
                <c:pt idx="173">
                  <c:v>32</c:v>
                </c:pt>
                <c:pt idx="174">
                  <c:v>32</c:v>
                </c:pt>
                <c:pt idx="175">
                  <c:v>28</c:v>
                </c:pt>
                <c:pt idx="176">
                  <c:v>31</c:v>
                </c:pt>
                <c:pt idx="177">
                  <c:v>28</c:v>
                </c:pt>
                <c:pt idx="178">
                  <c:v>27</c:v>
                </c:pt>
                <c:pt idx="179">
                  <c:v>32</c:v>
                </c:pt>
              </c:numCache>
            </c:numRef>
          </c:xVal>
          <c:yVal>
            <c:numRef>
              <c:f>Sheet1!$C$2:$C$181</c:f>
              <c:numCache>
                <c:formatCode>General</c:formatCode>
                <c:ptCount val="180"/>
                <c:pt idx="78">
                  <c:v>13</c:v>
                </c:pt>
                <c:pt idx="79">
                  <c:v>13</c:v>
                </c:pt>
                <c:pt idx="80">
                  <c:v>13</c:v>
                </c:pt>
                <c:pt idx="81">
                  <c:v>13</c:v>
                </c:pt>
                <c:pt idx="82">
                  <c:v>13</c:v>
                </c:pt>
                <c:pt idx="83">
                  <c:v>13</c:v>
                </c:pt>
                <c:pt idx="84">
                  <c:v>13</c:v>
                </c:pt>
                <c:pt idx="85">
                  <c:v>14</c:v>
                </c:pt>
                <c:pt idx="86">
                  <c:v>14</c:v>
                </c:pt>
                <c:pt idx="87">
                  <c:v>14</c:v>
                </c:pt>
                <c:pt idx="88">
                  <c:v>14</c:v>
                </c:pt>
                <c:pt idx="89">
                  <c:v>14</c:v>
                </c:pt>
                <c:pt idx="90">
                  <c:v>14</c:v>
                </c:pt>
                <c:pt idx="91">
                  <c:v>14</c:v>
                </c:pt>
                <c:pt idx="92">
                  <c:v>14</c:v>
                </c:pt>
                <c:pt idx="93">
                  <c:v>15</c:v>
                </c:pt>
                <c:pt idx="94">
                  <c:v>15</c:v>
                </c:pt>
                <c:pt idx="95">
                  <c:v>15</c:v>
                </c:pt>
                <c:pt idx="96">
                  <c:v>15</c:v>
                </c:pt>
                <c:pt idx="97">
                  <c:v>15</c:v>
                </c:pt>
                <c:pt idx="98">
                  <c:v>15</c:v>
                </c:pt>
                <c:pt idx="99">
                  <c:v>15</c:v>
                </c:pt>
                <c:pt idx="100">
                  <c:v>15</c:v>
                </c:pt>
                <c:pt idx="101">
                  <c:v>15</c:v>
                </c:pt>
                <c:pt idx="102">
                  <c:v>16</c:v>
                </c:pt>
                <c:pt idx="103">
                  <c:v>16</c:v>
                </c:pt>
                <c:pt idx="104">
                  <c:v>16</c:v>
                </c:pt>
                <c:pt idx="105">
                  <c:v>17</c:v>
                </c:pt>
                <c:pt idx="106">
                  <c:v>17</c:v>
                </c:pt>
                <c:pt idx="107">
                  <c:v>17</c:v>
                </c:pt>
                <c:pt idx="108">
                  <c:v>17</c:v>
                </c:pt>
                <c:pt idx="109">
                  <c:v>17</c:v>
                </c:pt>
                <c:pt idx="110">
                  <c:v>17</c:v>
                </c:pt>
                <c:pt idx="111">
                  <c:v>17</c:v>
                </c:pt>
                <c:pt idx="112">
                  <c:v>17</c:v>
                </c:pt>
                <c:pt idx="113">
                  <c:v>17</c:v>
                </c:pt>
                <c:pt idx="114">
                  <c:v>18</c:v>
                </c:pt>
                <c:pt idx="115">
                  <c:v>18</c:v>
                </c:pt>
                <c:pt idx="116">
                  <c:v>18</c:v>
                </c:pt>
                <c:pt idx="117">
                  <c:v>18</c:v>
                </c:pt>
                <c:pt idx="118">
                  <c:v>18</c:v>
                </c:pt>
                <c:pt idx="119">
                  <c:v>18</c:v>
                </c:pt>
                <c:pt idx="120">
                  <c:v>18</c:v>
                </c:pt>
                <c:pt idx="121">
                  <c:v>18</c:v>
                </c:pt>
                <c:pt idx="122">
                  <c:v>19</c:v>
                </c:pt>
                <c:pt idx="123">
                  <c:v>19</c:v>
                </c:pt>
                <c:pt idx="124">
                  <c:v>19</c:v>
                </c:pt>
                <c:pt idx="125">
                  <c:v>19</c:v>
                </c:pt>
                <c:pt idx="126">
                  <c:v>20</c:v>
                </c:pt>
                <c:pt idx="127">
                  <c:v>20</c:v>
                </c:pt>
                <c:pt idx="128">
                  <c:v>20</c:v>
                </c:pt>
                <c:pt idx="129">
                  <c:v>21</c:v>
                </c:pt>
                <c:pt idx="130">
                  <c:v>21</c:v>
                </c:pt>
                <c:pt idx="131">
                  <c:v>21</c:v>
                </c:pt>
                <c:pt idx="132">
                  <c:v>21</c:v>
                </c:pt>
                <c:pt idx="133">
                  <c:v>21</c:v>
                </c:pt>
                <c:pt idx="134">
                  <c:v>21</c:v>
                </c:pt>
                <c:pt idx="135">
                  <c:v>21</c:v>
                </c:pt>
                <c:pt idx="136">
                  <c:v>21</c:v>
                </c:pt>
                <c:pt idx="137">
                  <c:v>22</c:v>
                </c:pt>
                <c:pt idx="138">
                  <c:v>22</c:v>
                </c:pt>
                <c:pt idx="139">
                  <c:v>22</c:v>
                </c:pt>
                <c:pt idx="140">
                  <c:v>22</c:v>
                </c:pt>
                <c:pt idx="141">
                  <c:v>22</c:v>
                </c:pt>
                <c:pt idx="142">
                  <c:v>22</c:v>
                </c:pt>
                <c:pt idx="143">
                  <c:v>23</c:v>
                </c:pt>
                <c:pt idx="144">
                  <c:v>23</c:v>
                </c:pt>
                <c:pt idx="145">
                  <c:v>23</c:v>
                </c:pt>
                <c:pt idx="146">
                  <c:v>23</c:v>
                </c:pt>
                <c:pt idx="147">
                  <c:v>23</c:v>
                </c:pt>
                <c:pt idx="148">
                  <c:v>24</c:v>
                </c:pt>
                <c:pt idx="149">
                  <c:v>24</c:v>
                </c:pt>
                <c:pt idx="150">
                  <c:v>24</c:v>
                </c:pt>
                <c:pt idx="151">
                  <c:v>24</c:v>
                </c:pt>
                <c:pt idx="152">
                  <c:v>24</c:v>
                </c:pt>
                <c:pt idx="153">
                  <c:v>24</c:v>
                </c:pt>
                <c:pt idx="154">
                  <c:v>24</c:v>
                </c:pt>
                <c:pt idx="155">
                  <c:v>24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F82-4AB1-B2EB-FE48C9DD418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Normal DEL id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10"/>
            <c:spPr>
              <a:solidFill>
                <a:srgbClr val="385723"/>
              </a:solidFill>
              <a:ln w="9525">
                <a:noFill/>
              </a:ln>
              <a:effectLst/>
            </c:spPr>
          </c:marker>
          <c:xVal>
            <c:numRef>
              <c:f>Sheet1!$A$2:$A$181</c:f>
              <c:numCache>
                <c:formatCode>General</c:formatCode>
                <c:ptCount val="180"/>
                <c:pt idx="0">
                  <c:v>20</c:v>
                </c:pt>
                <c:pt idx="1">
                  <c:v>22</c:v>
                </c:pt>
                <c:pt idx="2">
                  <c:v>15</c:v>
                </c:pt>
                <c:pt idx="3">
                  <c:v>16</c:v>
                </c:pt>
                <c:pt idx="4">
                  <c:v>17</c:v>
                </c:pt>
                <c:pt idx="5">
                  <c:v>18</c:v>
                </c:pt>
                <c:pt idx="6">
                  <c:v>19</c:v>
                </c:pt>
                <c:pt idx="7">
                  <c:v>20</c:v>
                </c:pt>
                <c:pt idx="8">
                  <c:v>21</c:v>
                </c:pt>
                <c:pt idx="9">
                  <c:v>22</c:v>
                </c:pt>
                <c:pt idx="10">
                  <c:v>23</c:v>
                </c:pt>
                <c:pt idx="11">
                  <c:v>19</c:v>
                </c:pt>
                <c:pt idx="12">
                  <c:v>22</c:v>
                </c:pt>
                <c:pt idx="13">
                  <c:v>23</c:v>
                </c:pt>
                <c:pt idx="14">
                  <c:v>20</c:v>
                </c:pt>
                <c:pt idx="15">
                  <c:v>22</c:v>
                </c:pt>
                <c:pt idx="16">
                  <c:v>24</c:v>
                </c:pt>
                <c:pt idx="17">
                  <c:v>16</c:v>
                </c:pt>
                <c:pt idx="18">
                  <c:v>19</c:v>
                </c:pt>
                <c:pt idx="19">
                  <c:v>21</c:v>
                </c:pt>
                <c:pt idx="20">
                  <c:v>23</c:v>
                </c:pt>
                <c:pt idx="21">
                  <c:v>11</c:v>
                </c:pt>
                <c:pt idx="22">
                  <c:v>12</c:v>
                </c:pt>
                <c:pt idx="23">
                  <c:v>14</c:v>
                </c:pt>
                <c:pt idx="24">
                  <c:v>15</c:v>
                </c:pt>
                <c:pt idx="25">
                  <c:v>16</c:v>
                </c:pt>
                <c:pt idx="26">
                  <c:v>18</c:v>
                </c:pt>
                <c:pt idx="27">
                  <c:v>19</c:v>
                </c:pt>
                <c:pt idx="28">
                  <c:v>21</c:v>
                </c:pt>
                <c:pt idx="29">
                  <c:v>23</c:v>
                </c:pt>
                <c:pt idx="30">
                  <c:v>24</c:v>
                </c:pt>
                <c:pt idx="31">
                  <c:v>10</c:v>
                </c:pt>
                <c:pt idx="32">
                  <c:v>11</c:v>
                </c:pt>
                <c:pt idx="33">
                  <c:v>12</c:v>
                </c:pt>
                <c:pt idx="34">
                  <c:v>14</c:v>
                </c:pt>
                <c:pt idx="35">
                  <c:v>16</c:v>
                </c:pt>
                <c:pt idx="36">
                  <c:v>17</c:v>
                </c:pt>
                <c:pt idx="37">
                  <c:v>18</c:v>
                </c:pt>
                <c:pt idx="38">
                  <c:v>19</c:v>
                </c:pt>
                <c:pt idx="39">
                  <c:v>20</c:v>
                </c:pt>
                <c:pt idx="40">
                  <c:v>21</c:v>
                </c:pt>
                <c:pt idx="41">
                  <c:v>22</c:v>
                </c:pt>
                <c:pt idx="42">
                  <c:v>23</c:v>
                </c:pt>
                <c:pt idx="43">
                  <c:v>24</c:v>
                </c:pt>
                <c:pt idx="44">
                  <c:v>16</c:v>
                </c:pt>
                <c:pt idx="45">
                  <c:v>17</c:v>
                </c:pt>
                <c:pt idx="46">
                  <c:v>18</c:v>
                </c:pt>
                <c:pt idx="47">
                  <c:v>22</c:v>
                </c:pt>
                <c:pt idx="48">
                  <c:v>24</c:v>
                </c:pt>
                <c:pt idx="49">
                  <c:v>14</c:v>
                </c:pt>
                <c:pt idx="50">
                  <c:v>16</c:v>
                </c:pt>
                <c:pt idx="51">
                  <c:v>17</c:v>
                </c:pt>
                <c:pt idx="52">
                  <c:v>18</c:v>
                </c:pt>
                <c:pt idx="53">
                  <c:v>19</c:v>
                </c:pt>
                <c:pt idx="54">
                  <c:v>20</c:v>
                </c:pt>
                <c:pt idx="55">
                  <c:v>21</c:v>
                </c:pt>
                <c:pt idx="56">
                  <c:v>23</c:v>
                </c:pt>
                <c:pt idx="57">
                  <c:v>24</c:v>
                </c:pt>
                <c:pt idx="58">
                  <c:v>18</c:v>
                </c:pt>
                <c:pt idx="59">
                  <c:v>19</c:v>
                </c:pt>
                <c:pt idx="60">
                  <c:v>20</c:v>
                </c:pt>
                <c:pt idx="61">
                  <c:v>21</c:v>
                </c:pt>
                <c:pt idx="62">
                  <c:v>23</c:v>
                </c:pt>
                <c:pt idx="63">
                  <c:v>24</c:v>
                </c:pt>
                <c:pt idx="64">
                  <c:v>19</c:v>
                </c:pt>
                <c:pt idx="65">
                  <c:v>21</c:v>
                </c:pt>
                <c:pt idx="66">
                  <c:v>22</c:v>
                </c:pt>
                <c:pt idx="67">
                  <c:v>23</c:v>
                </c:pt>
                <c:pt idx="68">
                  <c:v>24</c:v>
                </c:pt>
                <c:pt idx="69">
                  <c:v>16</c:v>
                </c:pt>
                <c:pt idx="70">
                  <c:v>17</c:v>
                </c:pt>
                <c:pt idx="71">
                  <c:v>18</c:v>
                </c:pt>
                <c:pt idx="72">
                  <c:v>19</c:v>
                </c:pt>
                <c:pt idx="73">
                  <c:v>20</c:v>
                </c:pt>
                <c:pt idx="74">
                  <c:v>21</c:v>
                </c:pt>
                <c:pt idx="75">
                  <c:v>22</c:v>
                </c:pt>
                <c:pt idx="76">
                  <c:v>23</c:v>
                </c:pt>
                <c:pt idx="77">
                  <c:v>24</c:v>
                </c:pt>
                <c:pt idx="78">
                  <c:v>15</c:v>
                </c:pt>
                <c:pt idx="79">
                  <c:v>16</c:v>
                </c:pt>
                <c:pt idx="80">
                  <c:v>17</c:v>
                </c:pt>
                <c:pt idx="81">
                  <c:v>18</c:v>
                </c:pt>
                <c:pt idx="82">
                  <c:v>19</c:v>
                </c:pt>
                <c:pt idx="83">
                  <c:v>21</c:v>
                </c:pt>
                <c:pt idx="84">
                  <c:v>24</c:v>
                </c:pt>
                <c:pt idx="85">
                  <c:v>15</c:v>
                </c:pt>
                <c:pt idx="86">
                  <c:v>18</c:v>
                </c:pt>
                <c:pt idx="87">
                  <c:v>19</c:v>
                </c:pt>
                <c:pt idx="88">
                  <c:v>20</c:v>
                </c:pt>
                <c:pt idx="89">
                  <c:v>21</c:v>
                </c:pt>
                <c:pt idx="90">
                  <c:v>22</c:v>
                </c:pt>
                <c:pt idx="91">
                  <c:v>23</c:v>
                </c:pt>
                <c:pt idx="92">
                  <c:v>24</c:v>
                </c:pt>
                <c:pt idx="93">
                  <c:v>16</c:v>
                </c:pt>
                <c:pt idx="94">
                  <c:v>17</c:v>
                </c:pt>
                <c:pt idx="95">
                  <c:v>18</c:v>
                </c:pt>
                <c:pt idx="96">
                  <c:v>19</c:v>
                </c:pt>
                <c:pt idx="97">
                  <c:v>20</c:v>
                </c:pt>
                <c:pt idx="98">
                  <c:v>21</c:v>
                </c:pt>
                <c:pt idx="99">
                  <c:v>22</c:v>
                </c:pt>
                <c:pt idx="100">
                  <c:v>23</c:v>
                </c:pt>
                <c:pt idx="101">
                  <c:v>24</c:v>
                </c:pt>
                <c:pt idx="102">
                  <c:v>20</c:v>
                </c:pt>
                <c:pt idx="103">
                  <c:v>23</c:v>
                </c:pt>
                <c:pt idx="104">
                  <c:v>24</c:v>
                </c:pt>
                <c:pt idx="105">
                  <c:v>16</c:v>
                </c:pt>
                <c:pt idx="106">
                  <c:v>17</c:v>
                </c:pt>
                <c:pt idx="107">
                  <c:v>18</c:v>
                </c:pt>
                <c:pt idx="108">
                  <c:v>19</c:v>
                </c:pt>
                <c:pt idx="109">
                  <c:v>20</c:v>
                </c:pt>
                <c:pt idx="110">
                  <c:v>21</c:v>
                </c:pt>
                <c:pt idx="111">
                  <c:v>22</c:v>
                </c:pt>
                <c:pt idx="112">
                  <c:v>23</c:v>
                </c:pt>
                <c:pt idx="113">
                  <c:v>24</c:v>
                </c:pt>
                <c:pt idx="114">
                  <c:v>17</c:v>
                </c:pt>
                <c:pt idx="115">
                  <c:v>18</c:v>
                </c:pt>
                <c:pt idx="116">
                  <c:v>19</c:v>
                </c:pt>
                <c:pt idx="117">
                  <c:v>20</c:v>
                </c:pt>
                <c:pt idx="118">
                  <c:v>21</c:v>
                </c:pt>
                <c:pt idx="119">
                  <c:v>22</c:v>
                </c:pt>
                <c:pt idx="120">
                  <c:v>23</c:v>
                </c:pt>
                <c:pt idx="121">
                  <c:v>24</c:v>
                </c:pt>
                <c:pt idx="122">
                  <c:v>18</c:v>
                </c:pt>
                <c:pt idx="123">
                  <c:v>20</c:v>
                </c:pt>
                <c:pt idx="124">
                  <c:v>22</c:v>
                </c:pt>
                <c:pt idx="125">
                  <c:v>24</c:v>
                </c:pt>
                <c:pt idx="126">
                  <c:v>20</c:v>
                </c:pt>
                <c:pt idx="127">
                  <c:v>22</c:v>
                </c:pt>
                <c:pt idx="128">
                  <c:v>24</c:v>
                </c:pt>
                <c:pt idx="129">
                  <c:v>16</c:v>
                </c:pt>
                <c:pt idx="130">
                  <c:v>18</c:v>
                </c:pt>
                <c:pt idx="131">
                  <c:v>19</c:v>
                </c:pt>
                <c:pt idx="132">
                  <c:v>20</c:v>
                </c:pt>
                <c:pt idx="133">
                  <c:v>21</c:v>
                </c:pt>
                <c:pt idx="134">
                  <c:v>22</c:v>
                </c:pt>
                <c:pt idx="135">
                  <c:v>23</c:v>
                </c:pt>
                <c:pt idx="136">
                  <c:v>24</c:v>
                </c:pt>
                <c:pt idx="137">
                  <c:v>17</c:v>
                </c:pt>
                <c:pt idx="138">
                  <c:v>18</c:v>
                </c:pt>
                <c:pt idx="139">
                  <c:v>21</c:v>
                </c:pt>
                <c:pt idx="140">
                  <c:v>22</c:v>
                </c:pt>
                <c:pt idx="141">
                  <c:v>23</c:v>
                </c:pt>
                <c:pt idx="142">
                  <c:v>24</c:v>
                </c:pt>
                <c:pt idx="143">
                  <c:v>20</c:v>
                </c:pt>
                <c:pt idx="144">
                  <c:v>21</c:v>
                </c:pt>
                <c:pt idx="145">
                  <c:v>22</c:v>
                </c:pt>
                <c:pt idx="146">
                  <c:v>23</c:v>
                </c:pt>
                <c:pt idx="147">
                  <c:v>24</c:v>
                </c:pt>
                <c:pt idx="148">
                  <c:v>16</c:v>
                </c:pt>
                <c:pt idx="149">
                  <c:v>18</c:v>
                </c:pt>
                <c:pt idx="150">
                  <c:v>19</c:v>
                </c:pt>
                <c:pt idx="151">
                  <c:v>20</c:v>
                </c:pt>
                <c:pt idx="152">
                  <c:v>21</c:v>
                </c:pt>
                <c:pt idx="153">
                  <c:v>22</c:v>
                </c:pt>
                <c:pt idx="154">
                  <c:v>23</c:v>
                </c:pt>
                <c:pt idx="155">
                  <c:v>24</c:v>
                </c:pt>
                <c:pt idx="156">
                  <c:v>37</c:v>
                </c:pt>
                <c:pt idx="157">
                  <c:v>37</c:v>
                </c:pt>
                <c:pt idx="158">
                  <c:v>40</c:v>
                </c:pt>
                <c:pt idx="159">
                  <c:v>39</c:v>
                </c:pt>
                <c:pt idx="160">
                  <c:v>37</c:v>
                </c:pt>
                <c:pt idx="161">
                  <c:v>38</c:v>
                </c:pt>
                <c:pt idx="162">
                  <c:v>40</c:v>
                </c:pt>
                <c:pt idx="163">
                  <c:v>37</c:v>
                </c:pt>
                <c:pt idx="164">
                  <c:v>39</c:v>
                </c:pt>
                <c:pt idx="165">
                  <c:v>38</c:v>
                </c:pt>
                <c:pt idx="166">
                  <c:v>37</c:v>
                </c:pt>
                <c:pt idx="167">
                  <c:v>37</c:v>
                </c:pt>
                <c:pt idx="168">
                  <c:v>23</c:v>
                </c:pt>
                <c:pt idx="169">
                  <c:v>25</c:v>
                </c:pt>
                <c:pt idx="170">
                  <c:v>33</c:v>
                </c:pt>
                <c:pt idx="171">
                  <c:v>26</c:v>
                </c:pt>
                <c:pt idx="172">
                  <c:v>25</c:v>
                </c:pt>
                <c:pt idx="173">
                  <c:v>32</c:v>
                </c:pt>
                <c:pt idx="174">
                  <c:v>32</c:v>
                </c:pt>
                <c:pt idx="175">
                  <c:v>28</c:v>
                </c:pt>
                <c:pt idx="176">
                  <c:v>31</c:v>
                </c:pt>
                <c:pt idx="177">
                  <c:v>28</c:v>
                </c:pt>
                <c:pt idx="178">
                  <c:v>27</c:v>
                </c:pt>
                <c:pt idx="179">
                  <c:v>32</c:v>
                </c:pt>
              </c:numCache>
            </c:numRef>
          </c:xVal>
          <c:yVal>
            <c:numRef>
              <c:f>Sheet1!$D$2:$D$181</c:f>
              <c:numCache>
                <c:formatCode>General</c:formatCode>
                <c:ptCount val="180"/>
                <c:pt idx="156">
                  <c:v>13</c:v>
                </c:pt>
                <c:pt idx="157">
                  <c:v>14</c:v>
                </c:pt>
                <c:pt idx="158">
                  <c:v>15</c:v>
                </c:pt>
                <c:pt idx="159">
                  <c:v>16</c:v>
                </c:pt>
                <c:pt idx="160">
                  <c:v>17</c:v>
                </c:pt>
                <c:pt idx="161">
                  <c:v>18</c:v>
                </c:pt>
                <c:pt idx="162">
                  <c:v>19</c:v>
                </c:pt>
                <c:pt idx="163">
                  <c:v>20</c:v>
                </c:pt>
                <c:pt idx="164">
                  <c:v>21</c:v>
                </c:pt>
                <c:pt idx="165">
                  <c:v>22</c:v>
                </c:pt>
                <c:pt idx="166">
                  <c:v>23</c:v>
                </c:pt>
                <c:pt idx="167">
                  <c:v>24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5F82-4AB1-B2EB-FE48C9DD418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PTB DEL id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10"/>
            <c:spPr>
              <a:solidFill>
                <a:srgbClr val="C00000"/>
              </a:solidFill>
              <a:ln w="9525">
                <a:noFill/>
              </a:ln>
              <a:effectLst/>
            </c:spPr>
          </c:marker>
          <c:xVal>
            <c:numRef>
              <c:f>Sheet1!$A$2:$A$181</c:f>
              <c:numCache>
                <c:formatCode>General</c:formatCode>
                <c:ptCount val="180"/>
                <c:pt idx="0">
                  <c:v>20</c:v>
                </c:pt>
                <c:pt idx="1">
                  <c:v>22</c:v>
                </c:pt>
                <c:pt idx="2">
                  <c:v>15</c:v>
                </c:pt>
                <c:pt idx="3">
                  <c:v>16</c:v>
                </c:pt>
                <c:pt idx="4">
                  <c:v>17</c:v>
                </c:pt>
                <c:pt idx="5">
                  <c:v>18</c:v>
                </c:pt>
                <c:pt idx="6">
                  <c:v>19</c:v>
                </c:pt>
                <c:pt idx="7">
                  <c:v>20</c:v>
                </c:pt>
                <c:pt idx="8">
                  <c:v>21</c:v>
                </c:pt>
                <c:pt idx="9">
                  <c:v>22</c:v>
                </c:pt>
                <c:pt idx="10">
                  <c:v>23</c:v>
                </c:pt>
                <c:pt idx="11">
                  <c:v>19</c:v>
                </c:pt>
                <c:pt idx="12">
                  <c:v>22</c:v>
                </c:pt>
                <c:pt idx="13">
                  <c:v>23</c:v>
                </c:pt>
                <c:pt idx="14">
                  <c:v>20</c:v>
                </c:pt>
                <c:pt idx="15">
                  <c:v>22</c:v>
                </c:pt>
                <c:pt idx="16">
                  <c:v>24</c:v>
                </c:pt>
                <c:pt idx="17">
                  <c:v>16</c:v>
                </c:pt>
                <c:pt idx="18">
                  <c:v>19</c:v>
                </c:pt>
                <c:pt idx="19">
                  <c:v>21</c:v>
                </c:pt>
                <c:pt idx="20">
                  <c:v>23</c:v>
                </c:pt>
                <c:pt idx="21">
                  <c:v>11</c:v>
                </c:pt>
                <c:pt idx="22">
                  <c:v>12</c:v>
                </c:pt>
                <c:pt idx="23">
                  <c:v>14</c:v>
                </c:pt>
                <c:pt idx="24">
                  <c:v>15</c:v>
                </c:pt>
                <c:pt idx="25">
                  <c:v>16</c:v>
                </c:pt>
                <c:pt idx="26">
                  <c:v>18</c:v>
                </c:pt>
                <c:pt idx="27">
                  <c:v>19</c:v>
                </c:pt>
                <c:pt idx="28">
                  <c:v>21</c:v>
                </c:pt>
                <c:pt idx="29">
                  <c:v>23</c:v>
                </c:pt>
                <c:pt idx="30">
                  <c:v>24</c:v>
                </c:pt>
                <c:pt idx="31">
                  <c:v>10</c:v>
                </c:pt>
                <c:pt idx="32">
                  <c:v>11</c:v>
                </c:pt>
                <c:pt idx="33">
                  <c:v>12</c:v>
                </c:pt>
                <c:pt idx="34">
                  <c:v>14</c:v>
                </c:pt>
                <c:pt idx="35">
                  <c:v>16</c:v>
                </c:pt>
                <c:pt idx="36">
                  <c:v>17</c:v>
                </c:pt>
                <c:pt idx="37">
                  <c:v>18</c:v>
                </c:pt>
                <c:pt idx="38">
                  <c:v>19</c:v>
                </c:pt>
                <c:pt idx="39">
                  <c:v>20</c:v>
                </c:pt>
                <c:pt idx="40">
                  <c:v>21</c:v>
                </c:pt>
                <c:pt idx="41">
                  <c:v>22</c:v>
                </c:pt>
                <c:pt idx="42">
                  <c:v>23</c:v>
                </c:pt>
                <c:pt idx="43">
                  <c:v>24</c:v>
                </c:pt>
                <c:pt idx="44">
                  <c:v>16</c:v>
                </c:pt>
                <c:pt idx="45">
                  <c:v>17</c:v>
                </c:pt>
                <c:pt idx="46">
                  <c:v>18</c:v>
                </c:pt>
                <c:pt idx="47">
                  <c:v>22</c:v>
                </c:pt>
                <c:pt idx="48">
                  <c:v>24</c:v>
                </c:pt>
                <c:pt idx="49">
                  <c:v>14</c:v>
                </c:pt>
                <c:pt idx="50">
                  <c:v>16</c:v>
                </c:pt>
                <c:pt idx="51">
                  <c:v>17</c:v>
                </c:pt>
                <c:pt idx="52">
                  <c:v>18</c:v>
                </c:pt>
                <c:pt idx="53">
                  <c:v>19</c:v>
                </c:pt>
                <c:pt idx="54">
                  <c:v>20</c:v>
                </c:pt>
                <c:pt idx="55">
                  <c:v>21</c:v>
                </c:pt>
                <c:pt idx="56">
                  <c:v>23</c:v>
                </c:pt>
                <c:pt idx="57">
                  <c:v>24</c:v>
                </c:pt>
                <c:pt idx="58">
                  <c:v>18</c:v>
                </c:pt>
                <c:pt idx="59">
                  <c:v>19</c:v>
                </c:pt>
                <c:pt idx="60">
                  <c:v>20</c:v>
                </c:pt>
                <c:pt idx="61">
                  <c:v>21</c:v>
                </c:pt>
                <c:pt idx="62">
                  <c:v>23</c:v>
                </c:pt>
                <c:pt idx="63">
                  <c:v>24</c:v>
                </c:pt>
                <c:pt idx="64">
                  <c:v>19</c:v>
                </c:pt>
                <c:pt idx="65">
                  <c:v>21</c:v>
                </c:pt>
                <c:pt idx="66">
                  <c:v>22</c:v>
                </c:pt>
                <c:pt idx="67">
                  <c:v>23</c:v>
                </c:pt>
                <c:pt idx="68">
                  <c:v>24</c:v>
                </c:pt>
                <c:pt idx="69">
                  <c:v>16</c:v>
                </c:pt>
                <c:pt idx="70">
                  <c:v>17</c:v>
                </c:pt>
                <c:pt idx="71">
                  <c:v>18</c:v>
                </c:pt>
                <c:pt idx="72">
                  <c:v>19</c:v>
                </c:pt>
                <c:pt idx="73">
                  <c:v>20</c:v>
                </c:pt>
                <c:pt idx="74">
                  <c:v>21</c:v>
                </c:pt>
                <c:pt idx="75">
                  <c:v>22</c:v>
                </c:pt>
                <c:pt idx="76">
                  <c:v>23</c:v>
                </c:pt>
                <c:pt idx="77">
                  <c:v>24</c:v>
                </c:pt>
                <c:pt idx="78">
                  <c:v>15</c:v>
                </c:pt>
                <c:pt idx="79">
                  <c:v>16</c:v>
                </c:pt>
                <c:pt idx="80">
                  <c:v>17</c:v>
                </c:pt>
                <c:pt idx="81">
                  <c:v>18</c:v>
                </c:pt>
                <c:pt idx="82">
                  <c:v>19</c:v>
                </c:pt>
                <c:pt idx="83">
                  <c:v>21</c:v>
                </c:pt>
                <c:pt idx="84">
                  <c:v>24</c:v>
                </c:pt>
                <c:pt idx="85">
                  <c:v>15</c:v>
                </c:pt>
                <c:pt idx="86">
                  <c:v>18</c:v>
                </c:pt>
                <c:pt idx="87">
                  <c:v>19</c:v>
                </c:pt>
                <c:pt idx="88">
                  <c:v>20</c:v>
                </c:pt>
                <c:pt idx="89">
                  <c:v>21</c:v>
                </c:pt>
                <c:pt idx="90">
                  <c:v>22</c:v>
                </c:pt>
                <c:pt idx="91">
                  <c:v>23</c:v>
                </c:pt>
                <c:pt idx="92">
                  <c:v>24</c:v>
                </c:pt>
                <c:pt idx="93">
                  <c:v>16</c:v>
                </c:pt>
                <c:pt idx="94">
                  <c:v>17</c:v>
                </c:pt>
                <c:pt idx="95">
                  <c:v>18</c:v>
                </c:pt>
                <c:pt idx="96">
                  <c:v>19</c:v>
                </c:pt>
                <c:pt idx="97">
                  <c:v>20</c:v>
                </c:pt>
                <c:pt idx="98">
                  <c:v>21</c:v>
                </c:pt>
                <c:pt idx="99">
                  <c:v>22</c:v>
                </c:pt>
                <c:pt idx="100">
                  <c:v>23</c:v>
                </c:pt>
                <c:pt idx="101">
                  <c:v>24</c:v>
                </c:pt>
                <c:pt idx="102">
                  <c:v>20</c:v>
                </c:pt>
                <c:pt idx="103">
                  <c:v>23</c:v>
                </c:pt>
                <c:pt idx="104">
                  <c:v>24</c:v>
                </c:pt>
                <c:pt idx="105">
                  <c:v>16</c:v>
                </c:pt>
                <c:pt idx="106">
                  <c:v>17</c:v>
                </c:pt>
                <c:pt idx="107">
                  <c:v>18</c:v>
                </c:pt>
                <c:pt idx="108">
                  <c:v>19</c:v>
                </c:pt>
                <c:pt idx="109">
                  <c:v>20</c:v>
                </c:pt>
                <c:pt idx="110">
                  <c:v>21</c:v>
                </c:pt>
                <c:pt idx="111">
                  <c:v>22</c:v>
                </c:pt>
                <c:pt idx="112">
                  <c:v>23</c:v>
                </c:pt>
                <c:pt idx="113">
                  <c:v>24</c:v>
                </c:pt>
                <c:pt idx="114">
                  <c:v>17</c:v>
                </c:pt>
                <c:pt idx="115">
                  <c:v>18</c:v>
                </c:pt>
                <c:pt idx="116">
                  <c:v>19</c:v>
                </c:pt>
                <c:pt idx="117">
                  <c:v>20</c:v>
                </c:pt>
                <c:pt idx="118">
                  <c:v>21</c:v>
                </c:pt>
                <c:pt idx="119">
                  <c:v>22</c:v>
                </c:pt>
                <c:pt idx="120">
                  <c:v>23</c:v>
                </c:pt>
                <c:pt idx="121">
                  <c:v>24</c:v>
                </c:pt>
                <c:pt idx="122">
                  <c:v>18</c:v>
                </c:pt>
                <c:pt idx="123">
                  <c:v>20</c:v>
                </c:pt>
                <c:pt idx="124">
                  <c:v>22</c:v>
                </c:pt>
                <c:pt idx="125">
                  <c:v>24</c:v>
                </c:pt>
                <c:pt idx="126">
                  <c:v>20</c:v>
                </c:pt>
                <c:pt idx="127">
                  <c:v>22</c:v>
                </c:pt>
                <c:pt idx="128">
                  <c:v>24</c:v>
                </c:pt>
                <c:pt idx="129">
                  <c:v>16</c:v>
                </c:pt>
                <c:pt idx="130">
                  <c:v>18</c:v>
                </c:pt>
                <c:pt idx="131">
                  <c:v>19</c:v>
                </c:pt>
                <c:pt idx="132">
                  <c:v>20</c:v>
                </c:pt>
                <c:pt idx="133">
                  <c:v>21</c:v>
                </c:pt>
                <c:pt idx="134">
                  <c:v>22</c:v>
                </c:pt>
                <c:pt idx="135">
                  <c:v>23</c:v>
                </c:pt>
                <c:pt idx="136">
                  <c:v>24</c:v>
                </c:pt>
                <c:pt idx="137">
                  <c:v>17</c:v>
                </c:pt>
                <c:pt idx="138">
                  <c:v>18</c:v>
                </c:pt>
                <c:pt idx="139">
                  <c:v>21</c:v>
                </c:pt>
                <c:pt idx="140">
                  <c:v>22</c:v>
                </c:pt>
                <c:pt idx="141">
                  <c:v>23</c:v>
                </c:pt>
                <c:pt idx="142">
                  <c:v>24</c:v>
                </c:pt>
                <c:pt idx="143">
                  <c:v>20</c:v>
                </c:pt>
                <c:pt idx="144">
                  <c:v>21</c:v>
                </c:pt>
                <c:pt idx="145">
                  <c:v>22</c:v>
                </c:pt>
                <c:pt idx="146">
                  <c:v>23</c:v>
                </c:pt>
                <c:pt idx="147">
                  <c:v>24</c:v>
                </c:pt>
                <c:pt idx="148">
                  <c:v>16</c:v>
                </c:pt>
                <c:pt idx="149">
                  <c:v>18</c:v>
                </c:pt>
                <c:pt idx="150">
                  <c:v>19</c:v>
                </c:pt>
                <c:pt idx="151">
                  <c:v>20</c:v>
                </c:pt>
                <c:pt idx="152">
                  <c:v>21</c:v>
                </c:pt>
                <c:pt idx="153">
                  <c:v>22</c:v>
                </c:pt>
                <c:pt idx="154">
                  <c:v>23</c:v>
                </c:pt>
                <c:pt idx="155">
                  <c:v>24</c:v>
                </c:pt>
                <c:pt idx="156">
                  <c:v>37</c:v>
                </c:pt>
                <c:pt idx="157">
                  <c:v>37</c:v>
                </c:pt>
                <c:pt idx="158">
                  <c:v>40</c:v>
                </c:pt>
                <c:pt idx="159">
                  <c:v>39</c:v>
                </c:pt>
                <c:pt idx="160">
                  <c:v>37</c:v>
                </c:pt>
                <c:pt idx="161">
                  <c:v>38</c:v>
                </c:pt>
                <c:pt idx="162">
                  <c:v>40</c:v>
                </c:pt>
                <c:pt idx="163">
                  <c:v>37</c:v>
                </c:pt>
                <c:pt idx="164">
                  <c:v>39</c:v>
                </c:pt>
                <c:pt idx="165">
                  <c:v>38</c:v>
                </c:pt>
                <c:pt idx="166">
                  <c:v>37</c:v>
                </c:pt>
                <c:pt idx="167">
                  <c:v>37</c:v>
                </c:pt>
                <c:pt idx="168">
                  <c:v>23</c:v>
                </c:pt>
                <c:pt idx="169">
                  <c:v>25</c:v>
                </c:pt>
                <c:pt idx="170">
                  <c:v>33</c:v>
                </c:pt>
                <c:pt idx="171">
                  <c:v>26</c:v>
                </c:pt>
                <c:pt idx="172">
                  <c:v>25</c:v>
                </c:pt>
                <c:pt idx="173">
                  <c:v>32</c:v>
                </c:pt>
                <c:pt idx="174">
                  <c:v>32</c:v>
                </c:pt>
                <c:pt idx="175">
                  <c:v>28</c:v>
                </c:pt>
                <c:pt idx="176">
                  <c:v>31</c:v>
                </c:pt>
                <c:pt idx="177">
                  <c:v>28</c:v>
                </c:pt>
                <c:pt idx="178">
                  <c:v>27</c:v>
                </c:pt>
                <c:pt idx="179">
                  <c:v>32</c:v>
                </c:pt>
              </c:numCache>
            </c:numRef>
          </c:xVal>
          <c:yVal>
            <c:numRef>
              <c:f>Sheet1!$E$2:$E$181</c:f>
              <c:numCache>
                <c:formatCode>General</c:formatCode>
                <c:ptCount val="180"/>
                <c:pt idx="168">
                  <c:v>1</c:v>
                </c:pt>
                <c:pt idx="169">
                  <c:v>2</c:v>
                </c:pt>
                <c:pt idx="170">
                  <c:v>3</c:v>
                </c:pt>
                <c:pt idx="171">
                  <c:v>4</c:v>
                </c:pt>
                <c:pt idx="172">
                  <c:v>5</c:v>
                </c:pt>
                <c:pt idx="173">
                  <c:v>6</c:v>
                </c:pt>
                <c:pt idx="174">
                  <c:v>7</c:v>
                </c:pt>
                <c:pt idx="175">
                  <c:v>8</c:v>
                </c:pt>
                <c:pt idx="176">
                  <c:v>9</c:v>
                </c:pt>
                <c:pt idx="177">
                  <c:v>10</c:v>
                </c:pt>
                <c:pt idx="178">
                  <c:v>11</c:v>
                </c:pt>
                <c:pt idx="179">
                  <c:v>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5F82-4AB1-B2EB-FE48C9DD41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53925616"/>
        <c:axId val="953923952"/>
      </c:scatterChart>
      <c:valAx>
        <c:axId val="953925616"/>
        <c:scaling>
          <c:orientation val="minMax"/>
          <c:max val="42"/>
          <c:min val="6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algn="ctr" rtl="0">
                  <a:defRPr sz="133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dirty="0"/>
                  <a:t>Gestational age (weeks)</a:t>
                </a:r>
                <a:endParaRPr lang="zh-CN" dirty="0"/>
              </a:p>
            </c:rich>
          </c:tx>
          <c:layout>
            <c:manualLayout>
              <c:xMode val="edge"/>
              <c:yMode val="edge"/>
              <c:x val="0.35338606428796371"/>
              <c:y val="0.9354817775220091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 rtl="0">
                <a:defRPr sz="133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953923952"/>
        <c:crosses val="autoZero"/>
        <c:crossBetween val="midCat"/>
        <c:majorUnit val="5"/>
        <c:minorUnit val="1"/>
      </c:valAx>
      <c:valAx>
        <c:axId val="953923952"/>
        <c:scaling>
          <c:orientation val="minMax"/>
          <c:max val="25"/>
          <c:min val="0"/>
        </c:scaling>
        <c:delete val="1"/>
        <c:axPos val="l"/>
        <c:majorGridlines>
          <c:spPr>
            <a:ln w="12700" cap="rnd" cmpd="dbl" algn="ctr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</a:ln>
            <a:effectLst>
              <a:outerShdw dist="50800" sx="1000" sy="1000" algn="ctr" rotWithShape="0">
                <a:srgbClr val="000000"/>
              </a:outerShdw>
            </a:effectLst>
          </c:spPr>
        </c:majorGridlines>
        <c:numFmt formatCode="General" sourceLinked="1"/>
        <c:majorTickMark val="out"/>
        <c:minorTickMark val="none"/>
        <c:tickLblPos val="nextTo"/>
        <c:crossAx val="953925616"/>
        <c:crosses val="autoZero"/>
        <c:crossBetween val="midCat"/>
        <c:majorUnit val="1"/>
        <c:minorUnit val="1"/>
      </c:valAx>
      <c:spPr>
        <a:solidFill>
          <a:schemeClr val="bg1"/>
        </a:solidFill>
        <a:ln w="28575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zh-CN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0.75013</cdr:x>
      <cdr:y>0.09663</cdr:y>
    </cdr:from>
    <cdr:to>
      <cdr:x>0.75013</cdr:x>
      <cdr:y>0.85053</cdr:y>
    </cdr:to>
    <cdr:cxnSp macro="">
      <cdr:nvCxnSpPr>
        <cdr:cNvPr id="3" name="直接连接符 2">
          <a:extLst xmlns:a="http://schemas.openxmlformats.org/drawingml/2006/main">
            <a:ext uri="{FF2B5EF4-FFF2-40B4-BE49-F238E27FC236}">
              <a16:creationId xmlns:a16="http://schemas.microsoft.com/office/drawing/2014/main" id="{59C738EE-C1A9-43C7-8FCD-EBDA83CB3FB4}"/>
            </a:ext>
          </a:extLst>
        </cdr:cNvPr>
        <cdr:cNvCxnSpPr/>
      </cdr:nvCxnSpPr>
      <cdr:spPr>
        <a:xfrm xmlns:a="http://schemas.openxmlformats.org/drawingml/2006/main">
          <a:off x="4166515" y="585098"/>
          <a:ext cx="0" cy="4564889"/>
        </a:xfrm>
        <a:prstGeom xmlns:a="http://schemas.openxmlformats.org/drawingml/2006/main" prst="line">
          <a:avLst/>
        </a:prstGeom>
        <a:ln xmlns:a="http://schemas.openxmlformats.org/drawingml/2006/main" w="31750" cmpd="sng">
          <a:solidFill>
            <a:schemeClr val="bg2">
              <a:lumMod val="50000"/>
            </a:schemeClr>
          </a:solidFill>
          <a:prstDash val="sys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0.77577</cdr:x>
      <cdr:y>0.12742</cdr:y>
    </cdr:from>
    <cdr:to>
      <cdr:x>0.77577</cdr:x>
      <cdr:y>0.88132</cdr:y>
    </cdr:to>
    <cdr:cxnSp macro="">
      <cdr:nvCxnSpPr>
        <cdr:cNvPr id="3" name="直接连接符 2">
          <a:extLst xmlns:a="http://schemas.openxmlformats.org/drawingml/2006/main">
            <a:ext uri="{FF2B5EF4-FFF2-40B4-BE49-F238E27FC236}">
              <a16:creationId xmlns:a16="http://schemas.microsoft.com/office/drawing/2014/main" id="{59C738EE-C1A9-43C7-8FCD-EBDA83CB3FB4}"/>
            </a:ext>
          </a:extLst>
        </cdr:cNvPr>
        <cdr:cNvCxnSpPr/>
      </cdr:nvCxnSpPr>
      <cdr:spPr>
        <a:xfrm xmlns:a="http://schemas.openxmlformats.org/drawingml/2006/main">
          <a:off x="4170398" y="597420"/>
          <a:ext cx="0" cy="3534589"/>
        </a:xfrm>
        <a:prstGeom xmlns:a="http://schemas.openxmlformats.org/drawingml/2006/main" prst="line">
          <a:avLst/>
        </a:prstGeom>
        <a:ln xmlns:a="http://schemas.openxmlformats.org/drawingml/2006/main" w="31750" cmpd="sng">
          <a:solidFill>
            <a:schemeClr val="bg2">
              <a:lumMod val="50000"/>
            </a:schemeClr>
          </a:solidFill>
          <a:prstDash val="sys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06E3CF-30F2-4568-B58D-5048F7671D3F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03F9F-54BD-4DD8-8482-93E49E7FF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72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94AD26-3F68-F445-AD21-745A3C4877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792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FB314C-B25D-4BDA-BB09-CA8695C88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2A0410-9644-4FC8-8144-53B4655A81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0F9C35-7220-407E-BC35-76C7F8A1D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6029-72F0-4DF3-9F1C-CE234FB2EBC3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91BC12-F799-4FB4-9720-B4875A9D1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0C14F4-04F7-404B-A7E7-83975BA92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536CA-2102-4134-BC98-1FDBF8500F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565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24D5CC-B8FC-4123-A8EC-E99C9C020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DE7145-8522-4CD1-94E4-06F6E6878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17E38A-E3BA-40A2-98A4-85F519B0B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6029-72F0-4DF3-9F1C-CE234FB2EBC3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CCF769-2A94-4AEA-BB76-BC1A70D42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D4A3AD-0145-4ACC-B53F-8CF61DDD0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536CA-2102-4134-BC98-1FDBF8500F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553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B46AAE0-B05E-4F12-91AE-9060096894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390736-F5F3-4E10-8FDD-C619AE5C81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93BFF1-5AF8-4CF5-855E-D9672D6BE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6029-72F0-4DF3-9F1C-CE234FB2EBC3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2813E1-B7E0-431B-8C11-3F7DA5C8A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166F3C-D75A-42FD-8FF6-2B7F4F46D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536CA-2102-4134-BC98-1FDBF8500F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442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193D20-FF2B-4012-B6D4-54B7B5450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A514C0-A034-450C-8B64-25D05E64B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D69DF9-CEB8-44F5-9331-FB46D8A22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6029-72F0-4DF3-9F1C-CE234FB2EBC3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924EA3-715B-48F0-ADDE-75764DD6F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8DAEA7-CE2E-4648-9DED-118BAA4A6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536CA-2102-4134-BC98-1FDBF8500F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898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98738-56B9-4E13-9D3D-257DAB9C1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6791AE-C5E5-4296-B109-C2464551C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9A90C7-A9D9-4292-AFF2-2EB8D3EAF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6029-72F0-4DF3-9F1C-CE234FB2EBC3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423A07-3C2A-4541-9B28-E444BFB22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4660E1-1BD3-4113-A3BA-118FE0FFF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536CA-2102-4134-BC98-1FDBF8500F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247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D79487-792C-424F-AA48-DFB748482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144E28-70DC-4FCE-8F6C-06CD07B288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E85D59-69AF-45D5-A7E2-332A12FB13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CF0FFA-546D-4D9C-963F-9E520F2DA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6029-72F0-4DF3-9F1C-CE234FB2EBC3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FF3A0C-5FDA-4817-8897-662C3830B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584CF0-C732-45D7-A49C-7B8F1F8EC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536CA-2102-4134-BC98-1FDBF8500F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503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211922-4CF4-48DC-8C70-CF5FD59E7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7A260D-6A8A-4A12-93F0-D95ACD673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AC14F1-3B36-43AD-B403-C78014673F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9447A1-0D55-4841-BEB7-BB5C4446E7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C7E3CD0-866D-4C35-A233-0158956043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F6670C7-9BA8-4078-A108-C50286F95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6029-72F0-4DF3-9F1C-CE234FB2EBC3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003DBFF-3E0E-40BC-8014-F8AB19DBE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D23E39-13D9-4606-8C1D-6EE3E26F6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536CA-2102-4134-BC98-1FDBF8500F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242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4201B-55EB-49B5-A59E-BF9D13516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10AB88-2E5F-4E47-99C9-1D6CA8C61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6029-72F0-4DF3-9F1C-CE234FB2EBC3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888D938-C41E-48F1-A892-8C37FE824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F32456-DAF0-434D-9E63-7D8AB26EE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536CA-2102-4134-BC98-1FDBF8500F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867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18CB66C-2F0E-4362-953C-183029F00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6029-72F0-4DF3-9F1C-CE234FB2EBC3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F2CBEF-CE92-445A-8CA9-734449EA3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069500-84FF-48E8-8CF3-49258F6E2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536CA-2102-4134-BC98-1FDBF8500F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015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4AE1B5-28C9-4026-A88C-EF39C1C6C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F537CB-193D-4E9E-8FCD-90DCADDCC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1B103C-BA81-4368-9410-4BED7347B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304FCC-425E-412D-B465-475F1DC0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6029-72F0-4DF3-9F1C-CE234FB2EBC3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83516E-06DD-4814-873B-2D1B7A149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DE8BE5-922A-4002-A0AE-67CAC7B61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536CA-2102-4134-BC98-1FDBF8500F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702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7D9796-1F27-4CEB-A1D2-34732CC18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9D06BCF-17E3-4EEB-B0B1-D81CA94AB7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617E6B-30ED-4CCF-9FF2-5736B80A7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1CAB50-FAF4-4C66-97AA-F8B1A7C26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6029-72F0-4DF3-9F1C-CE234FB2EBC3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9F7AAE-897A-4A1E-91CE-A067C3466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5BFA5E-F160-4281-9DA7-0C1CB0CC7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536CA-2102-4134-BC98-1FDBF8500F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65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3F40E5B-B17A-4B90-B9BF-E01012040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67C062-1955-4B6F-B74A-9F6A1BBD9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3CB013-64BA-4A6B-B688-174FF469C1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76029-72F0-4DF3-9F1C-CE234FB2EBC3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BBF037-9FE2-4513-B18B-77BE7543FE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FE29C8-A507-4607-B632-76A1E1A8A4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536CA-2102-4134-BC98-1FDBF8500F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660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chart" Target="../charts/chart1.xml"/><Relationship Id="rId7" Type="http://schemas.openxmlformats.org/officeDocument/2006/relationships/image" Target="../media/image4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10" Type="http://schemas.openxmlformats.org/officeDocument/2006/relationships/chart" Target="../charts/chart2.xml"/><Relationship Id="rId4" Type="http://schemas.openxmlformats.org/officeDocument/2006/relationships/image" Target="../media/image1.png"/><Relationship Id="rId9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D7A4903F-55A1-4037-82B8-0AA929D4EF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2600436"/>
              </p:ext>
            </p:extLst>
          </p:nvPr>
        </p:nvGraphicFramePr>
        <p:xfrm>
          <a:off x="144685" y="401483"/>
          <a:ext cx="5554375" cy="60550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59" name="Group 58">
            <a:extLst>
              <a:ext uri="{FF2B5EF4-FFF2-40B4-BE49-F238E27FC236}">
                <a16:creationId xmlns:a16="http://schemas.microsoft.com/office/drawing/2014/main" id="{C03A45DE-E8E7-824F-A0DB-86D48BD294B1}"/>
              </a:ext>
            </a:extLst>
          </p:cNvPr>
          <p:cNvGrpSpPr/>
          <p:nvPr/>
        </p:nvGrpSpPr>
        <p:grpSpPr>
          <a:xfrm>
            <a:off x="5293791" y="56334"/>
            <a:ext cx="6687853" cy="1445660"/>
            <a:chOff x="5587918" y="1103969"/>
            <a:chExt cx="6687853" cy="1445660"/>
          </a:xfrm>
        </p:grpSpPr>
        <p:pic>
          <p:nvPicPr>
            <p:cNvPr id="3" name="Graphic 2" descr="Pregnant lady with solid fill">
              <a:extLst>
                <a:ext uri="{FF2B5EF4-FFF2-40B4-BE49-F238E27FC236}">
                  <a16:creationId xmlns:a16="http://schemas.microsoft.com/office/drawing/2014/main" id="{FAEAA688-8F6A-7D42-9D08-BB1C40D63D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587918" y="1103969"/>
              <a:ext cx="1371600" cy="1371600"/>
            </a:xfrm>
            <a:prstGeom prst="rect">
              <a:avLst/>
            </a:prstGeom>
          </p:spPr>
        </p:pic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845F1147-8C8E-064A-8CFB-DB1A88B8DBA2}"/>
                </a:ext>
              </a:extLst>
            </p:cNvPr>
            <p:cNvGrpSpPr/>
            <p:nvPr/>
          </p:nvGrpSpPr>
          <p:grpSpPr>
            <a:xfrm>
              <a:off x="6458038" y="1153226"/>
              <a:ext cx="5817733" cy="1396403"/>
              <a:chOff x="6458038" y="1153226"/>
              <a:chExt cx="5817733" cy="1396403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6D5402A4-9DFC-924E-9E7D-A150C69B871B}"/>
                  </a:ext>
                </a:extLst>
              </p:cNvPr>
              <p:cNvGrpSpPr/>
              <p:nvPr/>
            </p:nvGrpSpPr>
            <p:grpSpPr>
              <a:xfrm>
                <a:off x="6458038" y="1204994"/>
                <a:ext cx="4150901" cy="1169551"/>
                <a:chOff x="6644553" y="1204995"/>
                <a:chExt cx="4150901" cy="1169551"/>
              </a:xfrm>
            </p:grpSpPr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0F4F774C-BDCD-A847-9F91-C3FD808910F0}"/>
                    </a:ext>
                  </a:extLst>
                </p:cNvPr>
                <p:cNvSpPr txBox="1"/>
                <p:nvPr/>
              </p:nvSpPr>
              <p:spPr>
                <a:xfrm>
                  <a:off x="6644553" y="1204995"/>
                  <a:ext cx="2921619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Discovery Cohort</a:t>
                  </a:r>
                </a:p>
                <a:p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n=</a:t>
                  </a:r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329</a:t>
                  </a:r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</a:t>
                  </a:r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30</a:t>
                  </a:r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subjects</a:t>
                  </a:r>
                </a:p>
                <a:p>
                  <a:endPara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" name="Right Bracket 4">
                  <a:extLst>
                    <a:ext uri="{FF2B5EF4-FFF2-40B4-BE49-F238E27FC236}">
                      <a16:creationId xmlns:a16="http://schemas.microsoft.com/office/drawing/2014/main" id="{2068F0C3-EE23-9D4D-A62C-C9135AE80FB2}"/>
                    </a:ext>
                  </a:extLst>
                </p:cNvPr>
                <p:cNvSpPr/>
                <p:nvPr/>
              </p:nvSpPr>
              <p:spPr>
                <a:xfrm>
                  <a:off x="8137744" y="1204995"/>
                  <a:ext cx="100361" cy="1169551"/>
                </a:xfrm>
                <a:prstGeom prst="rightBracket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ight Arrow 5">
                  <a:extLst>
                    <a:ext uri="{FF2B5EF4-FFF2-40B4-BE49-F238E27FC236}">
                      <a16:creationId xmlns:a16="http://schemas.microsoft.com/office/drawing/2014/main" id="{29CA91A4-C91D-1842-841B-C54D15F41B0E}"/>
                    </a:ext>
                  </a:extLst>
                </p:cNvPr>
                <p:cNvSpPr/>
                <p:nvPr/>
              </p:nvSpPr>
              <p:spPr>
                <a:xfrm>
                  <a:off x="8283783" y="1678257"/>
                  <a:ext cx="2511671" cy="178420"/>
                </a:xfrm>
                <a:prstGeom prst="rightArrow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Down Arrow 35">
                  <a:extLst>
                    <a:ext uri="{FF2B5EF4-FFF2-40B4-BE49-F238E27FC236}">
                      <a16:creationId xmlns:a16="http://schemas.microsoft.com/office/drawing/2014/main" id="{37AF0A3C-49A3-4D4C-B364-300CEEADBC3E}"/>
                    </a:ext>
                  </a:extLst>
                </p:cNvPr>
                <p:cNvSpPr/>
                <p:nvPr/>
              </p:nvSpPr>
              <p:spPr>
                <a:xfrm>
                  <a:off x="8306085" y="1851434"/>
                  <a:ext cx="100361" cy="156117"/>
                </a:xfrm>
                <a:prstGeom prst="downArrow">
                  <a:avLst/>
                </a:prstGeom>
                <a:ln w="127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Down Arrow 36">
                  <a:extLst>
                    <a:ext uri="{FF2B5EF4-FFF2-40B4-BE49-F238E27FC236}">
                      <a16:creationId xmlns:a16="http://schemas.microsoft.com/office/drawing/2014/main" id="{9C2AF181-66FB-834E-8E1A-AE7C59D3CAA1}"/>
                    </a:ext>
                  </a:extLst>
                </p:cNvPr>
                <p:cNvSpPr/>
                <p:nvPr/>
              </p:nvSpPr>
              <p:spPr>
                <a:xfrm>
                  <a:off x="8474426" y="1851433"/>
                  <a:ext cx="100361" cy="156117"/>
                </a:xfrm>
                <a:prstGeom prst="downArrow">
                  <a:avLst/>
                </a:prstGeom>
                <a:ln w="127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Down Arrow 37">
                  <a:extLst>
                    <a:ext uri="{FF2B5EF4-FFF2-40B4-BE49-F238E27FC236}">
                      <a16:creationId xmlns:a16="http://schemas.microsoft.com/office/drawing/2014/main" id="{E5666723-B45A-8D42-98C3-1F12455947C4}"/>
                    </a:ext>
                  </a:extLst>
                </p:cNvPr>
                <p:cNvSpPr/>
                <p:nvPr/>
              </p:nvSpPr>
              <p:spPr>
                <a:xfrm>
                  <a:off x="8646980" y="1851432"/>
                  <a:ext cx="100361" cy="156117"/>
                </a:xfrm>
                <a:prstGeom prst="downArrow">
                  <a:avLst/>
                </a:prstGeom>
                <a:ln w="127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Down Arrow 38">
                  <a:extLst>
                    <a:ext uri="{FF2B5EF4-FFF2-40B4-BE49-F238E27FC236}">
                      <a16:creationId xmlns:a16="http://schemas.microsoft.com/office/drawing/2014/main" id="{3875AE5F-D362-D14B-A084-9A68671F8AAD}"/>
                    </a:ext>
                  </a:extLst>
                </p:cNvPr>
                <p:cNvSpPr/>
                <p:nvPr/>
              </p:nvSpPr>
              <p:spPr>
                <a:xfrm>
                  <a:off x="8815893" y="1851431"/>
                  <a:ext cx="100361" cy="156117"/>
                </a:xfrm>
                <a:prstGeom prst="downArrow">
                  <a:avLst/>
                </a:prstGeom>
                <a:ln w="127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Down Arrow 39">
                  <a:extLst>
                    <a:ext uri="{FF2B5EF4-FFF2-40B4-BE49-F238E27FC236}">
                      <a16:creationId xmlns:a16="http://schemas.microsoft.com/office/drawing/2014/main" id="{C5A7BA5D-6485-4943-9942-40EFDD1E2AD1}"/>
                    </a:ext>
                  </a:extLst>
                </p:cNvPr>
                <p:cNvSpPr/>
                <p:nvPr/>
              </p:nvSpPr>
              <p:spPr>
                <a:xfrm>
                  <a:off x="8984234" y="1851430"/>
                  <a:ext cx="100361" cy="156117"/>
                </a:xfrm>
                <a:prstGeom prst="downArrow">
                  <a:avLst/>
                </a:prstGeom>
                <a:ln w="127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Down Arrow 40">
                  <a:extLst>
                    <a:ext uri="{FF2B5EF4-FFF2-40B4-BE49-F238E27FC236}">
                      <a16:creationId xmlns:a16="http://schemas.microsoft.com/office/drawing/2014/main" id="{CB2DAB98-E2A2-744A-8799-9EE19D1CB621}"/>
                    </a:ext>
                  </a:extLst>
                </p:cNvPr>
                <p:cNvSpPr/>
                <p:nvPr/>
              </p:nvSpPr>
              <p:spPr>
                <a:xfrm>
                  <a:off x="9148694" y="1852427"/>
                  <a:ext cx="100361" cy="156117"/>
                </a:xfrm>
                <a:prstGeom prst="downArrow">
                  <a:avLst/>
                </a:prstGeom>
                <a:ln w="127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Down Arrow 41">
                  <a:extLst>
                    <a:ext uri="{FF2B5EF4-FFF2-40B4-BE49-F238E27FC236}">
                      <a16:creationId xmlns:a16="http://schemas.microsoft.com/office/drawing/2014/main" id="{64F6BF06-14EA-BB42-BBF7-EF6ECEEF32B7}"/>
                    </a:ext>
                  </a:extLst>
                </p:cNvPr>
                <p:cNvSpPr/>
                <p:nvPr/>
              </p:nvSpPr>
              <p:spPr>
                <a:xfrm>
                  <a:off x="9317613" y="1852424"/>
                  <a:ext cx="100361" cy="156117"/>
                </a:xfrm>
                <a:prstGeom prst="downArrow">
                  <a:avLst/>
                </a:prstGeom>
                <a:ln w="127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Down Arrow 42">
                  <a:extLst>
                    <a:ext uri="{FF2B5EF4-FFF2-40B4-BE49-F238E27FC236}">
                      <a16:creationId xmlns:a16="http://schemas.microsoft.com/office/drawing/2014/main" id="{4423DB12-218D-3448-B3AC-18AFFDCC53E0}"/>
                    </a:ext>
                  </a:extLst>
                </p:cNvPr>
                <p:cNvSpPr/>
                <p:nvPr/>
              </p:nvSpPr>
              <p:spPr>
                <a:xfrm>
                  <a:off x="9476171" y="1852427"/>
                  <a:ext cx="100361" cy="156117"/>
                </a:xfrm>
                <a:prstGeom prst="downArrow">
                  <a:avLst/>
                </a:prstGeom>
                <a:ln w="127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Down Arrow 43">
                  <a:extLst>
                    <a:ext uri="{FF2B5EF4-FFF2-40B4-BE49-F238E27FC236}">
                      <a16:creationId xmlns:a16="http://schemas.microsoft.com/office/drawing/2014/main" id="{CA7BC743-1A63-364C-B392-160CBCF8C475}"/>
                    </a:ext>
                  </a:extLst>
                </p:cNvPr>
                <p:cNvSpPr/>
                <p:nvPr/>
              </p:nvSpPr>
              <p:spPr>
                <a:xfrm>
                  <a:off x="9650408" y="1851430"/>
                  <a:ext cx="100361" cy="156117"/>
                </a:xfrm>
                <a:prstGeom prst="downArrow">
                  <a:avLst/>
                </a:prstGeom>
                <a:ln w="127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Down Arrow 44">
                  <a:extLst>
                    <a:ext uri="{FF2B5EF4-FFF2-40B4-BE49-F238E27FC236}">
                      <a16:creationId xmlns:a16="http://schemas.microsoft.com/office/drawing/2014/main" id="{C765A67B-2B8A-DD44-9886-FA5410EFB69B}"/>
                    </a:ext>
                  </a:extLst>
                </p:cNvPr>
                <p:cNvSpPr/>
                <p:nvPr/>
              </p:nvSpPr>
              <p:spPr>
                <a:xfrm>
                  <a:off x="9824455" y="1851430"/>
                  <a:ext cx="100361" cy="156117"/>
                </a:xfrm>
                <a:prstGeom prst="downArrow">
                  <a:avLst/>
                </a:prstGeom>
                <a:ln w="127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Down Arrow 45">
                  <a:extLst>
                    <a:ext uri="{FF2B5EF4-FFF2-40B4-BE49-F238E27FC236}">
                      <a16:creationId xmlns:a16="http://schemas.microsoft.com/office/drawing/2014/main" id="{A66E1AD5-2F47-9748-BDB5-1EA1B9A0E6A4}"/>
                    </a:ext>
                  </a:extLst>
                </p:cNvPr>
                <p:cNvSpPr/>
                <p:nvPr/>
              </p:nvSpPr>
              <p:spPr>
                <a:xfrm>
                  <a:off x="9998502" y="1851429"/>
                  <a:ext cx="100361" cy="156117"/>
                </a:xfrm>
                <a:prstGeom prst="downArrow">
                  <a:avLst/>
                </a:prstGeom>
                <a:ln w="127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Down Arrow 46">
                  <a:extLst>
                    <a:ext uri="{FF2B5EF4-FFF2-40B4-BE49-F238E27FC236}">
                      <a16:creationId xmlns:a16="http://schemas.microsoft.com/office/drawing/2014/main" id="{FC230F41-0753-FD46-96A4-DC47BFF33F2E}"/>
                    </a:ext>
                  </a:extLst>
                </p:cNvPr>
                <p:cNvSpPr/>
                <p:nvPr/>
              </p:nvSpPr>
              <p:spPr>
                <a:xfrm>
                  <a:off x="10166262" y="1851429"/>
                  <a:ext cx="100361" cy="156117"/>
                </a:xfrm>
                <a:prstGeom prst="downArrow">
                  <a:avLst/>
                </a:prstGeom>
                <a:ln w="127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Down Arrow 47">
                  <a:extLst>
                    <a:ext uri="{FF2B5EF4-FFF2-40B4-BE49-F238E27FC236}">
                      <a16:creationId xmlns:a16="http://schemas.microsoft.com/office/drawing/2014/main" id="{10666657-A706-8340-BC69-9237469B9080}"/>
                    </a:ext>
                  </a:extLst>
                </p:cNvPr>
                <p:cNvSpPr/>
                <p:nvPr/>
              </p:nvSpPr>
              <p:spPr>
                <a:xfrm>
                  <a:off x="10465990" y="1851429"/>
                  <a:ext cx="100361" cy="156117"/>
                </a:xfrm>
                <a:prstGeom prst="downArrow">
                  <a:avLst/>
                </a:prstGeom>
                <a:solidFill>
                  <a:schemeClr val="accent1">
                    <a:lumMod val="50000"/>
                  </a:schemeClr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50" name="Graphic 49" descr="Direction with solid fill">
                  <a:extLst>
                    <a:ext uri="{FF2B5EF4-FFF2-40B4-BE49-F238E27FC236}">
                      <a16:creationId xmlns:a16="http://schemas.microsoft.com/office/drawing/2014/main" id="{0E699C8D-5D5B-B349-86B7-AB989B8D75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 rot="8087992">
                  <a:off x="10295415" y="1505876"/>
                  <a:ext cx="182880" cy="182880"/>
                </a:xfrm>
                <a:prstGeom prst="rect">
                  <a:avLst/>
                </a:prstGeom>
              </p:spPr>
            </p:pic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BD5291F0-ED68-724B-9314-CE8EC6B247BD}"/>
                    </a:ext>
                  </a:extLst>
                </p:cNvPr>
                <p:cNvSpPr txBox="1"/>
                <p:nvPr/>
              </p:nvSpPr>
              <p:spPr>
                <a:xfrm>
                  <a:off x="8014569" y="2007546"/>
                  <a:ext cx="247176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Weekly Urine Samples</a:t>
                  </a: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98C30967-02BF-0A43-B349-494D65E7942D}"/>
                    </a:ext>
                  </a:extLst>
                </p:cNvPr>
                <p:cNvSpPr txBox="1"/>
                <p:nvPr/>
              </p:nvSpPr>
              <p:spPr>
                <a:xfrm>
                  <a:off x="10274842" y="2030254"/>
                  <a:ext cx="500828" cy="2769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PP</a:t>
                  </a: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A6889DDB-BA3F-B84C-9334-6684FCB9E25A}"/>
                    </a:ext>
                  </a:extLst>
                </p:cNvPr>
                <p:cNvSpPr txBox="1"/>
                <p:nvPr/>
              </p:nvSpPr>
              <p:spPr>
                <a:xfrm>
                  <a:off x="9924816" y="1299282"/>
                  <a:ext cx="858661" cy="2769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Delivery</a:t>
                  </a:r>
                </a:p>
              </p:txBody>
            </p: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93B61AD5-936C-8F4F-B899-AA1AE88639DD}"/>
                  </a:ext>
                </a:extLst>
              </p:cNvPr>
              <p:cNvGrpSpPr/>
              <p:nvPr/>
            </p:nvGrpSpPr>
            <p:grpSpPr>
              <a:xfrm>
                <a:off x="10446971" y="1153226"/>
                <a:ext cx="1828800" cy="1396403"/>
                <a:chOff x="2467011" y="1872933"/>
                <a:chExt cx="2228776" cy="1571277"/>
              </a:xfrm>
            </p:grpSpPr>
            <p:pic>
              <p:nvPicPr>
                <p:cNvPr id="56" name="Picture 55">
                  <a:extLst>
                    <a:ext uri="{FF2B5EF4-FFF2-40B4-BE49-F238E27FC236}">
                      <a16:creationId xmlns:a16="http://schemas.microsoft.com/office/drawing/2014/main" id="{BACC7B57-FD6A-764F-B876-5D65F11382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12976" y="1872933"/>
                  <a:ext cx="1536847" cy="1149614"/>
                </a:xfrm>
                <a:prstGeom prst="rect">
                  <a:avLst/>
                </a:prstGeom>
              </p:spPr>
            </p:pic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D8C7974D-3AEE-464D-ADDA-035DB91B1CDE}"/>
                    </a:ext>
                  </a:extLst>
                </p:cNvPr>
                <p:cNvSpPr txBox="1"/>
                <p:nvPr/>
              </p:nvSpPr>
              <p:spPr>
                <a:xfrm>
                  <a:off x="2467011" y="3132522"/>
                  <a:ext cx="2228776" cy="3116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Global Metabolomics</a:t>
                  </a:r>
                </a:p>
              </p:txBody>
            </p:sp>
          </p:grpSp>
        </p:grpSp>
      </p:grpSp>
      <p:pic>
        <p:nvPicPr>
          <p:cNvPr id="1026" name="Picture 2" descr="Urine Specimen Collection Cup, Sterile — Mountainside Medical Equipment">
            <a:extLst>
              <a:ext uri="{FF2B5EF4-FFF2-40B4-BE49-F238E27FC236}">
                <a16:creationId xmlns:a16="http://schemas.microsoft.com/office/drawing/2014/main" id="{D6CA1732-8CE0-E146-BCF8-588713A79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227" y="54089"/>
            <a:ext cx="522048" cy="52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1" name="图表 30">
            <a:extLst>
              <a:ext uri="{FF2B5EF4-FFF2-40B4-BE49-F238E27FC236}">
                <a16:creationId xmlns:a16="http://schemas.microsoft.com/office/drawing/2014/main" id="{9570B43B-CDCE-4A50-B3D5-8248CBAC970C}"/>
              </a:ext>
            </a:extLst>
          </p:cNvPr>
          <p:cNvGraphicFramePr/>
          <p:nvPr/>
        </p:nvGraphicFramePr>
        <p:xfrm>
          <a:off x="6364456" y="1469476"/>
          <a:ext cx="5375843" cy="54702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3605045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44</Words>
  <Application>Microsoft Office PowerPoint</Application>
  <PresentationFormat>宽屏</PresentationFormat>
  <Paragraphs>13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 Jin</dc:creator>
  <cp:lastModifiedBy>Yi Jin</cp:lastModifiedBy>
  <cp:revision>2</cp:revision>
  <dcterms:created xsi:type="dcterms:W3CDTF">2024-12-09T01:45:30Z</dcterms:created>
  <dcterms:modified xsi:type="dcterms:W3CDTF">2024-12-09T02:41:17Z</dcterms:modified>
</cp:coreProperties>
</file>