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65DD-93EB-0A9A-6E52-B56925C8B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9D740-11C3-3173-5C45-164F69460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8EB0B-712B-5EE5-55D2-8D445C54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5C2B0-14A0-F431-65C6-1C612360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38F44-C4CC-5F6A-AD8D-0BA994F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718E3-185A-7C03-B07E-735A545E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9DDF0-B2D2-9F16-A991-5C7E25CAB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113BE-1260-B42C-0BBF-336F39BF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666CC-764D-8A9C-1181-8C2589C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4F8F3-C169-A333-60ED-50A033CA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5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9AA16-FE56-2253-D552-9E38DCCD6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92264-6009-0389-6FD8-7112BC02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2B6A-7AC1-631D-DD3D-539C4021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C30CA-49F6-2664-9A01-BD399AA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5DDC1-095D-ABAD-3D2E-07AD7BA6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B589-F62A-9D1D-AF5B-0CFA392C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2EA7F-245B-F167-EDEE-D6BA41B4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E078B-DAC3-DDFA-3DA5-9F3850F4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6437C-9FE4-4CA8-B38B-11BBE654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44DB-C07B-8B9D-903F-472B14D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3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5FCB-F4AD-6285-8815-883D8260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80B6D-2E60-95F8-CAF8-16164535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F2640-430F-3528-CDE1-1BA97E59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E8416-6DB8-57E1-7D0B-FC55E766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8B6BC-3E53-AD59-C4E1-A74893F4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7C454-B782-82AB-1725-235528CC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9E7A-BFC6-A7C6-1B77-477714891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A40C8-E717-503B-E8E2-0636D0EE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D6852-E99C-5881-AD8E-E7C4CFD8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93329-CD00-7FA4-CE33-46DAA6DF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306A4-6100-B330-72DC-B07C320E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9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E4F39-3DBF-8F3D-8D87-BD63B002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50F6E-48C5-D164-676E-5A8D0996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0AAFE-F958-9942-7D57-6B4CC001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BA4FD5-0C70-AF36-37D5-0803D0BFF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DD330-20F9-F842-314E-EC7E34659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BDB6F-8747-26A0-E5EA-B3AE3D5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4FE892-D3CD-4785-D607-EF6F4A2F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865A03-80D3-08F9-C51F-C918B3DB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5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1DB44-725C-920E-F4C5-D07DA8AB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246D53-F066-B90B-C72E-01D7A025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72F468-606E-D9AD-203B-57706820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BFF939-2ADE-0174-E9EE-448A567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2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87DEE-1347-D2AB-F1BC-D802A75F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03EC7-FBA1-6896-78EF-B20DE4DF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06434-2DEA-846A-2C59-D9209D93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C4405-9A0E-2C36-370A-1936A06D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EF114-AD4B-2070-AB69-4523EA39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6CC6DB-E83C-0EDA-173F-F23B28B3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2190D-E94F-DCF0-4D0A-C0E4B497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61FA5-5223-CF59-692F-6CBB693E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CDD46-B36B-F292-4C3B-F66E07F7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4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B00C-F738-3843-0743-3A79D12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009A12-FFCA-2A64-27D3-84EB0EB61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89AB3-D5F7-4E02-363F-B365320F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BE655-839A-951E-4B2E-9EEF5A58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03720-0427-DE3A-05EC-EBEEEB6C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7E58B-16AA-67F0-8835-3D98FDB1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3ADF2D-D80C-4CB6-D894-2EEA1D0E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FD08C-3A86-518B-71FF-06892C38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7C9D6-7391-AEB5-AC69-3B39E8765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5383-1B9A-491A-9068-008E8AA20014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E4B78-1657-F5C6-9252-5CD187AE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6602-C7FA-7E9F-5A28-6F812D0EE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1D13-ADA4-436F-BB24-72F244199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8C090C-61A4-B548-1E3F-7AA83200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" y="213766"/>
            <a:ext cx="2883600" cy="21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656FF8-180D-2065-F3CB-039AB1A5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93" y="272131"/>
            <a:ext cx="2972783" cy="21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4F9105-1FCF-E4DA-9B86-0A58AB51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84" y="272131"/>
            <a:ext cx="2957538" cy="21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AD48D0-2973-4628-B603-75F9AAD74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316" y="272131"/>
            <a:ext cx="2967684" cy="216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E2254B-4339-C2E9-4853-6ECD7DD39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8" y="2432131"/>
            <a:ext cx="2952491" cy="21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CEB092-5456-EC8B-4225-6C1E67958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138" y="2432131"/>
            <a:ext cx="2952491" cy="2160000"/>
          </a:xfrm>
          <a:prstGeom prst="rect">
            <a:avLst/>
          </a:prstGeom>
        </p:spPr>
      </p:pic>
      <p:pic>
        <p:nvPicPr>
          <p:cNvPr id="10" name="圖片 10">
            <a:extLst>
              <a:ext uri="{FF2B5EF4-FFF2-40B4-BE49-F238E27FC236}">
                <a16:creationId xmlns:a16="http://schemas.microsoft.com/office/drawing/2014/main" id="{C44C572C-9796-4B9D-1CAD-E9CABB75BD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462" y="2432131"/>
            <a:ext cx="2957538" cy="2160000"/>
          </a:xfrm>
          <a:prstGeom prst="rect">
            <a:avLst/>
          </a:prstGeom>
        </p:spPr>
      </p:pic>
      <p:pic>
        <p:nvPicPr>
          <p:cNvPr id="11" name="圖片 11">
            <a:extLst>
              <a:ext uri="{FF2B5EF4-FFF2-40B4-BE49-F238E27FC236}">
                <a16:creationId xmlns:a16="http://schemas.microsoft.com/office/drawing/2014/main" id="{FE8EAD16-06AF-C4C9-8362-46C5F4F639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55" y="4698000"/>
            <a:ext cx="2967684" cy="2160000"/>
          </a:xfrm>
          <a:prstGeom prst="rect">
            <a:avLst/>
          </a:prstGeom>
        </p:spPr>
      </p:pic>
      <p:pic>
        <p:nvPicPr>
          <p:cNvPr id="12" name="圖片 12">
            <a:extLst>
              <a:ext uri="{FF2B5EF4-FFF2-40B4-BE49-F238E27FC236}">
                <a16:creationId xmlns:a16="http://schemas.microsoft.com/office/drawing/2014/main" id="{1F785118-0044-2681-0968-E562E29194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6508" y="4698000"/>
            <a:ext cx="3003750" cy="2160000"/>
          </a:xfrm>
          <a:prstGeom prst="rect">
            <a:avLst/>
          </a:prstGeom>
        </p:spPr>
      </p:pic>
      <p:pic>
        <p:nvPicPr>
          <p:cNvPr id="13" name="圖片 13">
            <a:extLst>
              <a:ext uri="{FF2B5EF4-FFF2-40B4-BE49-F238E27FC236}">
                <a16:creationId xmlns:a16="http://schemas.microsoft.com/office/drawing/2014/main" id="{75E879A5-D1BB-FAA7-3579-21A8607862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9276" y="4698000"/>
            <a:ext cx="3067659" cy="2160000"/>
          </a:xfrm>
          <a:prstGeom prst="rect">
            <a:avLst/>
          </a:prstGeom>
        </p:spPr>
      </p:pic>
      <p:pic>
        <p:nvPicPr>
          <p:cNvPr id="14" name="圖片 14">
            <a:extLst>
              <a:ext uri="{FF2B5EF4-FFF2-40B4-BE49-F238E27FC236}">
                <a16:creationId xmlns:a16="http://schemas.microsoft.com/office/drawing/2014/main" id="{F0F2F707-E217-76A0-0B24-1F1D187896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4293" y="4590000"/>
            <a:ext cx="3007729" cy="2268000"/>
          </a:xfrm>
          <a:prstGeom prst="rect">
            <a:avLst/>
          </a:prstGeom>
        </p:spPr>
      </p:pic>
      <p:pic>
        <p:nvPicPr>
          <p:cNvPr id="15" name="圖片 15">
            <a:extLst>
              <a:ext uri="{FF2B5EF4-FFF2-40B4-BE49-F238E27FC236}">
                <a16:creationId xmlns:a16="http://schemas.microsoft.com/office/drawing/2014/main" id="{E0199B1B-B7DC-F400-E6C1-F7822C0951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276" y="2430000"/>
            <a:ext cx="295753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3">
            <a:extLst>
              <a:ext uri="{FF2B5EF4-FFF2-40B4-BE49-F238E27FC236}">
                <a16:creationId xmlns:a16="http://schemas.microsoft.com/office/drawing/2014/main" id="{21834F46-B477-F6F8-93F4-3BC677FE8A47}"/>
              </a:ext>
            </a:extLst>
          </p:cNvPr>
          <p:cNvGrpSpPr/>
          <p:nvPr/>
        </p:nvGrpSpPr>
        <p:grpSpPr>
          <a:xfrm>
            <a:off x="479144" y="1780900"/>
            <a:ext cx="4883150" cy="3522292"/>
            <a:chOff x="479144" y="1780900"/>
            <a:chExt cx="4883150" cy="3522292"/>
          </a:xfrm>
        </p:grpSpPr>
        <p:graphicFrame>
          <p:nvGraphicFramePr>
            <p:cNvPr id="3" name="物件 1">
              <a:extLst>
                <a:ext uri="{FF2B5EF4-FFF2-40B4-BE49-F238E27FC236}">
                  <a16:creationId xmlns:a16="http://schemas.microsoft.com/office/drawing/2014/main" id="{4F0502A4-0728-43D9-E8F8-4D78E36FCE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70771"/>
                </p:ext>
              </p:extLst>
            </p:nvPr>
          </p:nvGraphicFramePr>
          <p:xfrm>
            <a:off x="479144" y="1955155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Prism 8" r:id="rId3" imgW="4882420" imgH="3348003" progId="Prism8.Document">
                    <p:embed/>
                  </p:oleObj>
                </mc:Choice>
                <mc:Fallback>
                  <p:oleObj name="Prism 8" r:id="rId3" imgW="4882420" imgH="3348003" progId="Prism8.Document">
                    <p:embed/>
                    <p:pic>
                      <p:nvPicPr>
                        <p:cNvPr id="2" name="物件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9144" y="1955155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字方塊 2">
              <a:extLst>
                <a:ext uri="{FF2B5EF4-FFF2-40B4-BE49-F238E27FC236}">
                  <a16:creationId xmlns:a16="http://schemas.microsoft.com/office/drawing/2014/main" id="{A31F26F1-BB1D-4A50-C39C-047B126A6749}"/>
                </a:ext>
              </a:extLst>
            </p:cNvPr>
            <p:cNvSpPr txBox="1"/>
            <p:nvPr/>
          </p:nvSpPr>
          <p:spPr>
            <a:xfrm>
              <a:off x="1278196" y="1780900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/>
                <a:t>Oxoadipic acid</a:t>
              </a:r>
            </a:p>
          </p:txBody>
        </p:sp>
        <p:sp>
          <p:nvSpPr>
            <p:cNvPr id="5" name="文字方塊 3">
              <a:extLst>
                <a:ext uri="{FF2B5EF4-FFF2-40B4-BE49-F238E27FC236}">
                  <a16:creationId xmlns:a16="http://schemas.microsoft.com/office/drawing/2014/main" id="{8FF97BF9-E4CA-2380-A8A4-2E61EDC6B91B}"/>
                </a:ext>
              </a:extLst>
            </p:cNvPr>
            <p:cNvSpPr txBox="1"/>
            <p:nvPr/>
          </p:nvSpPr>
          <p:spPr>
            <a:xfrm>
              <a:off x="2606272" y="2100075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6" name="文字方塊 4">
              <a:extLst>
                <a:ext uri="{FF2B5EF4-FFF2-40B4-BE49-F238E27FC236}">
                  <a16:creationId xmlns:a16="http://schemas.microsoft.com/office/drawing/2014/main" id="{0D2957BB-555D-2E53-2096-82528FB282A1}"/>
                </a:ext>
              </a:extLst>
            </p:cNvPr>
            <p:cNvSpPr txBox="1"/>
            <p:nvPr/>
          </p:nvSpPr>
          <p:spPr>
            <a:xfrm>
              <a:off x="1254603" y="2129164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125.07109</a:t>
              </a:r>
            </a:p>
          </p:txBody>
        </p:sp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C110031-4BCB-0565-E265-61569664522B}"/>
                </a:ext>
              </a:extLst>
            </p:cNvPr>
            <p:cNvSpPr txBox="1"/>
            <p:nvPr/>
          </p:nvSpPr>
          <p:spPr>
            <a:xfrm>
              <a:off x="2215080" y="4406570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672B26-FB02-5632-94D3-4319211E76AA}"/>
                </a:ext>
              </a:extLst>
            </p:cNvPr>
            <p:cNvSpPr/>
            <p:nvPr/>
          </p:nvSpPr>
          <p:spPr>
            <a:xfrm>
              <a:off x="828682" y="2212048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9" name="群組 6">
              <a:extLst>
                <a:ext uri="{FF2B5EF4-FFF2-40B4-BE49-F238E27FC236}">
                  <a16:creationId xmlns:a16="http://schemas.microsoft.com/office/drawing/2014/main" id="{40DB1E4C-182B-90D0-F791-C536A0FF8A14}"/>
                </a:ext>
              </a:extLst>
            </p:cNvPr>
            <p:cNvGrpSpPr/>
            <p:nvPr/>
          </p:nvGrpSpPr>
          <p:grpSpPr>
            <a:xfrm>
              <a:off x="702255" y="2201906"/>
              <a:ext cx="505990" cy="2472062"/>
              <a:chOff x="2050208" y="2109351"/>
              <a:chExt cx="505990" cy="247206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0E3C585-DE30-9317-8503-03D7F4E1B785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71D9F9-8549-3DCA-CA94-EEEA3F498448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EACC79-EAAB-B8C5-7FE4-C955DA303899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01E944B-7AB7-82AD-92E3-276725C4F7FD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5A9B1C-24FC-6B9D-C587-A7738C7D9F42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C81EE5E-9B4D-A7F0-26CE-071D6258D53A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A9146E1-B76F-81BD-6A88-C8FF4EBBB390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5C58DDE-6156-8955-5734-F1B7279DAB42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0955CC-BA2B-774F-B2C9-4A02A6A4B3F4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1DA04F3-1830-2AAB-8736-D0520F54A4D6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024878-E6B7-8CA9-5F42-042325E2580B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10" name="文字方塊 20">
              <a:extLst>
                <a:ext uri="{FF2B5EF4-FFF2-40B4-BE49-F238E27FC236}">
                  <a16:creationId xmlns:a16="http://schemas.microsoft.com/office/drawing/2014/main" id="{D185B117-B0C2-E281-AD60-725EAF4A574D}"/>
                </a:ext>
              </a:extLst>
            </p:cNvPr>
            <p:cNvSpPr txBox="1"/>
            <p:nvPr/>
          </p:nvSpPr>
          <p:spPr>
            <a:xfrm>
              <a:off x="3961547" y="306908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1" name="文字方塊 21">
              <a:extLst>
                <a:ext uri="{FF2B5EF4-FFF2-40B4-BE49-F238E27FC236}">
                  <a16:creationId xmlns:a16="http://schemas.microsoft.com/office/drawing/2014/main" id="{3A5D9BF2-07D0-81F2-5331-465A6CBAD15C}"/>
                </a:ext>
              </a:extLst>
            </p:cNvPr>
            <p:cNvSpPr txBox="1"/>
            <p:nvPr/>
          </p:nvSpPr>
          <p:spPr>
            <a:xfrm>
              <a:off x="3961547" y="422959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22">
              <a:extLst>
                <a:ext uri="{FF2B5EF4-FFF2-40B4-BE49-F238E27FC236}">
                  <a16:creationId xmlns:a16="http://schemas.microsoft.com/office/drawing/2014/main" id="{23860086-8C8D-8FC7-617A-35EA1A9DEFC2}"/>
                </a:ext>
              </a:extLst>
            </p:cNvPr>
            <p:cNvSpPr txBox="1"/>
            <p:nvPr/>
          </p:nvSpPr>
          <p:spPr>
            <a:xfrm>
              <a:off x="3153576" y="425268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23">
              <a:extLst>
                <a:ext uri="{FF2B5EF4-FFF2-40B4-BE49-F238E27FC236}">
                  <a16:creationId xmlns:a16="http://schemas.microsoft.com/office/drawing/2014/main" id="{51FEFD3D-E3A8-606F-DE7C-ECBCD2FDBAD5}"/>
                </a:ext>
              </a:extLst>
            </p:cNvPr>
            <p:cNvSpPr txBox="1"/>
            <p:nvPr/>
          </p:nvSpPr>
          <p:spPr>
            <a:xfrm>
              <a:off x="2823268" y="437539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24">
              <a:extLst>
                <a:ext uri="{FF2B5EF4-FFF2-40B4-BE49-F238E27FC236}">
                  <a16:creationId xmlns:a16="http://schemas.microsoft.com/office/drawing/2014/main" id="{919596C2-7505-4D35-C3A3-1A7875A01AE8}"/>
                </a:ext>
              </a:extLst>
            </p:cNvPr>
            <p:cNvSpPr txBox="1"/>
            <p:nvPr/>
          </p:nvSpPr>
          <p:spPr>
            <a:xfrm>
              <a:off x="2128758" y="412959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25">
              <a:extLst>
                <a:ext uri="{FF2B5EF4-FFF2-40B4-BE49-F238E27FC236}">
                  <a16:creationId xmlns:a16="http://schemas.microsoft.com/office/drawing/2014/main" id="{EFD9654D-EF05-75C9-0124-5877864B42E6}"/>
                </a:ext>
              </a:extLst>
            </p:cNvPr>
            <p:cNvSpPr txBox="1"/>
            <p:nvPr/>
          </p:nvSpPr>
          <p:spPr>
            <a:xfrm>
              <a:off x="3153576" y="276131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6" name="文字方塊 26">
              <a:extLst>
                <a:ext uri="{FF2B5EF4-FFF2-40B4-BE49-F238E27FC236}">
                  <a16:creationId xmlns:a16="http://schemas.microsoft.com/office/drawing/2014/main" id="{38F1E8DD-471D-5A73-8F1A-376AAD3037CC}"/>
                </a:ext>
              </a:extLst>
            </p:cNvPr>
            <p:cNvSpPr txBox="1"/>
            <p:nvPr/>
          </p:nvSpPr>
          <p:spPr>
            <a:xfrm>
              <a:off x="2823268" y="323345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7" name="文字方塊 27">
              <a:extLst>
                <a:ext uri="{FF2B5EF4-FFF2-40B4-BE49-F238E27FC236}">
                  <a16:creationId xmlns:a16="http://schemas.microsoft.com/office/drawing/2014/main" id="{358F116C-7649-ED73-3C13-86E81F6282C1}"/>
                </a:ext>
              </a:extLst>
            </p:cNvPr>
            <p:cNvSpPr txBox="1"/>
            <p:nvPr/>
          </p:nvSpPr>
          <p:spPr>
            <a:xfrm>
              <a:off x="2128758" y="217882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8" name="文字方塊 28">
              <a:extLst>
                <a:ext uri="{FF2B5EF4-FFF2-40B4-BE49-F238E27FC236}">
                  <a16:creationId xmlns:a16="http://schemas.microsoft.com/office/drawing/2014/main" id="{7D49D1F8-84E3-B3E9-864B-592DB79A899B}"/>
                </a:ext>
              </a:extLst>
            </p:cNvPr>
            <p:cNvSpPr txBox="1"/>
            <p:nvPr/>
          </p:nvSpPr>
          <p:spPr>
            <a:xfrm>
              <a:off x="2638840" y="313838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9" name="文字方塊 29">
              <a:extLst>
                <a:ext uri="{FF2B5EF4-FFF2-40B4-BE49-F238E27FC236}">
                  <a16:creationId xmlns:a16="http://schemas.microsoft.com/office/drawing/2014/main" id="{07F57C49-F2E1-8686-3F2E-0DE49C734AF6}"/>
                </a:ext>
              </a:extLst>
            </p:cNvPr>
            <p:cNvSpPr txBox="1"/>
            <p:nvPr/>
          </p:nvSpPr>
          <p:spPr>
            <a:xfrm>
              <a:off x="2638840" y="34093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20" name="圖片 31">
              <a:extLst>
                <a:ext uri="{FF2B5EF4-FFF2-40B4-BE49-F238E27FC236}">
                  <a16:creationId xmlns:a16="http://schemas.microsoft.com/office/drawing/2014/main" id="{4F7E7470-D3D7-217D-6894-3F80A268A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3747" y="2350921"/>
              <a:ext cx="1564013" cy="660042"/>
            </a:xfrm>
            <a:prstGeom prst="rect">
              <a:avLst/>
            </a:prstGeom>
          </p:spPr>
        </p:pic>
      </p:grpSp>
      <p:pic>
        <p:nvPicPr>
          <p:cNvPr id="32" name="圖片 32">
            <a:extLst>
              <a:ext uri="{FF2B5EF4-FFF2-40B4-BE49-F238E27FC236}">
                <a16:creationId xmlns:a16="http://schemas.microsoft.com/office/drawing/2014/main" id="{1F8345ED-B93E-87CD-3681-E5DF82E88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347" y="1786111"/>
            <a:ext cx="488331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8">
            <a:extLst>
              <a:ext uri="{FF2B5EF4-FFF2-40B4-BE49-F238E27FC236}">
                <a16:creationId xmlns:a16="http://schemas.microsoft.com/office/drawing/2014/main" id="{644A0FD3-FF2C-ECDE-CE33-2CF11BC8B80B}"/>
              </a:ext>
            </a:extLst>
          </p:cNvPr>
          <p:cNvGrpSpPr/>
          <p:nvPr/>
        </p:nvGrpSpPr>
        <p:grpSpPr>
          <a:xfrm>
            <a:off x="497757" y="1811678"/>
            <a:ext cx="4883150" cy="3501925"/>
            <a:chOff x="497757" y="1811678"/>
            <a:chExt cx="4883150" cy="3501925"/>
          </a:xfrm>
        </p:grpSpPr>
        <p:graphicFrame>
          <p:nvGraphicFramePr>
            <p:cNvPr id="3" name="物件 1">
              <a:extLst>
                <a:ext uri="{FF2B5EF4-FFF2-40B4-BE49-F238E27FC236}">
                  <a16:creationId xmlns:a16="http://schemas.microsoft.com/office/drawing/2014/main" id="{868652EB-0C57-90E5-EEA7-08EAE30AD5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4448824"/>
                </p:ext>
              </p:extLst>
            </p:nvPr>
          </p:nvGraphicFramePr>
          <p:xfrm>
            <a:off x="497757" y="1965566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Prism 8" r:id="rId3" imgW="4882420" imgH="3348003" progId="Prism8.Document">
                    <p:embed/>
                  </p:oleObj>
                </mc:Choice>
                <mc:Fallback>
                  <p:oleObj name="Prism 8" r:id="rId3" imgW="4882420" imgH="3348003" progId="Prism8.Document">
                    <p:embed/>
                    <p:pic>
                      <p:nvPicPr>
                        <p:cNvPr id="2" name="物件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7757" y="1965566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字方塊 2">
              <a:extLst>
                <a:ext uri="{FF2B5EF4-FFF2-40B4-BE49-F238E27FC236}">
                  <a16:creationId xmlns:a16="http://schemas.microsoft.com/office/drawing/2014/main" id="{A42457CC-49EE-DBBF-8373-9A42BF82AD18}"/>
                </a:ext>
              </a:extLst>
            </p:cNvPr>
            <p:cNvSpPr txBox="1"/>
            <p:nvPr/>
          </p:nvSpPr>
          <p:spPr>
            <a:xfrm>
              <a:off x="1278196" y="1811678"/>
              <a:ext cx="3718393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b="1" dirty="0"/>
                <a:t>5-Hexyltetrahydro-2-oxo-3-furancarboxylic acid</a:t>
              </a:r>
            </a:p>
          </p:txBody>
        </p:sp>
        <p:sp>
          <p:nvSpPr>
            <p:cNvPr id="5" name="文字方塊 3">
              <a:extLst>
                <a:ext uri="{FF2B5EF4-FFF2-40B4-BE49-F238E27FC236}">
                  <a16:creationId xmlns:a16="http://schemas.microsoft.com/office/drawing/2014/main" id="{0B394138-E651-1FC8-06DF-F2E02A510560}"/>
                </a:ext>
              </a:extLst>
            </p:cNvPr>
            <p:cNvSpPr txBox="1"/>
            <p:nvPr/>
          </p:nvSpPr>
          <p:spPr>
            <a:xfrm>
              <a:off x="2606272" y="2100075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6" name="文字方塊 4">
              <a:extLst>
                <a:ext uri="{FF2B5EF4-FFF2-40B4-BE49-F238E27FC236}">
                  <a16:creationId xmlns:a16="http://schemas.microsoft.com/office/drawing/2014/main" id="{EDC12F53-CCB6-E1E2-91E1-E3CD2E370817}"/>
                </a:ext>
              </a:extLst>
            </p:cNvPr>
            <p:cNvSpPr txBox="1"/>
            <p:nvPr/>
          </p:nvSpPr>
          <p:spPr>
            <a:xfrm>
              <a:off x="1254603" y="2129164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213.11340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ECFDFA-D27B-25FF-3E27-98103AB5146F}"/>
                </a:ext>
              </a:extLst>
            </p:cNvPr>
            <p:cNvSpPr/>
            <p:nvPr/>
          </p:nvSpPr>
          <p:spPr>
            <a:xfrm>
              <a:off x="847565" y="2203442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文字方塊 17">
              <a:extLst>
                <a:ext uri="{FF2B5EF4-FFF2-40B4-BE49-F238E27FC236}">
                  <a16:creationId xmlns:a16="http://schemas.microsoft.com/office/drawing/2014/main" id="{F56A43FE-BC67-82B7-45E1-6CE95D9B9D35}"/>
                </a:ext>
              </a:extLst>
            </p:cNvPr>
            <p:cNvSpPr txBox="1"/>
            <p:nvPr/>
          </p:nvSpPr>
          <p:spPr>
            <a:xfrm>
              <a:off x="4450538" y="322858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grpSp>
          <p:nvGrpSpPr>
            <p:cNvPr id="9" name="群組 5">
              <a:extLst>
                <a:ext uri="{FF2B5EF4-FFF2-40B4-BE49-F238E27FC236}">
                  <a16:creationId xmlns:a16="http://schemas.microsoft.com/office/drawing/2014/main" id="{F4BC204F-19AD-90DD-6ED0-AB013CE56106}"/>
                </a:ext>
              </a:extLst>
            </p:cNvPr>
            <p:cNvGrpSpPr/>
            <p:nvPr/>
          </p:nvGrpSpPr>
          <p:grpSpPr>
            <a:xfrm>
              <a:off x="710206" y="2209857"/>
              <a:ext cx="505990" cy="2472062"/>
              <a:chOff x="2050208" y="2109351"/>
              <a:chExt cx="505990" cy="24720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F276677-3022-272C-DA45-9888B4D12C4E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0DCD5C4-836B-B622-8E0C-EC49F76BA3EB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E7B262-CF50-D501-D447-2A32CDA1F808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8A3C58A-3B79-7F59-0D51-C08BF36429B5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93094EE-E220-91B3-C012-6735A7F75437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3543E7-2464-1172-B0FB-CE3138E4202E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0441DF-8283-8EC0-BF80-39DC7A2FB431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1FC00BD-A05B-8522-EF31-D5D6237B6E8A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992B47-9805-FD63-3903-BB86E1D7A4F3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703A6E7-08B1-97A5-9FE8-4C6B5A1B03E2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91F909B-6FE7-D6C9-D0F7-573B30961580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10" name="文字方塊 19">
              <a:extLst>
                <a:ext uri="{FF2B5EF4-FFF2-40B4-BE49-F238E27FC236}">
                  <a16:creationId xmlns:a16="http://schemas.microsoft.com/office/drawing/2014/main" id="{1AB90FED-7B30-C7B9-BC52-EA8F1FDB3C04}"/>
                </a:ext>
              </a:extLst>
            </p:cNvPr>
            <p:cNvSpPr txBox="1"/>
            <p:nvPr/>
          </p:nvSpPr>
          <p:spPr>
            <a:xfrm>
              <a:off x="3759482" y="218677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1" name="文字方塊 20">
              <a:extLst>
                <a:ext uri="{FF2B5EF4-FFF2-40B4-BE49-F238E27FC236}">
                  <a16:creationId xmlns:a16="http://schemas.microsoft.com/office/drawing/2014/main" id="{9B2D91B3-DD2B-2A48-3900-2132D0346E45}"/>
                </a:ext>
              </a:extLst>
            </p:cNvPr>
            <p:cNvSpPr txBox="1"/>
            <p:nvPr/>
          </p:nvSpPr>
          <p:spPr>
            <a:xfrm>
              <a:off x="3475704" y="309777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2" name="文字方塊 22">
              <a:extLst>
                <a:ext uri="{FF2B5EF4-FFF2-40B4-BE49-F238E27FC236}">
                  <a16:creationId xmlns:a16="http://schemas.microsoft.com/office/drawing/2014/main" id="{63F68F91-2218-C8F7-3B39-91B2AA473FC8}"/>
                </a:ext>
              </a:extLst>
            </p:cNvPr>
            <p:cNvSpPr txBox="1"/>
            <p:nvPr/>
          </p:nvSpPr>
          <p:spPr>
            <a:xfrm>
              <a:off x="4450538" y="44203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23">
              <a:extLst>
                <a:ext uri="{FF2B5EF4-FFF2-40B4-BE49-F238E27FC236}">
                  <a16:creationId xmlns:a16="http://schemas.microsoft.com/office/drawing/2014/main" id="{78C21433-5710-A72F-C756-25395F469FFC}"/>
                </a:ext>
              </a:extLst>
            </p:cNvPr>
            <p:cNvSpPr txBox="1"/>
            <p:nvPr/>
          </p:nvSpPr>
          <p:spPr>
            <a:xfrm>
              <a:off x="3759482" y="39572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24">
              <a:extLst>
                <a:ext uri="{FF2B5EF4-FFF2-40B4-BE49-F238E27FC236}">
                  <a16:creationId xmlns:a16="http://schemas.microsoft.com/office/drawing/2014/main" id="{0A37F8B4-0374-C0A6-75A3-BEADAC7CC30E}"/>
                </a:ext>
              </a:extLst>
            </p:cNvPr>
            <p:cNvSpPr txBox="1"/>
            <p:nvPr/>
          </p:nvSpPr>
          <p:spPr>
            <a:xfrm>
              <a:off x="3475704" y="371062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25">
              <a:extLst>
                <a:ext uri="{FF2B5EF4-FFF2-40B4-BE49-F238E27FC236}">
                  <a16:creationId xmlns:a16="http://schemas.microsoft.com/office/drawing/2014/main" id="{4FF8AEA9-55D4-90C9-3048-72A3812D77B6}"/>
                </a:ext>
              </a:extLst>
            </p:cNvPr>
            <p:cNvSpPr txBox="1"/>
            <p:nvPr/>
          </p:nvSpPr>
          <p:spPr>
            <a:xfrm>
              <a:off x="2215080" y="4434157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圖片 26">
              <a:extLst>
                <a:ext uri="{FF2B5EF4-FFF2-40B4-BE49-F238E27FC236}">
                  <a16:creationId xmlns:a16="http://schemas.microsoft.com/office/drawing/2014/main" id="{E8B5B2F2-04C1-36C0-ADA4-804445BB4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1570" y="2503568"/>
              <a:ext cx="1858244" cy="686186"/>
            </a:xfrm>
            <a:prstGeom prst="rect">
              <a:avLst/>
            </a:prstGeom>
          </p:spPr>
        </p:pic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A53AED21-CAFD-092B-84CA-1EBD4E618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983" y="1802003"/>
            <a:ext cx="4883319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1">
            <a:extLst>
              <a:ext uri="{FF2B5EF4-FFF2-40B4-BE49-F238E27FC236}">
                <a16:creationId xmlns:a16="http://schemas.microsoft.com/office/drawing/2014/main" id="{BAB229F9-5500-80BC-68F7-F5A47E8FF4D3}"/>
              </a:ext>
            </a:extLst>
          </p:cNvPr>
          <p:cNvGrpSpPr/>
          <p:nvPr/>
        </p:nvGrpSpPr>
        <p:grpSpPr>
          <a:xfrm>
            <a:off x="841483" y="1844055"/>
            <a:ext cx="4883150" cy="3436399"/>
            <a:chOff x="841483" y="1844055"/>
            <a:chExt cx="4883150" cy="3436399"/>
          </a:xfrm>
        </p:grpSpPr>
        <p:pic>
          <p:nvPicPr>
            <p:cNvPr id="3" name="圖片 28">
              <a:extLst>
                <a:ext uri="{FF2B5EF4-FFF2-40B4-BE49-F238E27FC236}">
                  <a16:creationId xmlns:a16="http://schemas.microsoft.com/office/drawing/2014/main" id="{C3624B70-CFAD-D755-A87F-2D1CF273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3806" y="3540028"/>
              <a:ext cx="1383350" cy="1007869"/>
            </a:xfrm>
            <a:prstGeom prst="rect">
              <a:avLst/>
            </a:prstGeom>
          </p:spPr>
        </p:pic>
        <p:graphicFrame>
          <p:nvGraphicFramePr>
            <p:cNvPr id="4" name="物件 20">
              <a:extLst>
                <a:ext uri="{FF2B5EF4-FFF2-40B4-BE49-F238E27FC236}">
                  <a16:creationId xmlns:a16="http://schemas.microsoft.com/office/drawing/2014/main" id="{47DE6C32-53CB-A025-F4E4-42E7CD3E3E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675212"/>
                </p:ext>
              </p:extLst>
            </p:nvPr>
          </p:nvGraphicFramePr>
          <p:xfrm>
            <a:off x="841483" y="1932417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Prism 8" r:id="rId4" imgW="4882420" imgH="3348003" progId="Prism8.Document">
                    <p:embed/>
                  </p:oleObj>
                </mc:Choice>
                <mc:Fallback>
                  <p:oleObj name="Prism 8" r:id="rId4" imgW="4882420" imgH="3348003" progId="Prism8.Document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1483" y="1932417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字方塊 2">
              <a:extLst>
                <a:ext uri="{FF2B5EF4-FFF2-40B4-BE49-F238E27FC236}">
                  <a16:creationId xmlns:a16="http://schemas.microsoft.com/office/drawing/2014/main" id="{413593D9-E0B1-F038-559D-14FDC2386D34}"/>
                </a:ext>
              </a:extLst>
            </p:cNvPr>
            <p:cNvSpPr txBox="1"/>
            <p:nvPr/>
          </p:nvSpPr>
          <p:spPr>
            <a:xfrm>
              <a:off x="1626308" y="1844055"/>
              <a:ext cx="371839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200" b="1" dirty="0"/>
                <a:t>L-1,2,3,4-Tetrahydro-beta-carboline-3-carboxylic acid</a:t>
              </a:r>
            </a:p>
          </p:txBody>
        </p:sp>
        <p:sp>
          <p:nvSpPr>
            <p:cNvPr id="6" name="文字方塊 3">
              <a:extLst>
                <a:ext uri="{FF2B5EF4-FFF2-40B4-BE49-F238E27FC236}">
                  <a16:creationId xmlns:a16="http://schemas.microsoft.com/office/drawing/2014/main" id="{E07A156E-E9C0-8D6E-B113-5A31BA32D786}"/>
                </a:ext>
              </a:extLst>
            </p:cNvPr>
            <p:cNvSpPr txBox="1"/>
            <p:nvPr/>
          </p:nvSpPr>
          <p:spPr>
            <a:xfrm>
              <a:off x="2982211" y="2075238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7" name="文字方塊 4">
              <a:extLst>
                <a:ext uri="{FF2B5EF4-FFF2-40B4-BE49-F238E27FC236}">
                  <a16:creationId xmlns:a16="http://schemas.microsoft.com/office/drawing/2014/main" id="{25C6248D-B407-186C-969F-DF0697074E47}"/>
                </a:ext>
              </a:extLst>
            </p:cNvPr>
            <p:cNvSpPr txBox="1"/>
            <p:nvPr/>
          </p:nvSpPr>
          <p:spPr>
            <a:xfrm>
              <a:off x="1630542" y="2104327"/>
              <a:ext cx="9717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217.097323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E4E6BB-8B71-0AB5-DE28-B09D88A97F73}"/>
                </a:ext>
              </a:extLst>
            </p:cNvPr>
            <p:cNvSpPr/>
            <p:nvPr/>
          </p:nvSpPr>
          <p:spPr>
            <a:xfrm>
              <a:off x="1204956" y="2214401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9" name="群組 7">
              <a:extLst>
                <a:ext uri="{FF2B5EF4-FFF2-40B4-BE49-F238E27FC236}">
                  <a16:creationId xmlns:a16="http://schemas.microsoft.com/office/drawing/2014/main" id="{7A4A04E2-169B-BB5C-E418-9FEC192BC0D2}"/>
                </a:ext>
              </a:extLst>
            </p:cNvPr>
            <p:cNvGrpSpPr/>
            <p:nvPr/>
          </p:nvGrpSpPr>
          <p:grpSpPr>
            <a:xfrm>
              <a:off x="1052357" y="2179223"/>
              <a:ext cx="505990" cy="2472062"/>
              <a:chOff x="2050208" y="2109351"/>
              <a:chExt cx="505990" cy="24720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31A68BD-168B-6D12-0F70-A02B907EEDA8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5EAD3BA-1C94-81F6-4541-1DE29BA449B9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BDA9BE1-3313-F59B-0514-7F75AC66CF91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83917-9607-D830-AD92-DEB3634EDFFB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31680B9-0B00-F885-029B-4E2144E0D058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AEFDBA8-B347-B6CB-FA5C-A611B3AE7D8F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11E59C5-9392-7C59-204D-C6E0F2DEA09A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4652312-010E-3A63-8C5F-62320BE35CE4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A73D69-96AC-8EAE-5EEE-F372385690E2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4D6A022-BCFF-75BE-73EF-D99475ABF152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9D9F2BD-4741-B035-F152-CAADECDDD246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10" name="文字方塊 19">
              <a:extLst>
                <a:ext uri="{FF2B5EF4-FFF2-40B4-BE49-F238E27FC236}">
                  <a16:creationId xmlns:a16="http://schemas.microsoft.com/office/drawing/2014/main" id="{815B02F9-3CFE-CE17-C22A-8AE4429FA341}"/>
                </a:ext>
              </a:extLst>
            </p:cNvPr>
            <p:cNvSpPr txBox="1"/>
            <p:nvPr/>
          </p:nvSpPr>
          <p:spPr>
            <a:xfrm>
              <a:off x="2739423" y="4397465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21">
              <a:extLst>
                <a:ext uri="{FF2B5EF4-FFF2-40B4-BE49-F238E27FC236}">
                  <a16:creationId xmlns:a16="http://schemas.microsoft.com/office/drawing/2014/main" id="{5F875DFB-B9B0-96D1-1469-DFB44793FBD0}"/>
                </a:ext>
              </a:extLst>
            </p:cNvPr>
            <p:cNvSpPr txBox="1"/>
            <p:nvPr/>
          </p:nvSpPr>
          <p:spPr>
            <a:xfrm>
              <a:off x="3709025" y="433582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22">
              <a:extLst>
                <a:ext uri="{FF2B5EF4-FFF2-40B4-BE49-F238E27FC236}">
                  <a16:creationId xmlns:a16="http://schemas.microsoft.com/office/drawing/2014/main" id="{760A628C-0262-6346-900E-A08EC4A2A0EC}"/>
                </a:ext>
              </a:extLst>
            </p:cNvPr>
            <p:cNvSpPr txBox="1"/>
            <p:nvPr/>
          </p:nvSpPr>
          <p:spPr>
            <a:xfrm>
              <a:off x="4853434" y="285372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3" name="文字方塊 23">
              <a:extLst>
                <a:ext uri="{FF2B5EF4-FFF2-40B4-BE49-F238E27FC236}">
                  <a16:creationId xmlns:a16="http://schemas.microsoft.com/office/drawing/2014/main" id="{596867C1-3AAA-A227-D855-2994F35D1482}"/>
                </a:ext>
              </a:extLst>
            </p:cNvPr>
            <p:cNvSpPr txBox="1"/>
            <p:nvPr/>
          </p:nvSpPr>
          <p:spPr>
            <a:xfrm>
              <a:off x="3709025" y="21449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4" name="文字方塊 24">
              <a:extLst>
                <a:ext uri="{FF2B5EF4-FFF2-40B4-BE49-F238E27FC236}">
                  <a16:creationId xmlns:a16="http://schemas.microsoft.com/office/drawing/2014/main" id="{A04826A9-54C3-443C-D0B6-EF7B05039667}"/>
                </a:ext>
              </a:extLst>
            </p:cNvPr>
            <p:cNvSpPr txBox="1"/>
            <p:nvPr/>
          </p:nvSpPr>
          <p:spPr>
            <a:xfrm>
              <a:off x="2589690" y="308560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5" name="文字方塊 25">
              <a:extLst>
                <a:ext uri="{FF2B5EF4-FFF2-40B4-BE49-F238E27FC236}">
                  <a16:creationId xmlns:a16="http://schemas.microsoft.com/office/drawing/2014/main" id="{06867639-ED41-3FE5-5772-E8BCA0F1B09E}"/>
                </a:ext>
              </a:extLst>
            </p:cNvPr>
            <p:cNvSpPr txBox="1"/>
            <p:nvPr/>
          </p:nvSpPr>
          <p:spPr>
            <a:xfrm>
              <a:off x="4853434" y="346217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26">
              <a:extLst>
                <a:ext uri="{FF2B5EF4-FFF2-40B4-BE49-F238E27FC236}">
                  <a16:creationId xmlns:a16="http://schemas.microsoft.com/office/drawing/2014/main" id="{F302C4F6-C0B5-A260-C271-362DEDE05B0E}"/>
                </a:ext>
              </a:extLst>
            </p:cNvPr>
            <p:cNvSpPr txBox="1"/>
            <p:nvPr/>
          </p:nvSpPr>
          <p:spPr>
            <a:xfrm>
              <a:off x="2589690" y="331896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8" name="圖片 30">
            <a:extLst>
              <a:ext uri="{FF2B5EF4-FFF2-40B4-BE49-F238E27FC236}">
                <a16:creationId xmlns:a16="http://schemas.microsoft.com/office/drawing/2014/main" id="{C84778BD-5464-FF1B-269F-D0F99FB5D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458" y="1842012"/>
            <a:ext cx="4883319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5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5">
            <a:extLst>
              <a:ext uri="{FF2B5EF4-FFF2-40B4-BE49-F238E27FC236}">
                <a16:creationId xmlns:a16="http://schemas.microsoft.com/office/drawing/2014/main" id="{64A19A77-7E4C-711E-BAB5-F2345B7206FB}"/>
              </a:ext>
            </a:extLst>
          </p:cNvPr>
          <p:cNvGrpSpPr/>
          <p:nvPr/>
        </p:nvGrpSpPr>
        <p:grpSpPr>
          <a:xfrm>
            <a:off x="481855" y="1611850"/>
            <a:ext cx="4883150" cy="3673255"/>
            <a:chOff x="481855" y="1611850"/>
            <a:chExt cx="4883150" cy="3673255"/>
          </a:xfrm>
        </p:grpSpPr>
        <p:pic>
          <p:nvPicPr>
            <p:cNvPr id="3" name="圖片 23">
              <a:extLst>
                <a:ext uri="{FF2B5EF4-FFF2-40B4-BE49-F238E27FC236}">
                  <a16:creationId xmlns:a16="http://schemas.microsoft.com/office/drawing/2014/main" id="{A7B75D0E-0086-068D-1990-57740E6E3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564" y="3708891"/>
              <a:ext cx="1880812" cy="687524"/>
            </a:xfrm>
            <a:prstGeom prst="rect">
              <a:avLst/>
            </a:prstGeom>
          </p:spPr>
        </p:pic>
        <p:graphicFrame>
          <p:nvGraphicFramePr>
            <p:cNvPr id="4" name="物件 1">
              <a:extLst>
                <a:ext uri="{FF2B5EF4-FFF2-40B4-BE49-F238E27FC236}">
                  <a16:creationId xmlns:a16="http://schemas.microsoft.com/office/drawing/2014/main" id="{1E63E874-4B7F-7077-4400-119C9FA003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07153"/>
                </p:ext>
              </p:extLst>
            </p:nvPr>
          </p:nvGraphicFramePr>
          <p:xfrm>
            <a:off x="481855" y="1937068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Prism 8" r:id="rId4" imgW="4882420" imgH="3348003" progId="Prism8.Document">
                    <p:embed/>
                  </p:oleObj>
                </mc:Choice>
                <mc:Fallback>
                  <p:oleObj name="Prism 8" r:id="rId4" imgW="4882420" imgH="3348003" progId="Prism8.Document">
                    <p:embed/>
                    <p:pic>
                      <p:nvPicPr>
                        <p:cNvPr id="2" name="物件 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1855" y="1937068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字方塊 2">
              <a:extLst>
                <a:ext uri="{FF2B5EF4-FFF2-40B4-BE49-F238E27FC236}">
                  <a16:creationId xmlns:a16="http://schemas.microsoft.com/office/drawing/2014/main" id="{00A1CFB7-E25B-5CD7-E08F-FFADD0370BFB}"/>
                </a:ext>
              </a:extLst>
            </p:cNvPr>
            <p:cNvSpPr txBox="1"/>
            <p:nvPr/>
          </p:nvSpPr>
          <p:spPr>
            <a:xfrm>
              <a:off x="1261350" y="1611850"/>
              <a:ext cx="371839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b="1" dirty="0"/>
                <a:t>N-[4-amino-2-(</a:t>
              </a:r>
              <a:r>
                <a:rPr lang="en-US" altLang="zh-TW" sz="1400" b="1" dirty="0" err="1"/>
                <a:t>butylsulfanyl</a:t>
              </a:r>
              <a:r>
                <a:rPr lang="en-US" altLang="zh-TW" sz="1400" b="1" dirty="0"/>
                <a:t>)-6-oxo-1H-pyrimidin-5-yl]furan-2-carboxamide</a:t>
              </a:r>
            </a:p>
          </p:txBody>
        </p:sp>
        <p:sp>
          <p:nvSpPr>
            <p:cNvPr id="6" name="文字方塊 3">
              <a:extLst>
                <a:ext uri="{FF2B5EF4-FFF2-40B4-BE49-F238E27FC236}">
                  <a16:creationId xmlns:a16="http://schemas.microsoft.com/office/drawing/2014/main" id="{7B45101E-CF40-4FE1-AF20-90BBB5CC351D}"/>
                </a:ext>
              </a:extLst>
            </p:cNvPr>
            <p:cNvSpPr txBox="1"/>
            <p:nvPr/>
          </p:nvSpPr>
          <p:spPr>
            <a:xfrm>
              <a:off x="2613019" y="2105981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7" name="文字方塊 4">
              <a:extLst>
                <a:ext uri="{FF2B5EF4-FFF2-40B4-BE49-F238E27FC236}">
                  <a16:creationId xmlns:a16="http://schemas.microsoft.com/office/drawing/2014/main" id="{29E26878-9F30-955F-E55F-F95A7BE503F1}"/>
                </a:ext>
              </a:extLst>
            </p:cNvPr>
            <p:cNvSpPr txBox="1"/>
            <p:nvPr/>
          </p:nvSpPr>
          <p:spPr>
            <a:xfrm>
              <a:off x="1261350" y="2135070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307.08449</a:t>
              </a:r>
            </a:p>
          </p:txBody>
        </p:sp>
        <p:sp>
          <p:nvSpPr>
            <p:cNvPr id="8" name="文字方塊 5">
              <a:extLst>
                <a:ext uri="{FF2B5EF4-FFF2-40B4-BE49-F238E27FC236}">
                  <a16:creationId xmlns:a16="http://schemas.microsoft.com/office/drawing/2014/main" id="{DC0E0FF3-08AF-730D-8D9F-36D6560623EA}"/>
                </a:ext>
              </a:extLst>
            </p:cNvPr>
            <p:cNvSpPr txBox="1"/>
            <p:nvPr/>
          </p:nvSpPr>
          <p:spPr>
            <a:xfrm>
              <a:off x="2278809" y="4380500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8861A8-0F2C-FE56-6873-96976A418A47}"/>
                </a:ext>
              </a:extLst>
            </p:cNvPr>
            <p:cNvSpPr/>
            <p:nvPr/>
          </p:nvSpPr>
          <p:spPr>
            <a:xfrm>
              <a:off x="853368" y="2157484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10" name="群組 6">
              <a:extLst>
                <a:ext uri="{FF2B5EF4-FFF2-40B4-BE49-F238E27FC236}">
                  <a16:creationId xmlns:a16="http://schemas.microsoft.com/office/drawing/2014/main" id="{2FA25C29-CC6D-A106-8560-4520C3DCBD8A}"/>
                </a:ext>
              </a:extLst>
            </p:cNvPr>
            <p:cNvGrpSpPr/>
            <p:nvPr/>
          </p:nvGrpSpPr>
          <p:grpSpPr>
            <a:xfrm>
              <a:off x="685091" y="2185963"/>
              <a:ext cx="505990" cy="2472062"/>
              <a:chOff x="2050208" y="2109351"/>
              <a:chExt cx="505990" cy="24720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1F3B0A-1821-F8C0-ADD4-492317677DDE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16E38C2-0539-088D-0E9B-53A6A8CAE153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47D2A24-9E30-6206-0779-E26C944EA80D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44CB24A-57E8-6464-6016-F635708E5977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7B613CA-92FE-588E-60CB-71649B77C50C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D22AF08-A172-0D15-BD59-85E093103E21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7D2BDAB-0CAE-56CC-260D-0F0C09ED0041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820384-4769-A48E-5712-C27924942359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426C8E8-619C-37A2-56A5-D0FFDBA4B1E7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218B394-362E-8464-A0FF-C897D424C582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A0E441C-2519-A30B-236A-69577333F630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11" name="文字方塊 19">
              <a:extLst>
                <a:ext uri="{FF2B5EF4-FFF2-40B4-BE49-F238E27FC236}">
                  <a16:creationId xmlns:a16="http://schemas.microsoft.com/office/drawing/2014/main" id="{14666910-1E53-FDA2-4B76-F5C9BCAE6D16}"/>
                </a:ext>
              </a:extLst>
            </p:cNvPr>
            <p:cNvSpPr txBox="1"/>
            <p:nvPr/>
          </p:nvSpPr>
          <p:spPr>
            <a:xfrm>
              <a:off x="3623208" y="28437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2" name="文字方塊 20">
              <a:extLst>
                <a:ext uri="{FF2B5EF4-FFF2-40B4-BE49-F238E27FC236}">
                  <a16:creationId xmlns:a16="http://schemas.microsoft.com/office/drawing/2014/main" id="{B6EDD24F-3D59-835D-B79D-2CF202E5FA74}"/>
                </a:ext>
              </a:extLst>
            </p:cNvPr>
            <p:cNvSpPr txBox="1"/>
            <p:nvPr/>
          </p:nvSpPr>
          <p:spPr>
            <a:xfrm>
              <a:off x="3623208" y="36379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21">
              <a:extLst>
                <a:ext uri="{FF2B5EF4-FFF2-40B4-BE49-F238E27FC236}">
                  <a16:creationId xmlns:a16="http://schemas.microsoft.com/office/drawing/2014/main" id="{6860174A-5798-A631-2B90-FE5396356002}"/>
                </a:ext>
              </a:extLst>
            </p:cNvPr>
            <p:cNvSpPr txBox="1"/>
            <p:nvPr/>
          </p:nvSpPr>
          <p:spPr>
            <a:xfrm>
              <a:off x="4699821" y="437333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22">
              <a:extLst>
                <a:ext uri="{FF2B5EF4-FFF2-40B4-BE49-F238E27FC236}">
                  <a16:creationId xmlns:a16="http://schemas.microsoft.com/office/drawing/2014/main" id="{33C7A3D7-11FC-BF83-58D7-992B4614A873}"/>
                </a:ext>
              </a:extLst>
            </p:cNvPr>
            <p:cNvSpPr txBox="1"/>
            <p:nvPr/>
          </p:nvSpPr>
          <p:spPr>
            <a:xfrm>
              <a:off x="4699821" y="258571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</p:grpSp>
      <p:pic>
        <p:nvPicPr>
          <p:cNvPr id="26" name="圖片 24">
            <a:extLst>
              <a:ext uri="{FF2B5EF4-FFF2-40B4-BE49-F238E27FC236}">
                <a16:creationId xmlns:a16="http://schemas.microsoft.com/office/drawing/2014/main" id="{47AA7D03-EDD2-D595-77D6-99B5400C2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034" y="1625488"/>
            <a:ext cx="4883319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A36FF-A316-79E5-2661-9644E04F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群組 1">
            <a:extLst>
              <a:ext uri="{FF2B5EF4-FFF2-40B4-BE49-F238E27FC236}">
                <a16:creationId xmlns:a16="http://schemas.microsoft.com/office/drawing/2014/main" id="{BB00C509-FAD3-55CB-03C2-AD5CD507D166}"/>
              </a:ext>
            </a:extLst>
          </p:cNvPr>
          <p:cNvGrpSpPr/>
          <p:nvPr/>
        </p:nvGrpSpPr>
        <p:grpSpPr>
          <a:xfrm>
            <a:off x="514417" y="1598613"/>
            <a:ext cx="4883150" cy="3657600"/>
            <a:chOff x="514417" y="1598613"/>
            <a:chExt cx="4883150" cy="3657600"/>
          </a:xfrm>
        </p:grpSpPr>
        <p:graphicFrame>
          <p:nvGraphicFramePr>
            <p:cNvPr id="5" name="物件 3">
              <a:extLst>
                <a:ext uri="{FF2B5EF4-FFF2-40B4-BE49-F238E27FC236}">
                  <a16:creationId xmlns:a16="http://schemas.microsoft.com/office/drawing/2014/main" id="{724739CE-C97B-A960-5DB5-A4B42B1C00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7310765"/>
                </p:ext>
              </p:extLst>
            </p:nvPr>
          </p:nvGraphicFramePr>
          <p:xfrm>
            <a:off x="514417" y="1598613"/>
            <a:ext cx="4883150" cy="365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Prism 8" r:id="rId3" imgW="4882420" imgH="3657210" progId="Prism8.Document">
                    <p:embed/>
                  </p:oleObj>
                </mc:Choice>
                <mc:Fallback>
                  <p:oleObj name="Prism 8" r:id="rId3" imgW="4882420" imgH="3657210" progId="Prism8.Document">
                    <p:embed/>
                    <p:pic>
                      <p:nvPicPr>
                        <p:cNvPr id="4" name="物件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4417" y="1598613"/>
                          <a:ext cx="4883150" cy="3657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字方塊 2">
              <a:extLst>
                <a:ext uri="{FF2B5EF4-FFF2-40B4-BE49-F238E27FC236}">
                  <a16:creationId xmlns:a16="http://schemas.microsoft.com/office/drawing/2014/main" id="{654A0AC9-3DEE-7161-115D-2C24BC9A159C}"/>
                </a:ext>
              </a:extLst>
            </p:cNvPr>
            <p:cNvSpPr txBox="1"/>
            <p:nvPr/>
          </p:nvSpPr>
          <p:spPr>
            <a:xfrm>
              <a:off x="1322037" y="1743092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/>
                <a:t>L-</a:t>
              </a:r>
              <a:r>
                <a:rPr lang="en-US" altLang="zh-TW" b="1" dirty="0" err="1"/>
                <a:t>Prolinamide</a:t>
              </a:r>
              <a:endParaRPr lang="zh-TW" altLang="en-US" b="1" dirty="0"/>
            </a:p>
          </p:txBody>
        </p:sp>
        <p:sp>
          <p:nvSpPr>
            <p:cNvPr id="7" name="文字方塊 4">
              <a:extLst>
                <a:ext uri="{FF2B5EF4-FFF2-40B4-BE49-F238E27FC236}">
                  <a16:creationId xmlns:a16="http://schemas.microsoft.com/office/drawing/2014/main" id="{92CF9AE8-1230-7CD2-8501-1E61A08E6C89}"/>
                </a:ext>
              </a:extLst>
            </p:cNvPr>
            <p:cNvSpPr txBox="1"/>
            <p:nvPr/>
          </p:nvSpPr>
          <p:spPr>
            <a:xfrm>
              <a:off x="2656745" y="2075238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8" name="文字方塊 5">
              <a:extLst>
                <a:ext uri="{FF2B5EF4-FFF2-40B4-BE49-F238E27FC236}">
                  <a16:creationId xmlns:a16="http://schemas.microsoft.com/office/drawing/2014/main" id="{25F8E842-3C7E-3DD3-EE3E-850BCDF07B0A}"/>
                </a:ext>
              </a:extLst>
            </p:cNvPr>
            <p:cNvSpPr txBox="1"/>
            <p:nvPr/>
          </p:nvSpPr>
          <p:spPr>
            <a:xfrm>
              <a:off x="2336470" y="4358720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6">
              <a:extLst>
                <a:ext uri="{FF2B5EF4-FFF2-40B4-BE49-F238E27FC236}">
                  <a16:creationId xmlns:a16="http://schemas.microsoft.com/office/drawing/2014/main" id="{25392F0C-CFD2-4317-D475-8A09FCA51FD2}"/>
                </a:ext>
              </a:extLst>
            </p:cNvPr>
            <p:cNvSpPr txBox="1"/>
            <p:nvPr/>
          </p:nvSpPr>
          <p:spPr>
            <a:xfrm>
              <a:off x="1305076" y="2104327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115.08674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123928-7A94-4094-AE9C-10B06C269899}"/>
                </a:ext>
              </a:extLst>
            </p:cNvPr>
            <p:cNvSpPr/>
            <p:nvPr/>
          </p:nvSpPr>
          <p:spPr>
            <a:xfrm>
              <a:off x="857206" y="2112424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11" name="群組 8">
              <a:extLst>
                <a:ext uri="{FF2B5EF4-FFF2-40B4-BE49-F238E27FC236}">
                  <a16:creationId xmlns:a16="http://schemas.microsoft.com/office/drawing/2014/main" id="{09B23B6F-7149-31B9-CF78-B19A20119943}"/>
                </a:ext>
              </a:extLst>
            </p:cNvPr>
            <p:cNvGrpSpPr/>
            <p:nvPr/>
          </p:nvGrpSpPr>
          <p:grpSpPr>
            <a:xfrm>
              <a:off x="734643" y="2155976"/>
              <a:ext cx="505990" cy="2472062"/>
              <a:chOff x="2050208" y="2109351"/>
              <a:chExt cx="505990" cy="24720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6698DF9-22F7-C361-430C-EAD4FE99423F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C3CB6FE-83DF-C223-66DA-A0FACDD0C57F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ACFCB55-0016-B4DA-9247-585285B16B43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244075F-5C99-5EE5-4892-08D0CD8B2DFF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557E0B0-5CE8-30EB-0858-B2CA0122DDBA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3F84598-C9DE-59FC-B201-5CDBC0710D33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E3D6597-157C-4181-C036-162F8C24188D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C231A3-2343-9143-B4EF-CB7AEABFB478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70F9171-DFE1-7402-62B0-487E4A59EEEE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1D0C8A5-A2FC-F017-0FE4-90E05C02EE9E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E788AFC-6C27-29DB-FA40-5BC5E641B52D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12" name="文字方塊 20">
              <a:extLst>
                <a:ext uri="{FF2B5EF4-FFF2-40B4-BE49-F238E27FC236}">
                  <a16:creationId xmlns:a16="http://schemas.microsoft.com/office/drawing/2014/main" id="{9474B96F-4480-3C05-3D8A-2AD56135E911}"/>
                </a:ext>
              </a:extLst>
            </p:cNvPr>
            <p:cNvSpPr txBox="1"/>
            <p:nvPr/>
          </p:nvSpPr>
          <p:spPr>
            <a:xfrm>
              <a:off x="2777335" y="213618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3" name="文字方塊 21">
              <a:extLst>
                <a:ext uri="{FF2B5EF4-FFF2-40B4-BE49-F238E27FC236}">
                  <a16:creationId xmlns:a16="http://schemas.microsoft.com/office/drawing/2014/main" id="{A3F4EABF-81B0-8338-436F-7FD1FAB7FBD3}"/>
                </a:ext>
              </a:extLst>
            </p:cNvPr>
            <p:cNvSpPr txBox="1"/>
            <p:nvPr/>
          </p:nvSpPr>
          <p:spPr>
            <a:xfrm>
              <a:off x="2779113" y="434130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22">
              <a:extLst>
                <a:ext uri="{FF2B5EF4-FFF2-40B4-BE49-F238E27FC236}">
                  <a16:creationId xmlns:a16="http://schemas.microsoft.com/office/drawing/2014/main" id="{D9E753AC-8CD9-306C-1EC1-C3D37742FBA6}"/>
                </a:ext>
              </a:extLst>
            </p:cNvPr>
            <p:cNvSpPr txBox="1"/>
            <p:nvPr/>
          </p:nvSpPr>
          <p:spPr>
            <a:xfrm>
              <a:off x="3878281" y="364767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23">
              <a:extLst>
                <a:ext uri="{FF2B5EF4-FFF2-40B4-BE49-F238E27FC236}">
                  <a16:creationId xmlns:a16="http://schemas.microsoft.com/office/drawing/2014/main" id="{ACA56BE3-1210-3CE3-BC07-ECCEC09EA0F0}"/>
                </a:ext>
              </a:extLst>
            </p:cNvPr>
            <p:cNvSpPr txBox="1"/>
            <p:nvPr/>
          </p:nvSpPr>
          <p:spPr>
            <a:xfrm>
              <a:off x="3878344" y="294804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pic>
          <p:nvPicPr>
            <p:cNvPr id="16" name="圖片 25">
              <a:extLst>
                <a:ext uri="{FF2B5EF4-FFF2-40B4-BE49-F238E27FC236}">
                  <a16:creationId xmlns:a16="http://schemas.microsoft.com/office/drawing/2014/main" id="{59334488-E693-C507-EE45-28CAE99C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2049" y="3522942"/>
              <a:ext cx="722183" cy="993920"/>
            </a:xfrm>
            <a:prstGeom prst="rect">
              <a:avLst/>
            </a:prstGeom>
          </p:spPr>
        </p:pic>
      </p:grpSp>
      <p:pic>
        <p:nvPicPr>
          <p:cNvPr id="28" name="圖片 31">
            <a:extLst>
              <a:ext uri="{FF2B5EF4-FFF2-40B4-BE49-F238E27FC236}">
                <a16:creationId xmlns:a16="http://schemas.microsoft.com/office/drawing/2014/main" id="{BE827C13-A95A-3546-2ECF-15CB1D2AA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640" y="1563178"/>
            <a:ext cx="4883319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9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5">
            <a:extLst>
              <a:ext uri="{FF2B5EF4-FFF2-40B4-BE49-F238E27FC236}">
                <a16:creationId xmlns:a16="http://schemas.microsoft.com/office/drawing/2014/main" id="{F104DC83-04DA-D2E7-6124-C6627C1C6D9D}"/>
              </a:ext>
            </a:extLst>
          </p:cNvPr>
          <p:cNvGrpSpPr/>
          <p:nvPr/>
        </p:nvGrpSpPr>
        <p:grpSpPr>
          <a:xfrm>
            <a:off x="513659" y="1743092"/>
            <a:ext cx="4883150" cy="3518159"/>
            <a:chOff x="513659" y="1743092"/>
            <a:chExt cx="4883150" cy="3518159"/>
          </a:xfrm>
        </p:grpSpPr>
        <p:pic>
          <p:nvPicPr>
            <p:cNvPr id="5" name="圖片 11">
              <a:extLst>
                <a:ext uri="{FF2B5EF4-FFF2-40B4-BE49-F238E27FC236}">
                  <a16:creationId xmlns:a16="http://schemas.microsoft.com/office/drawing/2014/main" id="{33B5A66C-175A-D635-A879-9CDE814C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308" y="3508663"/>
              <a:ext cx="1122019" cy="991854"/>
            </a:xfrm>
            <a:prstGeom prst="rect">
              <a:avLst/>
            </a:prstGeom>
          </p:spPr>
        </p:pic>
        <p:graphicFrame>
          <p:nvGraphicFramePr>
            <p:cNvPr id="6" name="物件 1">
              <a:extLst>
                <a:ext uri="{FF2B5EF4-FFF2-40B4-BE49-F238E27FC236}">
                  <a16:creationId xmlns:a16="http://schemas.microsoft.com/office/drawing/2014/main" id="{A7F0F5DB-B783-28E9-15F8-73E9848B2D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972274"/>
                </p:ext>
              </p:extLst>
            </p:nvPr>
          </p:nvGraphicFramePr>
          <p:xfrm>
            <a:off x="513659" y="1913214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Prism 8" r:id="rId4" imgW="4882420" imgH="3348003" progId="Prism8.Document">
                    <p:embed/>
                  </p:oleObj>
                </mc:Choice>
                <mc:Fallback>
                  <p:oleObj name="Prism 8" r:id="rId4" imgW="4882420" imgH="3348003" progId="Prism8.Document">
                    <p:embed/>
                    <p:pic>
                      <p:nvPicPr>
                        <p:cNvPr id="2" name="物件 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3659" y="1913214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字方塊 2">
              <a:extLst>
                <a:ext uri="{FF2B5EF4-FFF2-40B4-BE49-F238E27FC236}">
                  <a16:creationId xmlns:a16="http://schemas.microsoft.com/office/drawing/2014/main" id="{3FB3E77F-EAB0-CB96-D23D-65B6E6C4D882}"/>
                </a:ext>
              </a:extLst>
            </p:cNvPr>
            <p:cNvSpPr txBox="1"/>
            <p:nvPr/>
          </p:nvSpPr>
          <p:spPr>
            <a:xfrm>
              <a:off x="1322037" y="1743092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/>
                <a:t>Citraconic acid</a:t>
              </a:r>
            </a:p>
          </p:txBody>
        </p:sp>
        <p:sp>
          <p:nvSpPr>
            <p:cNvPr id="8" name="文字方塊 3">
              <a:extLst>
                <a:ext uri="{FF2B5EF4-FFF2-40B4-BE49-F238E27FC236}">
                  <a16:creationId xmlns:a16="http://schemas.microsoft.com/office/drawing/2014/main" id="{515DF11C-AD38-CACA-142E-F3139616BCFB}"/>
                </a:ext>
              </a:extLst>
            </p:cNvPr>
            <p:cNvSpPr txBox="1"/>
            <p:nvPr/>
          </p:nvSpPr>
          <p:spPr>
            <a:xfrm>
              <a:off x="2656745" y="2075238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9" name="文字方塊 4">
              <a:extLst>
                <a:ext uri="{FF2B5EF4-FFF2-40B4-BE49-F238E27FC236}">
                  <a16:creationId xmlns:a16="http://schemas.microsoft.com/office/drawing/2014/main" id="{8093E3D4-D7E5-4C75-3F61-AF3692490D82}"/>
                </a:ext>
              </a:extLst>
            </p:cNvPr>
            <p:cNvSpPr txBox="1"/>
            <p:nvPr/>
          </p:nvSpPr>
          <p:spPr>
            <a:xfrm>
              <a:off x="2312617" y="4382573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5">
              <a:extLst>
                <a:ext uri="{FF2B5EF4-FFF2-40B4-BE49-F238E27FC236}">
                  <a16:creationId xmlns:a16="http://schemas.microsoft.com/office/drawing/2014/main" id="{71B0E87F-1C44-6479-F061-C219F82F1A67}"/>
                </a:ext>
              </a:extLst>
            </p:cNvPr>
            <p:cNvSpPr txBox="1"/>
            <p:nvPr/>
          </p:nvSpPr>
          <p:spPr>
            <a:xfrm>
              <a:off x="1305076" y="2104327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129.01971</a:t>
              </a:r>
            </a:p>
          </p:txBody>
        </p:sp>
        <p:sp>
          <p:nvSpPr>
            <p:cNvPr id="11" name="文字方塊 6">
              <a:extLst>
                <a:ext uri="{FF2B5EF4-FFF2-40B4-BE49-F238E27FC236}">
                  <a16:creationId xmlns:a16="http://schemas.microsoft.com/office/drawing/2014/main" id="{0DD66B1E-733B-07B0-6924-7CE85B3E64D6}"/>
                </a:ext>
              </a:extLst>
            </p:cNvPr>
            <p:cNvSpPr txBox="1"/>
            <p:nvPr/>
          </p:nvSpPr>
          <p:spPr>
            <a:xfrm>
              <a:off x="3148174" y="213240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2" name="文字方塊 7">
              <a:extLst>
                <a:ext uri="{FF2B5EF4-FFF2-40B4-BE49-F238E27FC236}">
                  <a16:creationId xmlns:a16="http://schemas.microsoft.com/office/drawing/2014/main" id="{36723774-C5F3-0810-B52D-BC9CE2213089}"/>
                </a:ext>
              </a:extLst>
            </p:cNvPr>
            <p:cNvSpPr txBox="1"/>
            <p:nvPr/>
          </p:nvSpPr>
          <p:spPr>
            <a:xfrm>
              <a:off x="3148639" y="432999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8">
              <a:extLst>
                <a:ext uri="{FF2B5EF4-FFF2-40B4-BE49-F238E27FC236}">
                  <a16:creationId xmlns:a16="http://schemas.microsoft.com/office/drawing/2014/main" id="{44320E5E-5E1A-3603-F28C-5CA2706BFB12}"/>
                </a:ext>
              </a:extLst>
            </p:cNvPr>
            <p:cNvSpPr txBox="1"/>
            <p:nvPr/>
          </p:nvSpPr>
          <p:spPr>
            <a:xfrm>
              <a:off x="4211879" y="413849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9">
              <a:extLst>
                <a:ext uri="{FF2B5EF4-FFF2-40B4-BE49-F238E27FC236}">
                  <a16:creationId xmlns:a16="http://schemas.microsoft.com/office/drawing/2014/main" id="{EEDB62AA-D515-97DC-55BC-9FA0865259B8}"/>
                </a:ext>
              </a:extLst>
            </p:cNvPr>
            <p:cNvSpPr txBox="1"/>
            <p:nvPr/>
          </p:nvSpPr>
          <p:spPr>
            <a:xfrm>
              <a:off x="4212005" y="29281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854D20-6A84-B5B1-68E4-33B0F49E13E8}"/>
                </a:ext>
              </a:extLst>
            </p:cNvPr>
            <p:cNvSpPr/>
            <p:nvPr/>
          </p:nvSpPr>
          <p:spPr>
            <a:xfrm>
              <a:off x="857206" y="2112424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16" name="群組 13">
              <a:extLst>
                <a:ext uri="{FF2B5EF4-FFF2-40B4-BE49-F238E27FC236}">
                  <a16:creationId xmlns:a16="http://schemas.microsoft.com/office/drawing/2014/main" id="{5A1C29C4-B4AE-0C4E-EC45-33A377268957}"/>
                </a:ext>
              </a:extLst>
            </p:cNvPr>
            <p:cNvGrpSpPr/>
            <p:nvPr/>
          </p:nvGrpSpPr>
          <p:grpSpPr>
            <a:xfrm>
              <a:off x="734643" y="2155976"/>
              <a:ext cx="505990" cy="2472062"/>
              <a:chOff x="2050208" y="2109351"/>
              <a:chExt cx="505990" cy="24720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DEC71D8-3EDF-35D4-2E59-090C6CA9A73F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01E4DFC-617C-DE2B-B553-2DE04BCCCBDD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34CF635-B0D1-0494-39A7-D4CDC43CF5F5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BD805CA-CA20-4A37-FDE6-5509ABDC8223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C521F63-D07B-971A-CBEF-F1B8C2FFD7FA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959C81F-A4B8-2EFB-0AA8-B4522F939E3E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2E8B9AE-989C-7F04-5386-EBCB6B313155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0E1825E-E954-AA73-F3B7-7A6F35C7B869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06B3F34-09FC-4136-AC6C-2F6960FEF593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42167F6-58C3-6F08-D73E-CA09637645B0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766740D-2A9A-E69B-CEAC-3D2B40A84B5B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</p:grpSp>
      <p:pic>
        <p:nvPicPr>
          <p:cNvPr id="28" name="圖片 30">
            <a:extLst>
              <a:ext uri="{FF2B5EF4-FFF2-40B4-BE49-F238E27FC236}">
                <a16:creationId xmlns:a16="http://schemas.microsoft.com/office/drawing/2014/main" id="{A518CE56-757C-C3DF-B001-4D86B9315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522" y="1713071"/>
            <a:ext cx="4883319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3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">
            <a:extLst>
              <a:ext uri="{FF2B5EF4-FFF2-40B4-BE49-F238E27FC236}">
                <a16:creationId xmlns:a16="http://schemas.microsoft.com/office/drawing/2014/main" id="{D4ACEFB6-F90F-9190-44E7-5F0B11753541}"/>
              </a:ext>
            </a:extLst>
          </p:cNvPr>
          <p:cNvGrpSpPr/>
          <p:nvPr/>
        </p:nvGrpSpPr>
        <p:grpSpPr>
          <a:xfrm>
            <a:off x="516655" y="1730566"/>
            <a:ext cx="4883150" cy="3534298"/>
            <a:chOff x="516655" y="1730566"/>
            <a:chExt cx="4883150" cy="3534298"/>
          </a:xfrm>
        </p:grpSpPr>
        <p:graphicFrame>
          <p:nvGraphicFramePr>
            <p:cNvPr id="5" name="物件 20">
              <a:extLst>
                <a:ext uri="{FF2B5EF4-FFF2-40B4-BE49-F238E27FC236}">
                  <a16:creationId xmlns:a16="http://schemas.microsoft.com/office/drawing/2014/main" id="{5D337077-2AF1-A7E2-CF53-0045B66761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718884"/>
                </p:ext>
              </p:extLst>
            </p:nvPr>
          </p:nvGraphicFramePr>
          <p:xfrm>
            <a:off x="516655" y="1916827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Prism 8" r:id="rId3" imgW="4882420" imgH="3348003" progId="Prism8.Document">
                    <p:embed/>
                  </p:oleObj>
                </mc:Choice>
                <mc:Fallback>
                  <p:oleObj name="Prism 8" r:id="rId3" imgW="4882420" imgH="3348003" progId="Prism8.Document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6655" y="1916827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字方塊 2">
              <a:extLst>
                <a:ext uri="{FF2B5EF4-FFF2-40B4-BE49-F238E27FC236}">
                  <a16:creationId xmlns:a16="http://schemas.microsoft.com/office/drawing/2014/main" id="{56E2397A-0014-9248-7BE2-0C850BB95A57}"/>
                </a:ext>
              </a:extLst>
            </p:cNvPr>
            <p:cNvSpPr txBox="1"/>
            <p:nvPr/>
          </p:nvSpPr>
          <p:spPr>
            <a:xfrm>
              <a:off x="1278196" y="1730566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/>
                <a:t>n-Butyl lactate</a:t>
              </a:r>
            </a:p>
          </p:txBody>
        </p:sp>
        <p:sp>
          <p:nvSpPr>
            <p:cNvPr id="7" name="文字方塊 3">
              <a:extLst>
                <a:ext uri="{FF2B5EF4-FFF2-40B4-BE49-F238E27FC236}">
                  <a16:creationId xmlns:a16="http://schemas.microsoft.com/office/drawing/2014/main" id="{ED608767-CFFC-BA52-DC33-6544018DBF37}"/>
                </a:ext>
              </a:extLst>
            </p:cNvPr>
            <p:cNvSpPr txBox="1"/>
            <p:nvPr/>
          </p:nvSpPr>
          <p:spPr>
            <a:xfrm>
              <a:off x="2612904" y="2062712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8" name="文字方塊 4">
              <a:extLst>
                <a:ext uri="{FF2B5EF4-FFF2-40B4-BE49-F238E27FC236}">
                  <a16:creationId xmlns:a16="http://schemas.microsoft.com/office/drawing/2014/main" id="{9B5C59E3-8072-C888-9276-00B3038B2DE5}"/>
                </a:ext>
              </a:extLst>
            </p:cNvPr>
            <p:cNvSpPr txBox="1"/>
            <p:nvPr/>
          </p:nvSpPr>
          <p:spPr>
            <a:xfrm>
              <a:off x="2268776" y="4370047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5">
              <a:extLst>
                <a:ext uri="{FF2B5EF4-FFF2-40B4-BE49-F238E27FC236}">
                  <a16:creationId xmlns:a16="http://schemas.microsoft.com/office/drawing/2014/main" id="{C67FAC1E-72EC-85B0-1D4D-E67812756B6B}"/>
                </a:ext>
              </a:extLst>
            </p:cNvPr>
            <p:cNvSpPr txBox="1"/>
            <p:nvPr/>
          </p:nvSpPr>
          <p:spPr>
            <a:xfrm>
              <a:off x="1261235" y="2091801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145.08712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42AFF1-B3AA-44D6-C56A-23E8C41D8DD4}"/>
                </a:ext>
              </a:extLst>
            </p:cNvPr>
            <p:cNvSpPr/>
            <p:nvPr/>
          </p:nvSpPr>
          <p:spPr>
            <a:xfrm>
              <a:off x="870771" y="2193517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11" name="群組 7">
              <a:extLst>
                <a:ext uri="{FF2B5EF4-FFF2-40B4-BE49-F238E27FC236}">
                  <a16:creationId xmlns:a16="http://schemas.microsoft.com/office/drawing/2014/main" id="{C0354876-1599-B124-337A-8A752EAE7A36}"/>
                </a:ext>
              </a:extLst>
            </p:cNvPr>
            <p:cNvGrpSpPr/>
            <p:nvPr/>
          </p:nvGrpSpPr>
          <p:grpSpPr>
            <a:xfrm>
              <a:off x="734643" y="2155976"/>
              <a:ext cx="505990" cy="2472062"/>
              <a:chOff x="2050208" y="2109351"/>
              <a:chExt cx="505990" cy="24720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57FB27-1F46-B189-4469-CDC76F87DC6F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F6C329A-0CBF-D92C-9A4D-855A1AA87306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81B93CF-5D84-FD67-5766-405EF9D026CE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2E2CE01-013D-F0D6-E41C-D941B5D9039B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A769BFD-F6BA-6E7C-9055-6BE52B8D6C97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2E73203-6765-5E38-3951-34C19CFD0A2D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87CEBB6-D16D-F368-8DE7-BEFAE31BBB93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4D90788-B2D6-CFEF-A260-7DBE2CEBA89E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AE5435D-FDAE-60E8-71E8-4ECED3C891CE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124B1A8-1EDA-625A-1C04-B6257E8C568A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B62DFCF-9838-294E-CF68-D2AE517C4CC7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12" name="文字方塊 19">
              <a:extLst>
                <a:ext uri="{FF2B5EF4-FFF2-40B4-BE49-F238E27FC236}">
                  <a16:creationId xmlns:a16="http://schemas.microsoft.com/office/drawing/2014/main" id="{D075AF1C-54C9-478A-A356-D5D8016B0E14}"/>
                </a:ext>
              </a:extLst>
            </p:cNvPr>
            <p:cNvSpPr txBox="1"/>
            <p:nvPr/>
          </p:nvSpPr>
          <p:spPr>
            <a:xfrm>
              <a:off x="4606011" y="213538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3" name="文字方塊 21">
              <a:extLst>
                <a:ext uri="{FF2B5EF4-FFF2-40B4-BE49-F238E27FC236}">
                  <a16:creationId xmlns:a16="http://schemas.microsoft.com/office/drawing/2014/main" id="{CA92499C-B0AC-16CA-A95A-D955AC214998}"/>
                </a:ext>
              </a:extLst>
            </p:cNvPr>
            <p:cNvSpPr txBox="1"/>
            <p:nvPr/>
          </p:nvSpPr>
          <p:spPr>
            <a:xfrm>
              <a:off x="4173722" y="31516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4" name="文字方塊 22">
              <a:extLst>
                <a:ext uri="{FF2B5EF4-FFF2-40B4-BE49-F238E27FC236}">
                  <a16:creationId xmlns:a16="http://schemas.microsoft.com/office/drawing/2014/main" id="{CD226473-9C8D-11A3-ADBB-6F2C59E8CF5F}"/>
                </a:ext>
              </a:extLst>
            </p:cNvPr>
            <p:cNvSpPr txBox="1"/>
            <p:nvPr/>
          </p:nvSpPr>
          <p:spPr>
            <a:xfrm>
              <a:off x="4606011" y="43207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23">
              <a:extLst>
                <a:ext uri="{FF2B5EF4-FFF2-40B4-BE49-F238E27FC236}">
                  <a16:creationId xmlns:a16="http://schemas.microsoft.com/office/drawing/2014/main" id="{AF82AE96-FFEF-9809-BE4A-C29E3AC1DA45}"/>
                </a:ext>
              </a:extLst>
            </p:cNvPr>
            <p:cNvSpPr txBox="1"/>
            <p:nvPr/>
          </p:nvSpPr>
          <p:spPr>
            <a:xfrm>
              <a:off x="4173722" y="338774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圖片 25">
              <a:extLst>
                <a:ext uri="{FF2B5EF4-FFF2-40B4-BE49-F238E27FC236}">
                  <a16:creationId xmlns:a16="http://schemas.microsoft.com/office/drawing/2014/main" id="{3B65026C-B7DC-7987-7CCF-641258FE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6895" y="3673664"/>
              <a:ext cx="1709931" cy="733961"/>
            </a:xfrm>
            <a:prstGeom prst="rect">
              <a:avLst/>
            </a:prstGeom>
          </p:spPr>
        </p:pic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D50DF899-170A-8CF4-31D8-77E55B4A1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948" y="1730566"/>
            <a:ext cx="4883319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7224CE5-F4D8-B915-0F5B-D1783F08A843}"/>
              </a:ext>
            </a:extLst>
          </p:cNvPr>
          <p:cNvGrpSpPr/>
          <p:nvPr/>
        </p:nvGrpSpPr>
        <p:grpSpPr>
          <a:xfrm>
            <a:off x="490810" y="1730566"/>
            <a:ext cx="4883150" cy="3523630"/>
            <a:chOff x="490810" y="1730566"/>
            <a:chExt cx="4883150" cy="3523630"/>
          </a:xfrm>
        </p:grpSpPr>
        <p:graphicFrame>
          <p:nvGraphicFramePr>
            <p:cNvPr id="3" name="物件 2">
              <a:extLst>
                <a:ext uri="{FF2B5EF4-FFF2-40B4-BE49-F238E27FC236}">
                  <a16:creationId xmlns:a16="http://schemas.microsoft.com/office/drawing/2014/main" id="{B84D704D-E7CB-D159-D33D-E35AF7F2A5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2877"/>
                </p:ext>
              </p:extLst>
            </p:nvPr>
          </p:nvGraphicFramePr>
          <p:xfrm>
            <a:off x="490810" y="1906159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Prism 8" r:id="rId3" imgW="4882420" imgH="3348003" progId="Prism8.Document">
                    <p:embed/>
                  </p:oleObj>
                </mc:Choice>
                <mc:Fallback>
                  <p:oleObj name="Prism 8" r:id="rId3" imgW="4882420" imgH="3348003" progId="Prism8.Document">
                    <p:embed/>
                    <p:pic>
                      <p:nvPicPr>
                        <p:cNvPr id="3" name="物件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0810" y="1906159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C178C6-534D-3314-DDF8-1A024311C367}"/>
                </a:ext>
              </a:extLst>
            </p:cNvPr>
            <p:cNvSpPr/>
            <p:nvPr/>
          </p:nvSpPr>
          <p:spPr>
            <a:xfrm>
              <a:off x="870771" y="2193517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4D45119-810D-691C-8551-770C4ABF41E5}"/>
                </a:ext>
              </a:extLst>
            </p:cNvPr>
            <p:cNvGrpSpPr/>
            <p:nvPr/>
          </p:nvGrpSpPr>
          <p:grpSpPr>
            <a:xfrm>
              <a:off x="734643" y="2155976"/>
              <a:ext cx="505990" cy="2472062"/>
              <a:chOff x="2050208" y="2109351"/>
              <a:chExt cx="505990" cy="247206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75F7349-1969-BF70-AF61-0081610C819C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CFD9380-189A-83FF-C9B2-9CDF4FDCEABF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4FEC6F-C116-C008-879F-38402110AEE4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C8F2FC7-2545-1C27-6182-BFEEE70E3D96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4D6B465-0F7D-4A5F-9C65-855C5265EC90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C3C7836-C2C5-E46B-7CF5-251E288AB5C6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5BD9FE2-D4A5-04F6-EFA7-B10C7C789569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CA071F7-739C-D13D-A942-73EDD52EBA67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2FFF88F-60D3-B76B-E26D-013E673C5565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46784F7-BE03-359E-9380-8608C6F1AC1D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402643E-16F6-378A-139E-076360B66150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6" name="文字方塊 16">
              <a:extLst>
                <a:ext uri="{FF2B5EF4-FFF2-40B4-BE49-F238E27FC236}">
                  <a16:creationId xmlns:a16="http://schemas.microsoft.com/office/drawing/2014/main" id="{3FADB9E3-AA6B-F6B7-525B-ACD2C924746A}"/>
                </a:ext>
              </a:extLst>
            </p:cNvPr>
            <p:cNvSpPr txBox="1"/>
            <p:nvPr/>
          </p:nvSpPr>
          <p:spPr>
            <a:xfrm>
              <a:off x="1278196" y="1730566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/>
                <a:t>D-</a:t>
              </a:r>
              <a:r>
                <a:rPr lang="el-GR" altLang="zh-TW" b="1" dirty="0"/>
                <a:t>α-</a:t>
              </a:r>
              <a:r>
                <a:rPr lang="en-US" altLang="zh-TW" b="1" dirty="0" err="1"/>
                <a:t>Hydroxyglutaric</a:t>
              </a:r>
              <a:r>
                <a:rPr lang="en-US" altLang="zh-TW" b="1" dirty="0"/>
                <a:t> acid</a:t>
              </a:r>
            </a:p>
          </p:txBody>
        </p:sp>
        <p:sp>
          <p:nvSpPr>
            <p:cNvPr id="7" name="文字方塊 17">
              <a:extLst>
                <a:ext uri="{FF2B5EF4-FFF2-40B4-BE49-F238E27FC236}">
                  <a16:creationId xmlns:a16="http://schemas.microsoft.com/office/drawing/2014/main" id="{684169C3-D6DF-47AB-7A0C-0E0EC49F5C62}"/>
                </a:ext>
              </a:extLst>
            </p:cNvPr>
            <p:cNvSpPr txBox="1"/>
            <p:nvPr/>
          </p:nvSpPr>
          <p:spPr>
            <a:xfrm>
              <a:off x="2612904" y="2062712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8" name="文字方塊 18">
              <a:extLst>
                <a:ext uri="{FF2B5EF4-FFF2-40B4-BE49-F238E27FC236}">
                  <a16:creationId xmlns:a16="http://schemas.microsoft.com/office/drawing/2014/main" id="{3DC2F44E-4DF7-3959-2865-8112E60AA173}"/>
                </a:ext>
              </a:extLst>
            </p:cNvPr>
            <p:cNvSpPr txBox="1"/>
            <p:nvPr/>
          </p:nvSpPr>
          <p:spPr>
            <a:xfrm>
              <a:off x="1261235" y="2091801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147.03007</a:t>
              </a:r>
            </a:p>
          </p:txBody>
        </p:sp>
        <p:sp>
          <p:nvSpPr>
            <p:cNvPr id="9" name="文字方塊 19">
              <a:extLst>
                <a:ext uri="{FF2B5EF4-FFF2-40B4-BE49-F238E27FC236}">
                  <a16:creationId xmlns:a16="http://schemas.microsoft.com/office/drawing/2014/main" id="{75B3BA49-DDF3-FC8C-9DA5-2561066DCA33}"/>
                </a:ext>
              </a:extLst>
            </p:cNvPr>
            <p:cNvSpPr txBox="1"/>
            <p:nvPr/>
          </p:nvSpPr>
          <p:spPr>
            <a:xfrm>
              <a:off x="4195719" y="311148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0" name="文字方塊 20">
              <a:extLst>
                <a:ext uri="{FF2B5EF4-FFF2-40B4-BE49-F238E27FC236}">
                  <a16:creationId xmlns:a16="http://schemas.microsoft.com/office/drawing/2014/main" id="{3D77D3F4-0786-D46B-6224-8CDF452190D3}"/>
                </a:ext>
              </a:extLst>
            </p:cNvPr>
            <p:cNvSpPr txBox="1"/>
            <p:nvPr/>
          </p:nvSpPr>
          <p:spPr>
            <a:xfrm>
              <a:off x="3558233" y="25587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1" name="文字方塊 21">
              <a:extLst>
                <a:ext uri="{FF2B5EF4-FFF2-40B4-BE49-F238E27FC236}">
                  <a16:creationId xmlns:a16="http://schemas.microsoft.com/office/drawing/2014/main" id="{66FCCEB5-048E-AFAA-AAA3-FFAE5299CDDB}"/>
                </a:ext>
              </a:extLst>
            </p:cNvPr>
            <p:cNvSpPr txBox="1"/>
            <p:nvPr/>
          </p:nvSpPr>
          <p:spPr>
            <a:xfrm>
              <a:off x="3502502" y="309959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2" name="文字方塊 22">
              <a:extLst>
                <a:ext uri="{FF2B5EF4-FFF2-40B4-BE49-F238E27FC236}">
                  <a16:creationId xmlns:a16="http://schemas.microsoft.com/office/drawing/2014/main" id="{179A1FBE-1F90-48D4-25E8-91BF1B436CEB}"/>
                </a:ext>
              </a:extLst>
            </p:cNvPr>
            <p:cNvSpPr txBox="1"/>
            <p:nvPr/>
          </p:nvSpPr>
          <p:spPr>
            <a:xfrm>
              <a:off x="3110604" y="213693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3" name="文字方塊 23">
              <a:extLst>
                <a:ext uri="{FF2B5EF4-FFF2-40B4-BE49-F238E27FC236}">
                  <a16:creationId xmlns:a16="http://schemas.microsoft.com/office/drawing/2014/main" id="{213EB764-FC30-AC48-BEDF-8007E466FB73}"/>
                </a:ext>
              </a:extLst>
            </p:cNvPr>
            <p:cNvSpPr txBox="1"/>
            <p:nvPr/>
          </p:nvSpPr>
          <p:spPr>
            <a:xfrm>
              <a:off x="2430803" y="236544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4" name="文字方塊 24">
              <a:extLst>
                <a:ext uri="{FF2B5EF4-FFF2-40B4-BE49-F238E27FC236}">
                  <a16:creationId xmlns:a16="http://schemas.microsoft.com/office/drawing/2014/main" id="{8253AAB3-C6F9-4870-E929-E935FBF18CEB}"/>
                </a:ext>
              </a:extLst>
            </p:cNvPr>
            <p:cNvSpPr txBox="1"/>
            <p:nvPr/>
          </p:nvSpPr>
          <p:spPr>
            <a:xfrm>
              <a:off x="4195719" y="431898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25">
              <a:extLst>
                <a:ext uri="{FF2B5EF4-FFF2-40B4-BE49-F238E27FC236}">
                  <a16:creationId xmlns:a16="http://schemas.microsoft.com/office/drawing/2014/main" id="{AA531805-706C-70A7-1F20-2DA180EC851F}"/>
                </a:ext>
              </a:extLst>
            </p:cNvPr>
            <p:cNvSpPr txBox="1"/>
            <p:nvPr/>
          </p:nvSpPr>
          <p:spPr>
            <a:xfrm>
              <a:off x="3558233" y="344499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26">
              <a:extLst>
                <a:ext uri="{FF2B5EF4-FFF2-40B4-BE49-F238E27FC236}">
                  <a16:creationId xmlns:a16="http://schemas.microsoft.com/office/drawing/2014/main" id="{159B91EB-AA43-D9B0-B4E8-8E29534A6AD4}"/>
                </a:ext>
              </a:extLst>
            </p:cNvPr>
            <p:cNvSpPr txBox="1"/>
            <p:nvPr/>
          </p:nvSpPr>
          <p:spPr>
            <a:xfrm>
              <a:off x="3498456" y="339213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27">
              <a:extLst>
                <a:ext uri="{FF2B5EF4-FFF2-40B4-BE49-F238E27FC236}">
                  <a16:creationId xmlns:a16="http://schemas.microsoft.com/office/drawing/2014/main" id="{140573EF-B1DC-81DD-E4BD-BB9DAF5753F2}"/>
                </a:ext>
              </a:extLst>
            </p:cNvPr>
            <p:cNvSpPr txBox="1"/>
            <p:nvPr/>
          </p:nvSpPr>
          <p:spPr>
            <a:xfrm>
              <a:off x="3106558" y="378065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28">
              <a:extLst>
                <a:ext uri="{FF2B5EF4-FFF2-40B4-BE49-F238E27FC236}">
                  <a16:creationId xmlns:a16="http://schemas.microsoft.com/office/drawing/2014/main" id="{6CCFDB5D-B694-EA95-5AA4-6C2DE4A8AC16}"/>
                </a:ext>
              </a:extLst>
            </p:cNvPr>
            <p:cNvSpPr txBox="1"/>
            <p:nvPr/>
          </p:nvSpPr>
          <p:spPr>
            <a:xfrm>
              <a:off x="2430803" y="33417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9" name="圖片 30">
              <a:extLst>
                <a:ext uri="{FF2B5EF4-FFF2-40B4-BE49-F238E27FC236}">
                  <a16:creationId xmlns:a16="http://schemas.microsoft.com/office/drawing/2014/main" id="{B64088BD-97D1-AAC4-91F2-CFA3C16F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6942" y="3555010"/>
              <a:ext cx="1710244" cy="851182"/>
            </a:xfrm>
            <a:prstGeom prst="rect">
              <a:avLst/>
            </a:prstGeom>
          </p:spPr>
        </p:pic>
        <p:sp>
          <p:nvSpPr>
            <p:cNvPr id="20" name="文字方塊 31">
              <a:extLst>
                <a:ext uri="{FF2B5EF4-FFF2-40B4-BE49-F238E27FC236}">
                  <a16:creationId xmlns:a16="http://schemas.microsoft.com/office/drawing/2014/main" id="{CB5A0EE0-0677-6A75-3F41-6CAF3BE46980}"/>
                </a:ext>
              </a:extLst>
            </p:cNvPr>
            <p:cNvSpPr txBox="1"/>
            <p:nvPr/>
          </p:nvSpPr>
          <p:spPr>
            <a:xfrm>
              <a:off x="2268776" y="4361658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2" name="圖片 32">
            <a:extLst>
              <a:ext uri="{FF2B5EF4-FFF2-40B4-BE49-F238E27FC236}">
                <a16:creationId xmlns:a16="http://schemas.microsoft.com/office/drawing/2014/main" id="{6A9C7F08-2D61-F044-337B-0CB384F03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846" y="1667855"/>
            <a:ext cx="488331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29">
            <a:extLst>
              <a:ext uri="{FF2B5EF4-FFF2-40B4-BE49-F238E27FC236}">
                <a16:creationId xmlns:a16="http://schemas.microsoft.com/office/drawing/2014/main" id="{989249D6-55B4-B539-6965-411EA53D63E8}"/>
              </a:ext>
            </a:extLst>
          </p:cNvPr>
          <p:cNvGrpSpPr/>
          <p:nvPr/>
        </p:nvGrpSpPr>
        <p:grpSpPr>
          <a:xfrm>
            <a:off x="500164" y="1780900"/>
            <a:ext cx="4883150" cy="3539439"/>
            <a:chOff x="500164" y="1780900"/>
            <a:chExt cx="4883150" cy="3539439"/>
          </a:xfrm>
        </p:grpSpPr>
        <p:pic>
          <p:nvPicPr>
            <p:cNvPr id="3" name="圖片 31">
              <a:extLst>
                <a:ext uri="{FF2B5EF4-FFF2-40B4-BE49-F238E27FC236}">
                  <a16:creationId xmlns:a16="http://schemas.microsoft.com/office/drawing/2014/main" id="{465C91CC-363E-FD2A-0706-F906ACD76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991" y="3636296"/>
              <a:ext cx="1887601" cy="792000"/>
            </a:xfrm>
            <a:prstGeom prst="rect">
              <a:avLst/>
            </a:prstGeom>
          </p:spPr>
        </p:pic>
        <p:graphicFrame>
          <p:nvGraphicFramePr>
            <p:cNvPr id="4" name="物件 1">
              <a:extLst>
                <a:ext uri="{FF2B5EF4-FFF2-40B4-BE49-F238E27FC236}">
                  <a16:creationId xmlns:a16="http://schemas.microsoft.com/office/drawing/2014/main" id="{FB0C4854-27B2-F7A6-EFBD-E171740B9A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0604296"/>
                </p:ext>
              </p:extLst>
            </p:nvPr>
          </p:nvGraphicFramePr>
          <p:xfrm>
            <a:off x="500164" y="1972302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Prism 8" r:id="rId4" imgW="4882420" imgH="3348003" progId="Prism8.Document">
                    <p:embed/>
                  </p:oleObj>
                </mc:Choice>
                <mc:Fallback>
                  <p:oleObj name="Prism 8" r:id="rId4" imgW="4882420" imgH="3348003" progId="Prism8.Document">
                    <p:embed/>
                    <p:pic>
                      <p:nvPicPr>
                        <p:cNvPr id="2" name="物件 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0164" y="1972302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225E15E-580C-C0F9-6E0F-42BEF939DCC0}"/>
                </a:ext>
              </a:extLst>
            </p:cNvPr>
            <p:cNvSpPr/>
            <p:nvPr/>
          </p:nvSpPr>
          <p:spPr>
            <a:xfrm>
              <a:off x="853993" y="2252240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807E9D10-B9ED-48E4-8AC5-AE69DE9CDC45}"/>
                </a:ext>
              </a:extLst>
            </p:cNvPr>
            <p:cNvGrpSpPr/>
            <p:nvPr/>
          </p:nvGrpSpPr>
          <p:grpSpPr>
            <a:xfrm>
              <a:off x="717865" y="2214699"/>
              <a:ext cx="505990" cy="2472062"/>
              <a:chOff x="2050208" y="2109351"/>
              <a:chExt cx="505990" cy="247206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4659CE3-B776-B86E-E5A5-6C33B050038B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949B833-D38D-D1F5-EDC5-62B2E70779B6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D5ED0C1-11C3-5A1D-CB1A-5751ED798CB6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2FB06F3-B752-EDFF-C886-CFD66AE87DAE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D78B1C8-6F8E-4217-22EB-4AE78078A5FB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FFED8DF-37D4-57F2-F65C-AF7471BCB14F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792F9DA-2C11-7AC8-3D5D-A5E39BE26543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C2C0032-38DF-B809-ED16-CCEF83329F63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3DA2A3F-5510-3038-2C12-23A6076B279C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C991548-682C-DE4A-1004-D0AA18DF0C44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B1DD579-554D-96AA-2089-C6C3DB0CEC9E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7" name="文字方塊 15">
              <a:extLst>
                <a:ext uri="{FF2B5EF4-FFF2-40B4-BE49-F238E27FC236}">
                  <a16:creationId xmlns:a16="http://schemas.microsoft.com/office/drawing/2014/main" id="{5CB6FD2E-BF03-E45E-2CF7-1BB252E7170A}"/>
                </a:ext>
              </a:extLst>
            </p:cNvPr>
            <p:cNvSpPr txBox="1"/>
            <p:nvPr/>
          </p:nvSpPr>
          <p:spPr>
            <a:xfrm>
              <a:off x="1278196" y="1780900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/>
                <a:t>L-Carnitine</a:t>
              </a:r>
            </a:p>
          </p:txBody>
        </p:sp>
        <p:sp>
          <p:nvSpPr>
            <p:cNvPr id="8" name="文字方塊 16">
              <a:extLst>
                <a:ext uri="{FF2B5EF4-FFF2-40B4-BE49-F238E27FC236}">
                  <a16:creationId xmlns:a16="http://schemas.microsoft.com/office/drawing/2014/main" id="{62B95812-0DB0-156A-BC29-9FA2E4BF923F}"/>
                </a:ext>
              </a:extLst>
            </p:cNvPr>
            <p:cNvSpPr txBox="1"/>
            <p:nvPr/>
          </p:nvSpPr>
          <p:spPr>
            <a:xfrm>
              <a:off x="2612904" y="2113046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9" name="文字方塊 17">
              <a:extLst>
                <a:ext uri="{FF2B5EF4-FFF2-40B4-BE49-F238E27FC236}">
                  <a16:creationId xmlns:a16="http://schemas.microsoft.com/office/drawing/2014/main" id="{8116A4CF-B584-0055-441A-F3EB6EBB5208}"/>
                </a:ext>
              </a:extLst>
            </p:cNvPr>
            <p:cNvSpPr txBox="1"/>
            <p:nvPr/>
          </p:nvSpPr>
          <p:spPr>
            <a:xfrm>
              <a:off x="1261235" y="2142135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162.11207</a:t>
              </a:r>
            </a:p>
          </p:txBody>
        </p:sp>
        <p:sp>
          <p:nvSpPr>
            <p:cNvPr id="10" name="文字方塊 18">
              <a:extLst>
                <a:ext uri="{FF2B5EF4-FFF2-40B4-BE49-F238E27FC236}">
                  <a16:creationId xmlns:a16="http://schemas.microsoft.com/office/drawing/2014/main" id="{B8E1743E-7A95-4F0D-1563-0932C1C8016C}"/>
                </a:ext>
              </a:extLst>
            </p:cNvPr>
            <p:cNvSpPr txBox="1"/>
            <p:nvPr/>
          </p:nvSpPr>
          <p:spPr>
            <a:xfrm>
              <a:off x="4715106" y="219605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1" name="文字方塊 19">
              <a:extLst>
                <a:ext uri="{FF2B5EF4-FFF2-40B4-BE49-F238E27FC236}">
                  <a16:creationId xmlns:a16="http://schemas.microsoft.com/office/drawing/2014/main" id="{997C9D67-292E-8176-0A11-115AA29549B0}"/>
                </a:ext>
              </a:extLst>
            </p:cNvPr>
            <p:cNvSpPr txBox="1"/>
            <p:nvPr/>
          </p:nvSpPr>
          <p:spPr>
            <a:xfrm>
              <a:off x="2241808" y="4425151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20">
              <a:extLst>
                <a:ext uri="{FF2B5EF4-FFF2-40B4-BE49-F238E27FC236}">
                  <a16:creationId xmlns:a16="http://schemas.microsoft.com/office/drawing/2014/main" id="{C359C88D-9045-A239-83D4-D47D6CC5C543}"/>
                </a:ext>
              </a:extLst>
            </p:cNvPr>
            <p:cNvSpPr txBox="1"/>
            <p:nvPr/>
          </p:nvSpPr>
          <p:spPr>
            <a:xfrm>
              <a:off x="3396155" y="276706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3" name="文字方塊 21">
              <a:extLst>
                <a:ext uri="{FF2B5EF4-FFF2-40B4-BE49-F238E27FC236}">
                  <a16:creationId xmlns:a16="http://schemas.microsoft.com/office/drawing/2014/main" id="{CAE7E747-FB3C-9CCB-0407-E9461F2D7D90}"/>
                </a:ext>
              </a:extLst>
            </p:cNvPr>
            <p:cNvSpPr txBox="1"/>
            <p:nvPr/>
          </p:nvSpPr>
          <p:spPr>
            <a:xfrm>
              <a:off x="3366353" y="307235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4" name="文字方塊 22">
              <a:extLst>
                <a:ext uri="{FF2B5EF4-FFF2-40B4-BE49-F238E27FC236}">
                  <a16:creationId xmlns:a16="http://schemas.microsoft.com/office/drawing/2014/main" id="{7487FC34-D791-80CC-F9FA-8F771218F786}"/>
                </a:ext>
              </a:extLst>
            </p:cNvPr>
            <p:cNvSpPr txBox="1"/>
            <p:nvPr/>
          </p:nvSpPr>
          <p:spPr>
            <a:xfrm>
              <a:off x="2976602" y="301570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5" name="文字方塊 23">
              <a:extLst>
                <a:ext uri="{FF2B5EF4-FFF2-40B4-BE49-F238E27FC236}">
                  <a16:creationId xmlns:a16="http://schemas.microsoft.com/office/drawing/2014/main" id="{74C2328C-4427-6463-AF41-F2CCD8976601}"/>
                </a:ext>
              </a:extLst>
            </p:cNvPr>
            <p:cNvSpPr txBox="1"/>
            <p:nvPr/>
          </p:nvSpPr>
          <p:spPr>
            <a:xfrm>
              <a:off x="2420513" y="31590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6" name="文字方塊 24">
              <a:extLst>
                <a:ext uri="{FF2B5EF4-FFF2-40B4-BE49-F238E27FC236}">
                  <a16:creationId xmlns:a16="http://schemas.microsoft.com/office/drawing/2014/main" id="{F56A908E-07CF-AC49-E6C7-74EFDF4A0BBA}"/>
                </a:ext>
              </a:extLst>
            </p:cNvPr>
            <p:cNvSpPr txBox="1"/>
            <p:nvPr/>
          </p:nvSpPr>
          <p:spPr>
            <a:xfrm>
              <a:off x="2420513" y="345086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25">
              <a:extLst>
                <a:ext uri="{FF2B5EF4-FFF2-40B4-BE49-F238E27FC236}">
                  <a16:creationId xmlns:a16="http://schemas.microsoft.com/office/drawing/2014/main" id="{CD363DCF-742E-840E-196E-F0B43E5AA412}"/>
                </a:ext>
              </a:extLst>
            </p:cNvPr>
            <p:cNvSpPr txBox="1"/>
            <p:nvPr/>
          </p:nvSpPr>
          <p:spPr>
            <a:xfrm>
              <a:off x="2976602" y="334269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26">
              <a:extLst>
                <a:ext uri="{FF2B5EF4-FFF2-40B4-BE49-F238E27FC236}">
                  <a16:creationId xmlns:a16="http://schemas.microsoft.com/office/drawing/2014/main" id="{33AF6A53-5533-BA9D-013D-FD60E2405D12}"/>
                </a:ext>
              </a:extLst>
            </p:cNvPr>
            <p:cNvSpPr txBox="1"/>
            <p:nvPr/>
          </p:nvSpPr>
          <p:spPr>
            <a:xfrm>
              <a:off x="3396155" y="349243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27">
              <a:extLst>
                <a:ext uri="{FF2B5EF4-FFF2-40B4-BE49-F238E27FC236}">
                  <a16:creationId xmlns:a16="http://schemas.microsoft.com/office/drawing/2014/main" id="{1E717F48-5DB4-580C-8DEE-E91D85F42C1C}"/>
                </a:ext>
              </a:extLst>
            </p:cNvPr>
            <p:cNvSpPr txBox="1"/>
            <p:nvPr/>
          </p:nvSpPr>
          <p:spPr>
            <a:xfrm>
              <a:off x="3368428" y="335143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28">
              <a:extLst>
                <a:ext uri="{FF2B5EF4-FFF2-40B4-BE49-F238E27FC236}">
                  <a16:creationId xmlns:a16="http://schemas.microsoft.com/office/drawing/2014/main" id="{84E2EABC-52D7-DFB5-372E-672DC91343D8}"/>
                </a:ext>
              </a:extLst>
            </p:cNvPr>
            <p:cNvSpPr txBox="1"/>
            <p:nvPr/>
          </p:nvSpPr>
          <p:spPr>
            <a:xfrm>
              <a:off x="4715106" y="440273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2" name="圖片 32">
            <a:extLst>
              <a:ext uri="{FF2B5EF4-FFF2-40B4-BE49-F238E27FC236}">
                <a16:creationId xmlns:a16="http://schemas.microsoft.com/office/drawing/2014/main" id="{3F479A48-971D-5544-7BA0-68875301F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103" y="1719044"/>
            <a:ext cx="4883319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3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3">
            <a:extLst>
              <a:ext uri="{FF2B5EF4-FFF2-40B4-BE49-F238E27FC236}">
                <a16:creationId xmlns:a16="http://schemas.microsoft.com/office/drawing/2014/main" id="{29F4D71A-3D59-E59A-D7B0-A72AA6C2E18B}"/>
              </a:ext>
            </a:extLst>
          </p:cNvPr>
          <p:cNvGrpSpPr/>
          <p:nvPr/>
        </p:nvGrpSpPr>
        <p:grpSpPr>
          <a:xfrm>
            <a:off x="470353" y="1780900"/>
            <a:ext cx="4883150" cy="3539437"/>
            <a:chOff x="470353" y="1780900"/>
            <a:chExt cx="4883150" cy="3539437"/>
          </a:xfrm>
        </p:grpSpPr>
        <p:graphicFrame>
          <p:nvGraphicFramePr>
            <p:cNvPr id="3" name="物件 1">
              <a:extLst>
                <a:ext uri="{FF2B5EF4-FFF2-40B4-BE49-F238E27FC236}">
                  <a16:creationId xmlns:a16="http://schemas.microsoft.com/office/drawing/2014/main" id="{4BE4C13A-61D0-1C2E-10F3-0428C49F93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9452327"/>
                </p:ext>
              </p:extLst>
            </p:nvPr>
          </p:nvGraphicFramePr>
          <p:xfrm>
            <a:off x="470353" y="1972300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Prism 8" r:id="rId3" imgW="4882420" imgH="3348003" progId="Prism8.Document">
                    <p:embed/>
                  </p:oleObj>
                </mc:Choice>
                <mc:Fallback>
                  <p:oleObj name="Prism 8" r:id="rId3" imgW="4882420" imgH="3348003" progId="Prism8.Document">
                    <p:embed/>
                    <p:pic>
                      <p:nvPicPr>
                        <p:cNvPr id="2" name="物件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0353" y="1972300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855493-23D3-810D-049C-C7887AFDE7D4}"/>
                </a:ext>
              </a:extLst>
            </p:cNvPr>
            <p:cNvSpPr/>
            <p:nvPr/>
          </p:nvSpPr>
          <p:spPr>
            <a:xfrm>
              <a:off x="853993" y="2252240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5" name="群組 5">
              <a:extLst>
                <a:ext uri="{FF2B5EF4-FFF2-40B4-BE49-F238E27FC236}">
                  <a16:creationId xmlns:a16="http://schemas.microsoft.com/office/drawing/2014/main" id="{91080969-E3E9-A922-DC05-0B64A77D6B64}"/>
                </a:ext>
              </a:extLst>
            </p:cNvPr>
            <p:cNvGrpSpPr/>
            <p:nvPr/>
          </p:nvGrpSpPr>
          <p:grpSpPr>
            <a:xfrm>
              <a:off x="717865" y="2214699"/>
              <a:ext cx="505990" cy="2472062"/>
              <a:chOff x="2050208" y="2109351"/>
              <a:chExt cx="505990" cy="24720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ABC89D-2E4D-E1B7-D1EB-569C6E6637AB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88193B0-128C-32A5-9C5C-997C777D49A8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0F345A9-6401-AD8E-77C9-B42E0FB128BA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02C0CB9-286F-0300-4F55-4C6DBAB0CA06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DFDDE2A-DF9A-3549-4532-D18708F48C66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2F94821-542B-471E-3C8F-BBC77A4FB245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28C294D-AA40-F5B5-FC25-F408DC8A79BE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CFA0BB-2DCA-8C79-2A94-CE1A43BD8657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773DD08-E744-8159-1546-9B79D74B8ABB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98CF24F-699C-E649-3067-8B420A012431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CE0909-E093-D980-C749-FD5B5075D294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6" name="文字方塊 17">
              <a:extLst>
                <a:ext uri="{FF2B5EF4-FFF2-40B4-BE49-F238E27FC236}">
                  <a16:creationId xmlns:a16="http://schemas.microsoft.com/office/drawing/2014/main" id="{5409C1B8-53B4-A7AB-E900-0E35145E062F}"/>
                </a:ext>
              </a:extLst>
            </p:cNvPr>
            <p:cNvSpPr txBox="1"/>
            <p:nvPr/>
          </p:nvSpPr>
          <p:spPr>
            <a:xfrm>
              <a:off x="1261868" y="1780900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/>
                <a:t>(2E)-</a:t>
              </a:r>
              <a:r>
                <a:rPr lang="en-US" altLang="zh-TW" b="1" dirty="0" err="1"/>
                <a:t>decenoic</a:t>
              </a:r>
              <a:r>
                <a:rPr lang="en-US" altLang="zh-TW" b="1" dirty="0"/>
                <a:t> acid</a:t>
              </a:r>
            </a:p>
          </p:txBody>
        </p:sp>
        <p:sp>
          <p:nvSpPr>
            <p:cNvPr id="7" name="文字方塊 18">
              <a:extLst>
                <a:ext uri="{FF2B5EF4-FFF2-40B4-BE49-F238E27FC236}">
                  <a16:creationId xmlns:a16="http://schemas.microsoft.com/office/drawing/2014/main" id="{2A5195F6-E28C-11DC-C5F7-0AE1F9E8A7C2}"/>
                </a:ext>
              </a:extLst>
            </p:cNvPr>
            <p:cNvSpPr txBox="1"/>
            <p:nvPr/>
          </p:nvSpPr>
          <p:spPr>
            <a:xfrm>
              <a:off x="2612904" y="2113046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8" name="文字方塊 19">
              <a:extLst>
                <a:ext uri="{FF2B5EF4-FFF2-40B4-BE49-F238E27FC236}">
                  <a16:creationId xmlns:a16="http://schemas.microsoft.com/office/drawing/2014/main" id="{DD94BA80-3089-7BBA-2C24-1BB67D82AE3A}"/>
                </a:ext>
              </a:extLst>
            </p:cNvPr>
            <p:cNvSpPr txBox="1"/>
            <p:nvPr/>
          </p:nvSpPr>
          <p:spPr>
            <a:xfrm>
              <a:off x="1261235" y="2142135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169.12341</a:t>
              </a:r>
            </a:p>
          </p:txBody>
        </p:sp>
        <p:sp>
          <p:nvSpPr>
            <p:cNvPr id="9" name="文字方塊 20">
              <a:extLst>
                <a:ext uri="{FF2B5EF4-FFF2-40B4-BE49-F238E27FC236}">
                  <a16:creationId xmlns:a16="http://schemas.microsoft.com/office/drawing/2014/main" id="{4D6F82D6-7261-5636-2CD9-85920B310642}"/>
                </a:ext>
              </a:extLst>
            </p:cNvPr>
            <p:cNvSpPr txBox="1"/>
            <p:nvPr/>
          </p:nvSpPr>
          <p:spPr>
            <a:xfrm>
              <a:off x="4463041" y="218774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0" name="文字方塊 21">
              <a:extLst>
                <a:ext uri="{FF2B5EF4-FFF2-40B4-BE49-F238E27FC236}">
                  <a16:creationId xmlns:a16="http://schemas.microsoft.com/office/drawing/2014/main" id="{33DF1BEA-EB03-9C37-8FCB-62F68C1385C3}"/>
                </a:ext>
              </a:extLst>
            </p:cNvPr>
            <p:cNvSpPr txBox="1"/>
            <p:nvPr/>
          </p:nvSpPr>
          <p:spPr>
            <a:xfrm>
              <a:off x="2241808" y="4425151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22">
              <a:extLst>
                <a:ext uri="{FF2B5EF4-FFF2-40B4-BE49-F238E27FC236}">
                  <a16:creationId xmlns:a16="http://schemas.microsoft.com/office/drawing/2014/main" id="{FBF42B7B-C7D8-8700-E01F-F1B38B58C367}"/>
                </a:ext>
              </a:extLst>
            </p:cNvPr>
            <p:cNvSpPr txBox="1"/>
            <p:nvPr/>
          </p:nvSpPr>
          <p:spPr>
            <a:xfrm>
              <a:off x="3572432" y="264752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2" name="文字方塊 29">
              <a:extLst>
                <a:ext uri="{FF2B5EF4-FFF2-40B4-BE49-F238E27FC236}">
                  <a16:creationId xmlns:a16="http://schemas.microsoft.com/office/drawing/2014/main" id="{2825327C-8B8F-5CA7-9E0E-E0DB552E94B7}"/>
                </a:ext>
              </a:extLst>
            </p:cNvPr>
            <p:cNvSpPr txBox="1"/>
            <p:nvPr/>
          </p:nvSpPr>
          <p:spPr>
            <a:xfrm>
              <a:off x="3572432" y="334936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30">
              <a:extLst>
                <a:ext uri="{FF2B5EF4-FFF2-40B4-BE49-F238E27FC236}">
                  <a16:creationId xmlns:a16="http://schemas.microsoft.com/office/drawing/2014/main" id="{BAC6B853-7DA4-878F-D32D-2A53A85F4669}"/>
                </a:ext>
              </a:extLst>
            </p:cNvPr>
            <p:cNvSpPr txBox="1"/>
            <p:nvPr/>
          </p:nvSpPr>
          <p:spPr>
            <a:xfrm>
              <a:off x="4459183" y="43982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4" name="圖片 31">
              <a:extLst>
                <a:ext uri="{FF2B5EF4-FFF2-40B4-BE49-F238E27FC236}">
                  <a16:creationId xmlns:a16="http://schemas.microsoft.com/office/drawing/2014/main" id="{BB1DE226-00E3-C6BA-A57B-A19024D1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2451" y="3723872"/>
              <a:ext cx="2656440" cy="704770"/>
            </a:xfrm>
            <a:prstGeom prst="rect">
              <a:avLst/>
            </a:prstGeom>
          </p:spPr>
        </p:pic>
      </p:grpSp>
      <p:pic>
        <p:nvPicPr>
          <p:cNvPr id="26" name="圖片 32">
            <a:extLst>
              <a:ext uri="{FF2B5EF4-FFF2-40B4-BE49-F238E27FC236}">
                <a16:creationId xmlns:a16="http://schemas.microsoft.com/office/drawing/2014/main" id="{8FC856D2-97E5-047E-5974-BF41ED186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539" y="1716972"/>
            <a:ext cx="4883319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9">
            <a:extLst>
              <a:ext uri="{FF2B5EF4-FFF2-40B4-BE49-F238E27FC236}">
                <a16:creationId xmlns:a16="http://schemas.microsoft.com/office/drawing/2014/main" id="{F37ECE5B-A69A-122B-E79C-9D2442D51B9D}"/>
              </a:ext>
            </a:extLst>
          </p:cNvPr>
          <p:cNvGrpSpPr/>
          <p:nvPr/>
        </p:nvGrpSpPr>
        <p:grpSpPr>
          <a:xfrm>
            <a:off x="479171" y="1780900"/>
            <a:ext cx="4883150" cy="3534232"/>
            <a:chOff x="479171" y="1780900"/>
            <a:chExt cx="4883150" cy="3534232"/>
          </a:xfrm>
        </p:grpSpPr>
        <p:pic>
          <p:nvPicPr>
            <p:cNvPr id="3" name="圖片 37">
              <a:extLst>
                <a:ext uri="{FF2B5EF4-FFF2-40B4-BE49-F238E27FC236}">
                  <a16:creationId xmlns:a16="http://schemas.microsoft.com/office/drawing/2014/main" id="{A7A74A48-1CFF-3ADE-EA1D-059444A3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200" y="2350555"/>
              <a:ext cx="1548842" cy="1079603"/>
            </a:xfrm>
            <a:prstGeom prst="rect">
              <a:avLst/>
            </a:prstGeom>
          </p:spPr>
        </p:pic>
        <p:graphicFrame>
          <p:nvGraphicFramePr>
            <p:cNvPr id="4" name="物件 1">
              <a:extLst>
                <a:ext uri="{FF2B5EF4-FFF2-40B4-BE49-F238E27FC236}">
                  <a16:creationId xmlns:a16="http://schemas.microsoft.com/office/drawing/2014/main" id="{35089B87-E75B-D048-C900-D8EF1D04E3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724742"/>
                </p:ext>
              </p:extLst>
            </p:nvPr>
          </p:nvGraphicFramePr>
          <p:xfrm>
            <a:off x="479171" y="1967095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Prism 8" r:id="rId4" imgW="4882420" imgH="3348003" progId="Prism8.Document">
                    <p:embed/>
                  </p:oleObj>
                </mc:Choice>
                <mc:Fallback>
                  <p:oleObj name="Prism 8" r:id="rId4" imgW="4882420" imgH="3348003" progId="Prism8.Document">
                    <p:embed/>
                    <p:pic>
                      <p:nvPicPr>
                        <p:cNvPr id="2" name="物件 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9171" y="1967095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7E4F36F-D2A4-7C8E-3066-423987E143C2}"/>
                </a:ext>
              </a:extLst>
            </p:cNvPr>
            <p:cNvSpPr/>
            <p:nvPr/>
          </p:nvSpPr>
          <p:spPr>
            <a:xfrm>
              <a:off x="853993" y="2252240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EC02D3C-ADE9-4036-FA60-653CD76C0915}"/>
                </a:ext>
              </a:extLst>
            </p:cNvPr>
            <p:cNvGrpSpPr/>
            <p:nvPr/>
          </p:nvGrpSpPr>
          <p:grpSpPr>
            <a:xfrm>
              <a:off x="717865" y="2214699"/>
              <a:ext cx="505990" cy="2472062"/>
              <a:chOff x="2050208" y="2109351"/>
              <a:chExt cx="505990" cy="247206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BE1200C-683E-F77B-F9D6-CD45A11A19DA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C56F3C0-272C-7C6A-EE6C-A34681295578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555D3F9-90A9-4FA7-F5FB-8EE56D90348A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55BB2A7-317E-5941-62F1-1DE15ACFE5F4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EE6EC2-3105-5A5B-3DBA-86A8795835C4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389ABB3-9B95-D936-38B7-0E3BAD063C52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4A557F3-E6F2-131F-C5EF-0AB73A3CB713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AD20ECE-724D-780F-C202-FBB0E144BDC7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0F75E50-D98A-8EEB-AF00-D629931DCED3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B090553-5CF9-D851-2070-F6555D1884D2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EEF85F2-B9C7-C913-F827-4306F0616084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7" name="文字方塊 17">
              <a:extLst>
                <a:ext uri="{FF2B5EF4-FFF2-40B4-BE49-F238E27FC236}">
                  <a16:creationId xmlns:a16="http://schemas.microsoft.com/office/drawing/2014/main" id="{C419CEA0-217F-72F9-6946-22837A8BA0ED}"/>
                </a:ext>
              </a:extLst>
            </p:cNvPr>
            <p:cNvSpPr txBox="1"/>
            <p:nvPr/>
          </p:nvSpPr>
          <p:spPr>
            <a:xfrm>
              <a:off x="1278196" y="1780900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 err="1"/>
                <a:t>Glutamyl-hydroxyproline</a:t>
              </a:r>
              <a:endParaRPr lang="en-US" altLang="zh-TW" b="1" dirty="0"/>
            </a:p>
          </p:txBody>
        </p:sp>
        <p:sp>
          <p:nvSpPr>
            <p:cNvPr id="8" name="文字方塊 18">
              <a:extLst>
                <a:ext uri="{FF2B5EF4-FFF2-40B4-BE49-F238E27FC236}">
                  <a16:creationId xmlns:a16="http://schemas.microsoft.com/office/drawing/2014/main" id="{A4A60EA8-A8E7-D267-1584-4D2B9087AD52}"/>
                </a:ext>
              </a:extLst>
            </p:cNvPr>
            <p:cNvSpPr txBox="1"/>
            <p:nvPr/>
          </p:nvSpPr>
          <p:spPr>
            <a:xfrm>
              <a:off x="2612904" y="2113046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9" name="文字方塊 19">
              <a:extLst>
                <a:ext uri="{FF2B5EF4-FFF2-40B4-BE49-F238E27FC236}">
                  <a16:creationId xmlns:a16="http://schemas.microsoft.com/office/drawing/2014/main" id="{15DC3720-7569-8A3D-4E4D-BF8EF2A225BB}"/>
                </a:ext>
              </a:extLst>
            </p:cNvPr>
            <p:cNvSpPr txBox="1"/>
            <p:nvPr/>
          </p:nvSpPr>
          <p:spPr>
            <a:xfrm>
              <a:off x="1261235" y="2142135"/>
              <a:ext cx="9717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243.097733</a:t>
              </a:r>
            </a:p>
          </p:txBody>
        </p:sp>
        <p:sp>
          <p:nvSpPr>
            <p:cNvPr id="10" name="文字方塊 21">
              <a:extLst>
                <a:ext uri="{FF2B5EF4-FFF2-40B4-BE49-F238E27FC236}">
                  <a16:creationId xmlns:a16="http://schemas.microsoft.com/office/drawing/2014/main" id="{C7421E1F-CDF8-D1DB-A3EA-21766C66CBDB}"/>
                </a:ext>
              </a:extLst>
            </p:cNvPr>
            <p:cNvSpPr txBox="1"/>
            <p:nvPr/>
          </p:nvSpPr>
          <p:spPr>
            <a:xfrm>
              <a:off x="2215930" y="4425151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22">
              <a:extLst>
                <a:ext uri="{FF2B5EF4-FFF2-40B4-BE49-F238E27FC236}">
                  <a16:creationId xmlns:a16="http://schemas.microsoft.com/office/drawing/2014/main" id="{169F15B3-AA87-A3C6-525D-959D8F8AC647}"/>
                </a:ext>
              </a:extLst>
            </p:cNvPr>
            <p:cNvSpPr txBox="1"/>
            <p:nvPr/>
          </p:nvSpPr>
          <p:spPr>
            <a:xfrm>
              <a:off x="3675360" y="32144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2" name="文字方塊 23">
              <a:extLst>
                <a:ext uri="{FF2B5EF4-FFF2-40B4-BE49-F238E27FC236}">
                  <a16:creationId xmlns:a16="http://schemas.microsoft.com/office/drawing/2014/main" id="{1FC966DC-9B64-42A5-C8D8-023FE6720356}"/>
                </a:ext>
              </a:extLst>
            </p:cNvPr>
            <p:cNvSpPr txBox="1"/>
            <p:nvPr/>
          </p:nvSpPr>
          <p:spPr>
            <a:xfrm>
              <a:off x="4317530" y="292095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3" name="文字方塊 24">
              <a:extLst>
                <a:ext uri="{FF2B5EF4-FFF2-40B4-BE49-F238E27FC236}">
                  <a16:creationId xmlns:a16="http://schemas.microsoft.com/office/drawing/2014/main" id="{5C310650-70C6-F0BC-6FD0-E6BC6673BA50}"/>
                </a:ext>
              </a:extLst>
            </p:cNvPr>
            <p:cNvSpPr txBox="1"/>
            <p:nvPr/>
          </p:nvSpPr>
          <p:spPr>
            <a:xfrm>
              <a:off x="2170032" y="219605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4" name="文字方塊 25">
              <a:extLst>
                <a:ext uri="{FF2B5EF4-FFF2-40B4-BE49-F238E27FC236}">
                  <a16:creationId xmlns:a16="http://schemas.microsoft.com/office/drawing/2014/main" id="{F60C4924-39F0-ED84-C587-97F85787752F}"/>
                </a:ext>
              </a:extLst>
            </p:cNvPr>
            <p:cNvSpPr txBox="1"/>
            <p:nvPr/>
          </p:nvSpPr>
          <p:spPr>
            <a:xfrm>
              <a:off x="2219262" y="311012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5" name="文字方塊 26">
              <a:extLst>
                <a:ext uri="{FF2B5EF4-FFF2-40B4-BE49-F238E27FC236}">
                  <a16:creationId xmlns:a16="http://schemas.microsoft.com/office/drawing/2014/main" id="{CB0B32A3-6959-6EAA-137D-10961CAD4C61}"/>
                </a:ext>
              </a:extLst>
            </p:cNvPr>
            <p:cNvSpPr txBox="1"/>
            <p:nvPr/>
          </p:nvSpPr>
          <p:spPr>
            <a:xfrm>
              <a:off x="3677507" y="3368304"/>
              <a:ext cx="330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27">
              <a:extLst>
                <a:ext uri="{FF2B5EF4-FFF2-40B4-BE49-F238E27FC236}">
                  <a16:creationId xmlns:a16="http://schemas.microsoft.com/office/drawing/2014/main" id="{618EE351-C88E-44B4-DD6B-8EDD038B7EBE}"/>
                </a:ext>
              </a:extLst>
            </p:cNvPr>
            <p:cNvSpPr txBox="1"/>
            <p:nvPr/>
          </p:nvSpPr>
          <p:spPr>
            <a:xfrm>
              <a:off x="2218673" y="349026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29">
              <a:extLst>
                <a:ext uri="{FF2B5EF4-FFF2-40B4-BE49-F238E27FC236}">
                  <a16:creationId xmlns:a16="http://schemas.microsoft.com/office/drawing/2014/main" id="{45FBC915-FCFC-156C-2FE6-1926DC6D11D3}"/>
                </a:ext>
              </a:extLst>
            </p:cNvPr>
            <p:cNvSpPr txBox="1"/>
            <p:nvPr/>
          </p:nvSpPr>
          <p:spPr>
            <a:xfrm>
              <a:off x="2170032" y="373855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30">
              <a:extLst>
                <a:ext uri="{FF2B5EF4-FFF2-40B4-BE49-F238E27FC236}">
                  <a16:creationId xmlns:a16="http://schemas.microsoft.com/office/drawing/2014/main" id="{27D3D834-AE0A-5292-326E-F90D09C7271F}"/>
                </a:ext>
              </a:extLst>
            </p:cNvPr>
            <p:cNvSpPr txBox="1"/>
            <p:nvPr/>
          </p:nvSpPr>
          <p:spPr>
            <a:xfrm>
              <a:off x="4317530" y="401142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" name="圖片 38">
            <a:extLst>
              <a:ext uri="{FF2B5EF4-FFF2-40B4-BE49-F238E27FC236}">
                <a16:creationId xmlns:a16="http://schemas.microsoft.com/office/drawing/2014/main" id="{D766F26A-FE54-DEDC-0E38-C7E5808DC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481" y="1780900"/>
            <a:ext cx="4883319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7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0">
            <a:extLst>
              <a:ext uri="{FF2B5EF4-FFF2-40B4-BE49-F238E27FC236}">
                <a16:creationId xmlns:a16="http://schemas.microsoft.com/office/drawing/2014/main" id="{915AB3DE-1B5A-666D-3C72-C4579027DE65}"/>
              </a:ext>
            </a:extLst>
          </p:cNvPr>
          <p:cNvGrpSpPr/>
          <p:nvPr/>
        </p:nvGrpSpPr>
        <p:grpSpPr>
          <a:xfrm>
            <a:off x="842214" y="1767929"/>
            <a:ext cx="4883150" cy="3532703"/>
            <a:chOff x="842214" y="1767929"/>
            <a:chExt cx="4883150" cy="3532703"/>
          </a:xfrm>
        </p:grpSpPr>
        <p:pic>
          <p:nvPicPr>
            <p:cNvPr id="3" name="圖片 25">
              <a:extLst>
                <a:ext uri="{FF2B5EF4-FFF2-40B4-BE49-F238E27FC236}">
                  <a16:creationId xmlns:a16="http://schemas.microsoft.com/office/drawing/2014/main" id="{69860A09-DD6E-5A87-1E7B-6ABFED93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9066" y="3427835"/>
              <a:ext cx="1172375" cy="1146322"/>
            </a:xfrm>
            <a:prstGeom prst="rect">
              <a:avLst/>
            </a:prstGeom>
          </p:spPr>
        </p:pic>
        <p:graphicFrame>
          <p:nvGraphicFramePr>
            <p:cNvPr id="4" name="物件 1">
              <a:extLst>
                <a:ext uri="{FF2B5EF4-FFF2-40B4-BE49-F238E27FC236}">
                  <a16:creationId xmlns:a16="http://schemas.microsoft.com/office/drawing/2014/main" id="{5D8A803A-2B44-AB4A-6071-E4C6BC0B62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1440993"/>
                </p:ext>
              </p:extLst>
            </p:nvPr>
          </p:nvGraphicFramePr>
          <p:xfrm>
            <a:off x="842214" y="1952595"/>
            <a:ext cx="4883150" cy="3348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Prism 8" r:id="rId4" imgW="4882420" imgH="3348003" progId="Prism8.Document">
                    <p:embed/>
                  </p:oleObj>
                </mc:Choice>
                <mc:Fallback>
                  <p:oleObj name="Prism 8" r:id="rId4" imgW="4882420" imgH="3348003" progId="Prism8.Document">
                    <p:embed/>
                    <p:pic>
                      <p:nvPicPr>
                        <p:cNvPr id="2" name="物件 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2214" y="1952595"/>
                          <a:ext cx="4883150" cy="3348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字方塊 2">
              <a:extLst>
                <a:ext uri="{FF2B5EF4-FFF2-40B4-BE49-F238E27FC236}">
                  <a16:creationId xmlns:a16="http://schemas.microsoft.com/office/drawing/2014/main" id="{2E760718-6DE1-2957-4149-14435AE1AEAC}"/>
                </a:ext>
              </a:extLst>
            </p:cNvPr>
            <p:cNvSpPr txBox="1"/>
            <p:nvPr/>
          </p:nvSpPr>
          <p:spPr>
            <a:xfrm>
              <a:off x="1623253" y="1767929"/>
              <a:ext cx="37183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 dirty="0"/>
                <a:t>4,6-Dimethyl-2(1H)-</a:t>
              </a:r>
              <a:r>
                <a:rPr lang="en-US" altLang="zh-TW" b="1" dirty="0" err="1"/>
                <a:t>pyrimidinone</a:t>
              </a:r>
              <a:endParaRPr lang="en-US" altLang="zh-TW" b="1" dirty="0"/>
            </a:p>
          </p:txBody>
        </p:sp>
        <p:sp>
          <p:nvSpPr>
            <p:cNvPr id="6" name="文字方塊 3">
              <a:extLst>
                <a:ext uri="{FF2B5EF4-FFF2-40B4-BE49-F238E27FC236}">
                  <a16:creationId xmlns:a16="http://schemas.microsoft.com/office/drawing/2014/main" id="{19D0B1FE-B5E1-3CD7-C8F9-87D7EACB41FB}"/>
                </a:ext>
              </a:extLst>
            </p:cNvPr>
            <p:cNvSpPr txBox="1"/>
            <p:nvPr/>
          </p:nvSpPr>
          <p:spPr>
            <a:xfrm>
              <a:off x="2957961" y="2100075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Input spectra</a:t>
              </a:r>
              <a:endParaRPr lang="zh-TW" altLang="en-US" sz="1100" dirty="0"/>
            </a:p>
          </p:txBody>
        </p:sp>
        <p:sp>
          <p:nvSpPr>
            <p:cNvPr id="7" name="文字方塊 4">
              <a:extLst>
                <a:ext uri="{FF2B5EF4-FFF2-40B4-BE49-F238E27FC236}">
                  <a16:creationId xmlns:a16="http://schemas.microsoft.com/office/drawing/2014/main" id="{83CC02C3-D099-B75D-E164-42AD0FF44B9E}"/>
                </a:ext>
              </a:extLst>
            </p:cNvPr>
            <p:cNvSpPr txBox="1"/>
            <p:nvPr/>
          </p:nvSpPr>
          <p:spPr>
            <a:xfrm>
              <a:off x="1606292" y="2129164"/>
              <a:ext cx="914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dirty="0"/>
                <a:t>m/z: 125.07109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0061497-BEA9-C9DE-BD92-70F052CB42DD}"/>
                </a:ext>
              </a:extLst>
            </p:cNvPr>
            <p:cNvSpPr/>
            <p:nvPr/>
          </p:nvSpPr>
          <p:spPr>
            <a:xfrm>
              <a:off x="1190421" y="2252240"/>
              <a:ext cx="324657" cy="2429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9" name="群組 5">
              <a:extLst>
                <a:ext uri="{FF2B5EF4-FFF2-40B4-BE49-F238E27FC236}">
                  <a16:creationId xmlns:a16="http://schemas.microsoft.com/office/drawing/2014/main" id="{97E7E38C-7F18-4EC4-4502-CBA75F8D349F}"/>
                </a:ext>
              </a:extLst>
            </p:cNvPr>
            <p:cNvGrpSpPr/>
            <p:nvPr/>
          </p:nvGrpSpPr>
          <p:grpSpPr>
            <a:xfrm>
              <a:off x="1063994" y="2191858"/>
              <a:ext cx="505990" cy="2472062"/>
              <a:chOff x="2050208" y="2109351"/>
              <a:chExt cx="505990" cy="24720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DD79CC5-08C0-BB67-E6BE-D605E1EEDC71}"/>
                  </a:ext>
                </a:extLst>
              </p:cNvPr>
              <p:cNvSpPr/>
              <p:nvPr/>
            </p:nvSpPr>
            <p:spPr>
              <a:xfrm>
                <a:off x="2050208" y="2109351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E73CDF-957D-3632-A59D-FB2CAD82D736}"/>
                  </a:ext>
                </a:extLst>
              </p:cNvPr>
              <p:cNvSpPr/>
              <p:nvPr/>
            </p:nvSpPr>
            <p:spPr>
              <a:xfrm>
                <a:off x="2122342" y="232976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F2124B7-9AA2-09A8-4D49-FA3F0B1EF508}"/>
                  </a:ext>
                </a:extLst>
              </p:cNvPr>
              <p:cNvSpPr/>
              <p:nvPr/>
            </p:nvSpPr>
            <p:spPr>
              <a:xfrm>
                <a:off x="2122342" y="255399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60833BC-99ED-023F-793B-1CF558104D7D}"/>
                  </a:ext>
                </a:extLst>
              </p:cNvPr>
              <p:cNvSpPr/>
              <p:nvPr/>
            </p:nvSpPr>
            <p:spPr>
              <a:xfrm>
                <a:off x="2122341" y="27742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B87238A-B3D3-D826-0A55-E104A4EC4E82}"/>
                  </a:ext>
                </a:extLst>
              </p:cNvPr>
              <p:cNvSpPr/>
              <p:nvPr/>
            </p:nvSpPr>
            <p:spPr>
              <a:xfrm>
                <a:off x="2120846" y="299727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C8395A9-0F60-7D08-AB1C-95E80CBB8404}"/>
                  </a:ext>
                </a:extLst>
              </p:cNvPr>
              <p:cNvSpPr/>
              <p:nvPr/>
            </p:nvSpPr>
            <p:spPr>
              <a:xfrm>
                <a:off x="2194770" y="3214707"/>
                <a:ext cx="3593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0%</a:t>
                </a:r>
                <a:endParaRPr lang="zh-TW" altLang="en-US" sz="11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20A7352-F0D7-3F4C-67A2-024F7500AB75}"/>
                  </a:ext>
                </a:extLst>
              </p:cNvPr>
              <p:cNvSpPr/>
              <p:nvPr/>
            </p:nvSpPr>
            <p:spPr>
              <a:xfrm>
                <a:off x="2052535" y="4319803"/>
                <a:ext cx="50366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100%</a:t>
                </a:r>
                <a:endParaRPr lang="zh-TW" altLang="en-US" sz="1100" b="1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B6427D3-2E7B-E87E-844A-8E55D0122CD0}"/>
                  </a:ext>
                </a:extLst>
              </p:cNvPr>
              <p:cNvSpPr/>
              <p:nvPr/>
            </p:nvSpPr>
            <p:spPr>
              <a:xfrm>
                <a:off x="2124669" y="4099391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80%</a:t>
                </a:r>
                <a:endParaRPr lang="zh-TW" altLang="en-US" sz="11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B3F00B-B53A-5591-B7D0-63F5E89709A1}"/>
                  </a:ext>
                </a:extLst>
              </p:cNvPr>
              <p:cNvSpPr/>
              <p:nvPr/>
            </p:nvSpPr>
            <p:spPr>
              <a:xfrm>
                <a:off x="2124669" y="3879822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60%</a:t>
                </a:r>
                <a:endParaRPr lang="zh-TW" altLang="en-US" sz="1100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18EF144-269E-4308-07BF-41D2B2027BE2}"/>
                  </a:ext>
                </a:extLst>
              </p:cNvPr>
              <p:cNvSpPr/>
              <p:nvPr/>
            </p:nvSpPr>
            <p:spPr>
              <a:xfrm>
                <a:off x="2124668" y="3656287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40%</a:t>
                </a:r>
                <a:endParaRPr lang="zh-TW" altLang="en-US" sz="11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4F71378-A7D8-CB39-5726-BB97EAEA981E}"/>
                  </a:ext>
                </a:extLst>
              </p:cNvPr>
              <p:cNvSpPr/>
              <p:nvPr/>
            </p:nvSpPr>
            <p:spPr>
              <a:xfrm>
                <a:off x="2123173" y="3438468"/>
                <a:ext cx="4315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TW" sz="1100" b="1" dirty="0"/>
                  <a:t>20%</a:t>
                </a:r>
                <a:endParaRPr lang="zh-TW" altLang="en-US" sz="1100" b="1" dirty="0"/>
              </a:p>
            </p:txBody>
          </p:sp>
        </p:grpSp>
        <p:sp>
          <p:nvSpPr>
            <p:cNvPr id="10" name="文字方塊 18">
              <a:extLst>
                <a:ext uri="{FF2B5EF4-FFF2-40B4-BE49-F238E27FC236}">
                  <a16:creationId xmlns:a16="http://schemas.microsoft.com/office/drawing/2014/main" id="{269DC84D-B744-C208-8244-32989CEAAAD4}"/>
                </a:ext>
              </a:extLst>
            </p:cNvPr>
            <p:cNvSpPr txBox="1"/>
            <p:nvPr/>
          </p:nvSpPr>
          <p:spPr>
            <a:xfrm>
              <a:off x="2586865" y="4396522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Comparison result spectra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9">
              <a:extLst>
                <a:ext uri="{FF2B5EF4-FFF2-40B4-BE49-F238E27FC236}">
                  <a16:creationId xmlns:a16="http://schemas.microsoft.com/office/drawing/2014/main" id="{4B85E989-47C6-A76F-204B-DC40CAC69BC0}"/>
                </a:ext>
              </a:extLst>
            </p:cNvPr>
            <p:cNvSpPr txBox="1"/>
            <p:nvPr/>
          </p:nvSpPr>
          <p:spPr>
            <a:xfrm>
              <a:off x="4459207" y="438460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20">
              <a:extLst>
                <a:ext uri="{FF2B5EF4-FFF2-40B4-BE49-F238E27FC236}">
                  <a16:creationId xmlns:a16="http://schemas.microsoft.com/office/drawing/2014/main" id="{35DEACA3-2A63-B7D2-D747-3E95B96D3705}"/>
                </a:ext>
              </a:extLst>
            </p:cNvPr>
            <p:cNvSpPr txBox="1"/>
            <p:nvPr/>
          </p:nvSpPr>
          <p:spPr>
            <a:xfrm>
              <a:off x="4047989" y="331685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21">
              <a:extLst>
                <a:ext uri="{FF2B5EF4-FFF2-40B4-BE49-F238E27FC236}">
                  <a16:creationId xmlns:a16="http://schemas.microsoft.com/office/drawing/2014/main" id="{14AB1F45-FCBC-6C31-7874-D854910D4041}"/>
                </a:ext>
              </a:extLst>
            </p:cNvPr>
            <p:cNvSpPr txBox="1"/>
            <p:nvPr/>
          </p:nvSpPr>
          <p:spPr>
            <a:xfrm>
              <a:off x="3458556" y="334202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22">
              <a:extLst>
                <a:ext uri="{FF2B5EF4-FFF2-40B4-BE49-F238E27FC236}">
                  <a16:creationId xmlns:a16="http://schemas.microsoft.com/office/drawing/2014/main" id="{3A4083D9-4101-50DC-5895-B0E3D032684C}"/>
                </a:ext>
              </a:extLst>
            </p:cNvPr>
            <p:cNvSpPr txBox="1"/>
            <p:nvPr/>
          </p:nvSpPr>
          <p:spPr>
            <a:xfrm>
              <a:off x="4048204" y="320784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5" name="文字方塊 23">
              <a:extLst>
                <a:ext uri="{FF2B5EF4-FFF2-40B4-BE49-F238E27FC236}">
                  <a16:creationId xmlns:a16="http://schemas.microsoft.com/office/drawing/2014/main" id="{2965A3C9-4324-054C-E04A-17BD8404FEA7}"/>
                </a:ext>
              </a:extLst>
            </p:cNvPr>
            <p:cNvSpPr txBox="1"/>
            <p:nvPr/>
          </p:nvSpPr>
          <p:spPr>
            <a:xfrm>
              <a:off x="3457913" y="322494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  <p:sp>
          <p:nvSpPr>
            <p:cNvPr id="16" name="文字方塊 24">
              <a:extLst>
                <a:ext uri="{FF2B5EF4-FFF2-40B4-BE49-F238E27FC236}">
                  <a16:creationId xmlns:a16="http://schemas.microsoft.com/office/drawing/2014/main" id="{B273CFEF-30F7-68C0-DAB0-41BFEAC793D8}"/>
                </a:ext>
              </a:extLst>
            </p:cNvPr>
            <p:cNvSpPr txBox="1"/>
            <p:nvPr/>
          </p:nvSpPr>
          <p:spPr>
            <a:xfrm>
              <a:off x="4459422" y="217592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․</a:t>
              </a:r>
              <a:endParaRPr lang="zh-TW" altLang="en-US" sz="1400" dirty="0"/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1932A4EA-B81A-8D47-1060-A32075C8C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288" y="1749490"/>
            <a:ext cx="4883319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494</Words>
  <Application>Microsoft Office PowerPoint</Application>
  <PresentationFormat>宽屏</PresentationFormat>
  <Paragraphs>256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新細明體</vt:lpstr>
      <vt:lpstr>等线</vt:lpstr>
      <vt:lpstr>等线 Light</vt:lpstr>
      <vt:lpstr>Arial</vt:lpstr>
      <vt:lpstr>Office 主题​​</vt:lpstr>
      <vt:lpstr>Prism 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Jin</dc:creator>
  <cp:lastModifiedBy>Yi Jin</cp:lastModifiedBy>
  <cp:revision>5</cp:revision>
  <dcterms:created xsi:type="dcterms:W3CDTF">2022-11-07T07:34:15Z</dcterms:created>
  <dcterms:modified xsi:type="dcterms:W3CDTF">2024-12-09T05:51:10Z</dcterms:modified>
</cp:coreProperties>
</file>