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41"/>
    <a:srgbClr val="66B2FF"/>
    <a:srgbClr val="66FF66"/>
    <a:srgbClr val="86C355"/>
    <a:srgbClr val="FFE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B5B-697B-4540-A460-5BE0F46D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8A786-EB92-4AFB-AFDC-3E90D353F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55080-ECF2-403F-B3CC-6A16EB23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23108-3BC1-4B66-A99B-DFD7359A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15094-97B6-4245-85E8-F864856D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3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BD53A-1EC4-4CDA-9C4F-2E3028AD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857FF-20C4-48A8-9BDE-91E6F07D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EEA6D-A07E-4BF5-9E90-CF9E5113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A21C0-D94C-44DC-AE3B-4560302C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BBD8A-D35C-472D-9318-493896F0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DDA35-63AD-4BDA-A06B-DF68CAF74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5ED7B-5B58-4D25-9B86-5C5F413D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E12A1-D929-4868-BDE0-DDA8CE3F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0FC04-2DB5-4C7C-9500-A0916CB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4695A-DF54-4BA0-A397-E3B5C491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AA45-F1D3-40E8-935A-75A089C4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2A75E-2A4F-47CF-BDFF-6CC3900E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D2E5C-FF84-4DF6-877C-D9585516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EA80B-0379-435A-ADD6-B33C0F2E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48FE4-9DC4-4C64-A2B1-A1B70F35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1264F-5EC7-4BBB-928C-86FFA038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E95AF-8010-46B7-8F34-7AD1713A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C5429-BD16-41A7-BCFF-399629DC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486E4-5361-490D-8C9D-26988882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D47A8-C9B4-40BB-9FF0-81E4FBAF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7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79EE8-9192-4413-ABC2-745FF463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38640-C2C1-488E-889D-259A1047B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96C0E-60AD-4455-8B89-E3B783E6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46EE6-528B-451C-9935-8CD57A4C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C1EA5-4E99-4CD1-9E06-1623BC74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0C297-2572-403C-96F1-96F71002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E1EF-0BD8-483F-A6DB-79034807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11761-FB01-4167-9508-759D110A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72336-B270-4CC9-B462-28DB6616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4DEF40-98AB-4DDC-96CE-3C922A7E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AF251-BD16-4F33-A757-E056091C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B144D-03E0-4AA7-AE3E-95152E56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53859-CFA8-4C69-B4F4-5FA5AE6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BA0874-7607-4F8F-814B-9FF83CB0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6839-AE91-46AF-AB09-3D7C5E6A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C6C44-645E-460B-97BA-67E1BA5F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C91BF-F0CF-4D33-98D7-D436F0EF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E2347-0DF1-4D73-AB44-24837A0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A54C26-8199-42BD-8ABA-2B0204C8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B2B6A-97E1-4197-ACA4-D9F68416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39FCF-31F9-4E2D-8720-D0A5512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B4FA3-C50E-4CFC-894B-8FB7E723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D2BF7-240D-47E8-813C-2DA96F8E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46E81-9E82-454A-B950-81E3CE9F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18C0C-6B94-4874-AC59-39D58533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5B3AD-EDA8-4CF8-8C0C-23A7CACF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04DA2-66FA-4884-A80A-9E870F3E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8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A576-963A-472E-BE5F-DC886E8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BA6C8-6E05-41EE-B080-94039817F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7C4D5-6F47-4DE5-8B0A-8A62A07ED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6D3F-93FC-4BEE-85E9-29C819B7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DAD36-5B3E-4EA5-9115-1409C518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6F44E-FF06-49A1-A24A-BA35A35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C61BAC-4362-4B43-8B01-30690C87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02B81-807C-4DD3-ADB0-A14E0473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A9BC-F193-46E6-8DAE-4E507FB0D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62D4-40BB-4A79-9F1E-86309EA8DCE9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C85D6-3172-4F7E-96CA-7DCC6D530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A8528-6D0C-4BB2-A5AA-CF471EAF2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B582-F82E-4DDB-A29B-A2D95723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1952354-A2AD-486E-875C-9E9A366C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AD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8A7884-34AB-4691-A79C-3190D178F33A}"/>
              </a:ext>
            </a:extLst>
          </p:cNvPr>
          <p:cNvSpPr txBox="1"/>
          <p:nvPr/>
        </p:nvSpPr>
        <p:spPr>
          <a:xfrm>
            <a:off x="214084" y="156858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A078B5-46A6-487C-82CE-607D32DFDB8E}"/>
              </a:ext>
            </a:extLst>
          </p:cNvPr>
          <p:cNvSpPr txBox="1"/>
          <p:nvPr/>
        </p:nvSpPr>
        <p:spPr>
          <a:xfrm>
            <a:off x="214084" y="377155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9635C7-EE67-4AC0-886E-E5D39CD293F5}"/>
              </a:ext>
            </a:extLst>
          </p:cNvPr>
          <p:cNvSpPr txBox="1"/>
          <p:nvPr/>
        </p:nvSpPr>
        <p:spPr>
          <a:xfrm>
            <a:off x="214084" y="560653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82D695-014E-4381-B872-61D7CB22E0E7}"/>
              </a:ext>
            </a:extLst>
          </p:cNvPr>
          <p:cNvSpPr/>
          <p:nvPr/>
        </p:nvSpPr>
        <p:spPr>
          <a:xfrm>
            <a:off x="1990725" y="5195887"/>
            <a:ext cx="9925050" cy="1190625"/>
          </a:xfrm>
          <a:prstGeom prst="roundRect">
            <a:avLst/>
          </a:prstGeom>
          <a:solidFill>
            <a:srgbClr val="FF86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EF192C-9FFB-4072-8C2D-71821053AA06}"/>
              </a:ext>
            </a:extLst>
          </p:cNvPr>
          <p:cNvSpPr/>
          <p:nvPr/>
        </p:nvSpPr>
        <p:spPr>
          <a:xfrm>
            <a:off x="1990725" y="881644"/>
            <a:ext cx="6438900" cy="1743223"/>
          </a:xfrm>
          <a:prstGeom prst="roundRect">
            <a:avLst/>
          </a:prstGeom>
          <a:solidFill>
            <a:srgbClr val="FF86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763A67-C129-4CBC-942F-03391C738D43}"/>
              </a:ext>
            </a:extLst>
          </p:cNvPr>
          <p:cNvSpPr/>
          <p:nvPr/>
        </p:nvSpPr>
        <p:spPr>
          <a:xfrm>
            <a:off x="1990725" y="3085023"/>
            <a:ext cx="6438900" cy="1742400"/>
          </a:xfrm>
          <a:prstGeom prst="roundRect">
            <a:avLst/>
          </a:prstGeom>
          <a:solidFill>
            <a:srgbClr val="FF86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7059F3A-1427-4895-A85B-46510E105874}"/>
              </a:ext>
            </a:extLst>
          </p:cNvPr>
          <p:cNvSpPr/>
          <p:nvPr/>
        </p:nvSpPr>
        <p:spPr>
          <a:xfrm>
            <a:off x="8934450" y="913760"/>
            <a:ext cx="2981325" cy="1671397"/>
          </a:xfrm>
          <a:prstGeom prst="roundRect">
            <a:avLst/>
          </a:prstGeom>
          <a:solidFill>
            <a:srgbClr val="FF86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FFB52F-A5BE-4323-857B-F39B927BAD99}"/>
              </a:ext>
            </a:extLst>
          </p:cNvPr>
          <p:cNvSpPr/>
          <p:nvPr/>
        </p:nvSpPr>
        <p:spPr>
          <a:xfrm>
            <a:off x="9730978" y="3408535"/>
            <a:ext cx="2069419" cy="1095375"/>
          </a:xfrm>
          <a:prstGeom prst="roundRect">
            <a:avLst/>
          </a:prstGeom>
          <a:solidFill>
            <a:srgbClr val="FF86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A655DD-EC35-4AC4-9DDD-C2ADF956786A}"/>
              </a:ext>
            </a:extLst>
          </p:cNvPr>
          <p:cNvSpPr/>
          <p:nvPr/>
        </p:nvSpPr>
        <p:spPr>
          <a:xfrm>
            <a:off x="3028605" y="5376861"/>
            <a:ext cx="2466975" cy="828676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进程管理工具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BAB26E-2D00-46F0-83BD-76DABBED53EC}"/>
              </a:ext>
            </a:extLst>
          </p:cNvPr>
          <p:cNvSpPr txBox="1"/>
          <p:nvPr/>
        </p:nvSpPr>
        <p:spPr>
          <a:xfrm>
            <a:off x="3876208" y="204744"/>
            <a:ext cx="5193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前后端分离系统架构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Node.js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981CF76-AB6B-43D8-80C0-92ED07CAD89C}"/>
              </a:ext>
            </a:extLst>
          </p:cNvPr>
          <p:cNvSpPr/>
          <p:nvPr/>
        </p:nvSpPr>
        <p:spPr>
          <a:xfrm>
            <a:off x="8502197" y="3637529"/>
            <a:ext cx="1181100" cy="283455"/>
          </a:xfrm>
          <a:prstGeom prst="rightArrow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09E860A-41AD-4AEB-9D02-BB0357295587}"/>
              </a:ext>
            </a:extLst>
          </p:cNvPr>
          <p:cNvSpPr/>
          <p:nvPr/>
        </p:nvSpPr>
        <p:spPr>
          <a:xfrm rot="10800000">
            <a:off x="8502197" y="4120948"/>
            <a:ext cx="1181100" cy="283455"/>
          </a:xfrm>
          <a:prstGeom prst="rightArrow">
            <a:avLst/>
          </a:prstGeom>
          <a:solidFill>
            <a:srgbClr val="FF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0C8387B-022F-49E9-8D7D-00F48F47C2C5}"/>
              </a:ext>
            </a:extLst>
          </p:cNvPr>
          <p:cNvSpPr/>
          <p:nvPr/>
        </p:nvSpPr>
        <p:spPr>
          <a:xfrm rot="10800000">
            <a:off x="8058149" y="1406353"/>
            <a:ext cx="1011467" cy="616055"/>
          </a:xfrm>
          <a:prstGeom prst="rightArrow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F3F8CDE-79F2-43E9-81DB-E1CEB1D0E11F}"/>
              </a:ext>
            </a:extLst>
          </p:cNvPr>
          <p:cNvSpPr/>
          <p:nvPr/>
        </p:nvSpPr>
        <p:spPr>
          <a:xfrm>
            <a:off x="9215437" y="1824561"/>
            <a:ext cx="240982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模块打包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webpack  + babel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4DA32B2-1747-4410-ACB4-AB2E181381F1}"/>
              </a:ext>
            </a:extLst>
          </p:cNvPr>
          <p:cNvSpPr/>
          <p:nvPr/>
        </p:nvSpPr>
        <p:spPr>
          <a:xfrm>
            <a:off x="9215437" y="1031539"/>
            <a:ext cx="240982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静态校验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代码检测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ESLint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 Prettier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8791EC9-4958-4614-8736-D44C5CE7FB0C}"/>
              </a:ext>
            </a:extLst>
          </p:cNvPr>
          <p:cNvSpPr/>
          <p:nvPr/>
        </p:nvSpPr>
        <p:spPr>
          <a:xfrm>
            <a:off x="2135157" y="1009848"/>
            <a:ext cx="1786896" cy="1486815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视图层核心库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Nuxt.js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8318CC-C45A-4C5C-82D1-BF1DE70A67B2}"/>
              </a:ext>
            </a:extLst>
          </p:cNvPr>
          <p:cNvSpPr/>
          <p:nvPr/>
        </p:nvSpPr>
        <p:spPr>
          <a:xfrm>
            <a:off x="4037336" y="1009848"/>
            <a:ext cx="119645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路由管理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Vue-router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463F08D-9441-48F7-8964-3A7E54377A82}"/>
              </a:ext>
            </a:extLst>
          </p:cNvPr>
          <p:cNvSpPr/>
          <p:nvPr/>
        </p:nvSpPr>
        <p:spPr>
          <a:xfrm>
            <a:off x="5349075" y="1009848"/>
            <a:ext cx="119645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996B341-4322-451E-9C72-A27D37B1185E}"/>
              </a:ext>
            </a:extLst>
          </p:cNvPr>
          <p:cNvSpPr/>
          <p:nvPr/>
        </p:nvSpPr>
        <p:spPr>
          <a:xfrm>
            <a:off x="6660814" y="1009848"/>
            <a:ext cx="119645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AE7EAD-FB7F-4B3F-823E-00B7304F62EC}"/>
              </a:ext>
            </a:extLst>
          </p:cNvPr>
          <p:cNvSpPr/>
          <p:nvPr/>
        </p:nvSpPr>
        <p:spPr>
          <a:xfrm>
            <a:off x="4037336" y="1853846"/>
            <a:ext cx="119645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 UI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561130F-9E3E-4100-B239-413F94ACB644}"/>
              </a:ext>
            </a:extLst>
          </p:cNvPr>
          <p:cNvSpPr/>
          <p:nvPr/>
        </p:nvSpPr>
        <p:spPr>
          <a:xfrm>
            <a:off x="5346479" y="1856271"/>
            <a:ext cx="2510791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Lodash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Moment.js 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5F420AC-A45D-4C84-B468-BDD20D3D7D33}"/>
              </a:ext>
            </a:extLst>
          </p:cNvPr>
          <p:cNvSpPr/>
          <p:nvPr/>
        </p:nvSpPr>
        <p:spPr>
          <a:xfrm>
            <a:off x="2135157" y="3212816"/>
            <a:ext cx="1786896" cy="1486815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服务层核心库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（基于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CC61E4C-F040-4980-A9F7-2C648CD86F07}"/>
              </a:ext>
            </a:extLst>
          </p:cNvPr>
          <p:cNvSpPr/>
          <p:nvPr/>
        </p:nvSpPr>
        <p:spPr>
          <a:xfrm>
            <a:off x="4277295" y="3212816"/>
            <a:ext cx="1196456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Winston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B9C29F2-9FB7-4AD1-AF10-9058A0AF94C0}"/>
              </a:ext>
            </a:extLst>
          </p:cNvPr>
          <p:cNvSpPr/>
          <p:nvPr/>
        </p:nvSpPr>
        <p:spPr>
          <a:xfrm>
            <a:off x="5828994" y="3212816"/>
            <a:ext cx="1868233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request-promise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72502FE-8CB5-46B1-A607-2FA63C6C5A9C}"/>
              </a:ext>
            </a:extLst>
          </p:cNvPr>
          <p:cNvSpPr/>
          <p:nvPr/>
        </p:nvSpPr>
        <p:spPr>
          <a:xfrm>
            <a:off x="4277295" y="4056814"/>
            <a:ext cx="1537368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内存缓存机制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node-cache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F58EFD-4A36-4BFD-938B-940285E84730}"/>
              </a:ext>
            </a:extLst>
          </p:cNvPr>
          <p:cNvSpPr txBox="1"/>
          <p:nvPr/>
        </p:nvSpPr>
        <p:spPr>
          <a:xfrm>
            <a:off x="8658814" y="3828717"/>
            <a:ext cx="86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25261F0-5016-40C2-9DDD-AFBDE02DC239}"/>
              </a:ext>
            </a:extLst>
          </p:cNvPr>
          <p:cNvSpPr/>
          <p:nvPr/>
        </p:nvSpPr>
        <p:spPr>
          <a:xfrm>
            <a:off x="6096000" y="4056814"/>
            <a:ext cx="2209800" cy="642817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、七牛云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4C82BA-4AA6-4EFE-ADA4-8EB3ADA80E0F}"/>
              </a:ext>
            </a:extLst>
          </p:cNvPr>
          <p:cNvSpPr/>
          <p:nvPr/>
        </p:nvSpPr>
        <p:spPr>
          <a:xfrm>
            <a:off x="5739207" y="5379242"/>
            <a:ext cx="2466975" cy="828676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持续集成工具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02B001B-1863-4AE0-A18D-90D25DD64B0D}"/>
              </a:ext>
            </a:extLst>
          </p:cNvPr>
          <p:cNvSpPr/>
          <p:nvPr/>
        </p:nvSpPr>
        <p:spPr>
          <a:xfrm>
            <a:off x="8449809" y="5373039"/>
            <a:ext cx="2466975" cy="828676"/>
          </a:xfrm>
          <a:prstGeom prst="roundRect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A2A186C-C46B-4AB0-90E5-5EC4DBD35692}"/>
              </a:ext>
            </a:extLst>
          </p:cNvPr>
          <p:cNvSpPr/>
          <p:nvPr/>
        </p:nvSpPr>
        <p:spPr>
          <a:xfrm rot="5400000">
            <a:off x="4794815" y="2702191"/>
            <a:ext cx="369331" cy="283455"/>
          </a:xfrm>
          <a:prstGeom prst="rightArrow">
            <a:avLst/>
          </a:prstGeom>
          <a:solidFill>
            <a:srgbClr val="66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AB57A4B-5CE6-48D9-B594-E6A43E77C02B}"/>
              </a:ext>
            </a:extLst>
          </p:cNvPr>
          <p:cNvSpPr/>
          <p:nvPr/>
        </p:nvSpPr>
        <p:spPr>
          <a:xfrm rot="16200000">
            <a:off x="5565285" y="2702190"/>
            <a:ext cx="369331" cy="283455"/>
          </a:xfrm>
          <a:prstGeom prst="rightArrow">
            <a:avLst/>
          </a:prstGeom>
          <a:solidFill>
            <a:srgbClr val="FF8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164B97-6AE2-49D7-AC8F-822647A71767}"/>
              </a:ext>
            </a:extLst>
          </p:cNvPr>
          <p:cNvSpPr txBox="1"/>
          <p:nvPr/>
        </p:nvSpPr>
        <p:spPr>
          <a:xfrm>
            <a:off x="4455059" y="2662075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34566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118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小明 白</dc:creator>
  <cp:lastModifiedBy>小明 白</cp:lastModifiedBy>
  <cp:revision>26</cp:revision>
  <dcterms:created xsi:type="dcterms:W3CDTF">2020-05-04T14:25:27Z</dcterms:created>
  <dcterms:modified xsi:type="dcterms:W3CDTF">2020-05-04T18:14:24Z</dcterms:modified>
</cp:coreProperties>
</file>