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rchivo ExtraBold"/>
      <p:bold r:id="rId20"/>
      <p:boldItalic r:id="rId21"/>
    </p:embeddedFont>
    <p:embeddedFont>
      <p:font typeface="Assistant"/>
      <p:regular r:id="rId22"/>
      <p:bold r:id="rId23"/>
    </p:embeddedFont>
    <p:embeddedFont>
      <p:font typeface="Assistant ExtraBold"/>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chivoExtraBold-bold.fntdata"/><Relationship Id="rId22" Type="http://schemas.openxmlformats.org/officeDocument/2006/relationships/font" Target="fonts/Assistant-regular.fntdata"/><Relationship Id="rId21" Type="http://schemas.openxmlformats.org/officeDocument/2006/relationships/font" Target="fonts/ArchivoExtraBold-boldItalic.fntdata"/><Relationship Id="rId24" Type="http://schemas.openxmlformats.org/officeDocument/2006/relationships/font" Target="fonts/AssistantExtraBold-bold.fntdata"/><Relationship Id="rId23" Type="http://schemas.openxmlformats.org/officeDocument/2006/relationships/font" Target="fonts/Assistan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1081f13bbc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1081f13bbc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2ba2d8c8fb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2ba2d8c8fb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ba2d8c8fb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ba2d8c8fb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ba2d8c8fb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ba2d8c8fb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ba2d8c8fbe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ba2d8c8fbe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ba2d8c8fbe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2ba2d8c8fbe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081f13bbc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081f13bbc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09e85b3a0e_0_23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09e85b3a0e_0_23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ba2d8c8fbe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2ba2d8c8fbe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ba2d8c8f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ba2d8c8f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ba2d8c8fbe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ba2d8c8fbe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09f4ddc37c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109f4ddc37c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081f13bbc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081f13bbc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09e85b3a0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09e85b3a0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993148" y="2319577"/>
            <a:ext cx="8144237" cy="6648789"/>
            <a:chOff x="3993148" y="2319577"/>
            <a:chExt cx="8144237" cy="6648789"/>
          </a:xfrm>
        </p:grpSpPr>
        <p:sp>
          <p:nvSpPr>
            <p:cNvPr id="10" name="Google Shape;10;p2"/>
            <p:cNvSpPr/>
            <p:nvPr/>
          </p:nvSpPr>
          <p:spPr>
            <a:xfrm flipH="1" rot="-7373547">
              <a:off x="6686843" y="37185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rot="-7373547">
              <a:off x="4668006" y="3363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 name="Google Shape;12;p2"/>
          <p:cNvGrpSpPr/>
          <p:nvPr/>
        </p:nvGrpSpPr>
        <p:grpSpPr>
          <a:xfrm>
            <a:off x="-4226835" y="-364285"/>
            <a:ext cx="6864805" cy="7906762"/>
            <a:chOff x="-4226835" y="-364285"/>
            <a:chExt cx="6864805" cy="7906762"/>
          </a:xfrm>
        </p:grpSpPr>
        <p:sp>
          <p:nvSpPr>
            <p:cNvPr id="13" name="Google Shape;13;p2"/>
            <p:cNvSpPr/>
            <p:nvPr/>
          </p:nvSpPr>
          <p:spPr>
            <a:xfrm rot="-9479323">
              <a:off x="-3612777" y="377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9479323">
              <a:off x="-2751572" y="2594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4784682" y="-3746717"/>
            <a:ext cx="7837286" cy="7451417"/>
            <a:chOff x="4784682" y="-3746717"/>
            <a:chExt cx="7837286" cy="7451417"/>
          </a:xfrm>
        </p:grpSpPr>
        <p:sp>
          <p:nvSpPr>
            <p:cNvPr id="16" name="Google Shape;16;p2"/>
            <p:cNvSpPr/>
            <p:nvPr/>
          </p:nvSpPr>
          <p:spPr>
            <a:xfrm flipH="1" rot="8937730">
              <a:off x="5526852" y="-28164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rot="8937730">
              <a:off x="7104038" y="-143135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 name="Google Shape;18;p2"/>
          <p:cNvCxnSpPr/>
          <p:nvPr/>
        </p:nvCxnSpPr>
        <p:spPr>
          <a:xfrm>
            <a:off x="72352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19" name="Google Shape;19;p2"/>
          <p:cNvCxnSpPr/>
          <p:nvPr/>
        </p:nvCxnSpPr>
        <p:spPr>
          <a:xfrm>
            <a:off x="-47050" y="551367"/>
            <a:ext cx="9249900" cy="0"/>
          </a:xfrm>
          <a:prstGeom prst="straightConnector1">
            <a:avLst/>
          </a:prstGeom>
          <a:noFill/>
          <a:ln cap="flat" cmpd="sng" w="9525">
            <a:solidFill>
              <a:schemeClr val="dk1"/>
            </a:solidFill>
            <a:prstDash val="solid"/>
            <a:round/>
            <a:headEnd len="med" w="med" type="none"/>
            <a:tailEnd len="med" w="med" type="none"/>
          </a:ln>
        </p:spPr>
      </p:cxnSp>
      <p:sp>
        <p:nvSpPr>
          <p:cNvPr id="20" name="Google Shape;20;p2"/>
          <p:cNvSpPr txBox="1"/>
          <p:nvPr>
            <p:ph type="ctrTitle"/>
          </p:nvPr>
        </p:nvSpPr>
        <p:spPr>
          <a:xfrm>
            <a:off x="926210" y="753669"/>
            <a:ext cx="6125400" cy="18975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5200"/>
              <a:buNone/>
              <a:defRPr sz="4300">
                <a:solidFill>
                  <a:srgbClr val="212529"/>
                </a:solidFill>
                <a:latin typeface="Archivo ExtraBold"/>
                <a:ea typeface="Archivo ExtraBold"/>
                <a:cs typeface="Archivo ExtraBold"/>
                <a:sym typeface="Archivo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1" name="Google Shape;21;p2"/>
          <p:cNvSpPr txBox="1"/>
          <p:nvPr>
            <p:ph idx="1" type="subTitle"/>
          </p:nvPr>
        </p:nvSpPr>
        <p:spPr>
          <a:xfrm>
            <a:off x="926200" y="2738603"/>
            <a:ext cx="3442200" cy="339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500">
                <a:latin typeface="Assistant"/>
                <a:ea typeface="Assistant"/>
                <a:cs typeface="Assistant"/>
                <a:sym typeface="Assistan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 name="Google Shape;22;p2"/>
          <p:cNvSpPr/>
          <p:nvPr/>
        </p:nvSpPr>
        <p:spPr>
          <a:xfrm>
            <a:off x="1139600" y="3970863"/>
            <a:ext cx="1691775" cy="464875"/>
          </a:xfrm>
          <a:custGeom>
            <a:rect b="b" l="l" r="r" t="t"/>
            <a:pathLst>
              <a:path extrusionOk="0" h="18595" w="67671">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961475" y="2402248"/>
            <a:ext cx="1232503" cy="339006"/>
          </a:xfrm>
          <a:custGeom>
            <a:rect b="b" l="l" r="r" t="t"/>
            <a:pathLst>
              <a:path extrusionOk="0" h="16385" w="5957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54273" y="1081523"/>
            <a:ext cx="1048378" cy="258737"/>
          </a:xfrm>
          <a:custGeom>
            <a:rect b="b" l="l" r="r" t="t"/>
            <a:pathLst>
              <a:path extrusionOk="0" h="12099" w="49024">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a:off x="-47075" y="5003475"/>
            <a:ext cx="9190925" cy="160970"/>
          </a:xfrm>
          <a:custGeom>
            <a:rect b="b" l="l" r="r" t="t"/>
            <a:pathLst>
              <a:path extrusionOk="0" h="12783" w="256479">
                <a:moveTo>
                  <a:pt x="1" y="0"/>
                </a:moveTo>
                <a:lnTo>
                  <a:pt x="256479" y="0"/>
                </a:lnTo>
                <a:lnTo>
                  <a:pt x="256479" y="12782"/>
                </a:lnTo>
                <a:lnTo>
                  <a:pt x="1" y="127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5" name="Shape 155"/>
        <p:cNvGrpSpPr/>
        <p:nvPr/>
      </p:nvGrpSpPr>
      <p:grpSpPr>
        <a:xfrm>
          <a:off x="0" y="0"/>
          <a:ext cx="0" cy="0"/>
          <a:chOff x="0" y="0"/>
          <a:chExt cx="0" cy="0"/>
        </a:xfrm>
      </p:grpSpPr>
      <p:sp>
        <p:nvSpPr>
          <p:cNvPr id="156" name="Google Shape;156;p11"/>
          <p:cNvSpPr txBox="1"/>
          <p:nvPr>
            <p:ph hasCustomPrompt="1" type="title"/>
          </p:nvPr>
        </p:nvSpPr>
        <p:spPr>
          <a:xfrm>
            <a:off x="1117800" y="1322500"/>
            <a:ext cx="6908400" cy="17679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7" name="Google Shape;157;p11"/>
          <p:cNvSpPr txBox="1"/>
          <p:nvPr>
            <p:ph idx="1" type="body"/>
          </p:nvPr>
        </p:nvSpPr>
        <p:spPr>
          <a:xfrm>
            <a:off x="1513825" y="3158950"/>
            <a:ext cx="5389500" cy="50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grpSp>
        <p:nvGrpSpPr>
          <p:cNvPr id="158" name="Google Shape;158;p11"/>
          <p:cNvGrpSpPr/>
          <p:nvPr/>
        </p:nvGrpSpPr>
        <p:grpSpPr>
          <a:xfrm>
            <a:off x="5131060" y="1199191"/>
            <a:ext cx="7634337" cy="7776286"/>
            <a:chOff x="5131060" y="1199191"/>
            <a:chExt cx="7634337" cy="7776286"/>
          </a:xfrm>
        </p:grpSpPr>
        <p:sp>
          <p:nvSpPr>
            <p:cNvPr id="159" name="Google Shape;159;p11"/>
            <p:cNvSpPr/>
            <p:nvPr/>
          </p:nvSpPr>
          <p:spPr>
            <a:xfrm flipH="1" rot="-7373547">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rot="-7373547">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1"/>
          <p:cNvGrpSpPr/>
          <p:nvPr/>
        </p:nvGrpSpPr>
        <p:grpSpPr>
          <a:xfrm>
            <a:off x="-3360060" y="239715"/>
            <a:ext cx="6864805" cy="7906762"/>
            <a:chOff x="-3360060" y="239715"/>
            <a:chExt cx="6864805" cy="7906762"/>
          </a:xfrm>
        </p:grpSpPr>
        <p:sp>
          <p:nvSpPr>
            <p:cNvPr id="162" name="Google Shape;162;p11"/>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3713745" y="-3325550"/>
            <a:ext cx="8211561" cy="6465808"/>
            <a:chOff x="3713745" y="-3325550"/>
            <a:chExt cx="8211561" cy="6465808"/>
          </a:xfrm>
        </p:grpSpPr>
        <p:sp>
          <p:nvSpPr>
            <p:cNvPr id="165" name="Google Shape;165;p11"/>
            <p:cNvSpPr/>
            <p:nvPr/>
          </p:nvSpPr>
          <p:spPr>
            <a:xfrm flipH="1" rot="8937730">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rot="8937730">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 name="Google Shape;167;p11"/>
          <p:cNvCxnSpPr/>
          <p:nvPr/>
        </p:nvCxnSpPr>
        <p:spPr>
          <a:xfrm rot="10800000">
            <a:off x="843227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168" name="Google Shape;168;p11"/>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sp>
        <p:nvSpPr>
          <p:cNvPr id="169" name="Google Shape;169;p11"/>
          <p:cNvSpPr/>
          <p:nvPr/>
        </p:nvSpPr>
        <p:spPr>
          <a:xfrm>
            <a:off x="1267450" y="3759611"/>
            <a:ext cx="1232503" cy="339006"/>
          </a:xfrm>
          <a:custGeom>
            <a:rect b="b" l="l" r="r" t="t"/>
            <a:pathLst>
              <a:path extrusionOk="0" h="16385" w="5957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5322650" y="3873686"/>
            <a:ext cx="1497221" cy="411414"/>
          </a:xfrm>
          <a:custGeom>
            <a:rect b="b" l="l" r="r" t="t"/>
            <a:pathLst>
              <a:path extrusionOk="0" h="18595" w="67671">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3478636" y="614948"/>
            <a:ext cx="1048378" cy="258737"/>
          </a:xfrm>
          <a:custGeom>
            <a:rect b="b" l="l" r="r" t="t"/>
            <a:pathLst>
              <a:path extrusionOk="0" h="12099" w="49024">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72" name="Shape 1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3" name="Shape 173"/>
        <p:cNvGrpSpPr/>
        <p:nvPr/>
      </p:nvGrpSpPr>
      <p:grpSpPr>
        <a:xfrm>
          <a:off x="0" y="0"/>
          <a:ext cx="0" cy="0"/>
          <a:chOff x="0" y="0"/>
          <a:chExt cx="0" cy="0"/>
        </a:xfrm>
      </p:grpSpPr>
      <p:grpSp>
        <p:nvGrpSpPr>
          <p:cNvPr id="174" name="Google Shape;174;p13"/>
          <p:cNvGrpSpPr/>
          <p:nvPr/>
        </p:nvGrpSpPr>
        <p:grpSpPr>
          <a:xfrm>
            <a:off x="3799235" y="2435377"/>
            <a:ext cx="8220712" cy="6596164"/>
            <a:chOff x="3799235" y="2435377"/>
            <a:chExt cx="8220712" cy="6596164"/>
          </a:xfrm>
        </p:grpSpPr>
        <p:sp>
          <p:nvSpPr>
            <p:cNvPr id="175" name="Google Shape;175;p13"/>
            <p:cNvSpPr/>
            <p:nvPr/>
          </p:nvSpPr>
          <p:spPr>
            <a:xfrm flipH="1" rot="-7373547">
              <a:off x="6569405" y="378176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flipH="1" rot="-7373547">
              <a:off x="4474094" y="34793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3"/>
          <p:cNvGrpSpPr/>
          <p:nvPr/>
        </p:nvGrpSpPr>
        <p:grpSpPr>
          <a:xfrm>
            <a:off x="-3791755" y="-2230748"/>
            <a:ext cx="6366120" cy="7945913"/>
            <a:chOff x="-10496805" y="2886777"/>
            <a:chExt cx="6366120" cy="7945913"/>
          </a:xfrm>
        </p:grpSpPr>
        <p:sp>
          <p:nvSpPr>
            <p:cNvPr id="178" name="Google Shape;178;p13"/>
            <p:cNvSpPr/>
            <p:nvPr/>
          </p:nvSpPr>
          <p:spPr>
            <a:xfrm rot="-9479323">
              <a:off x="-9520227" y="58851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rot="-9479323">
              <a:off x="-9882747" y="36284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3"/>
          <p:cNvGrpSpPr/>
          <p:nvPr/>
        </p:nvGrpSpPr>
        <p:grpSpPr>
          <a:xfrm>
            <a:off x="4867370" y="-4071642"/>
            <a:ext cx="8069311" cy="7536917"/>
            <a:chOff x="-8909405" y="115483"/>
            <a:chExt cx="8069311" cy="7536917"/>
          </a:xfrm>
        </p:grpSpPr>
        <p:sp>
          <p:nvSpPr>
            <p:cNvPr id="181" name="Google Shape;181;p13"/>
            <p:cNvSpPr/>
            <p:nvPr/>
          </p:nvSpPr>
          <p:spPr>
            <a:xfrm flipH="1" rot="8937730">
              <a:off x="-8167235" y="1045733"/>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flipH="1" rot="8937730">
              <a:off x="-6358024" y="251635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3"/>
          <p:cNvSpPr txBox="1"/>
          <p:nvPr>
            <p:ph type="title"/>
          </p:nvPr>
        </p:nvSpPr>
        <p:spPr>
          <a:xfrm>
            <a:off x="711725" y="445025"/>
            <a:ext cx="7720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sz="3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4" name="Google Shape;184;p13"/>
          <p:cNvSpPr txBox="1"/>
          <p:nvPr>
            <p:ph idx="2" type="title"/>
          </p:nvPr>
        </p:nvSpPr>
        <p:spPr>
          <a:xfrm>
            <a:off x="1251706" y="1771518"/>
            <a:ext cx="30759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2800"/>
              <a:buNone/>
              <a:defRPr sz="21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5" name="Google Shape;185;p13"/>
          <p:cNvSpPr txBox="1"/>
          <p:nvPr>
            <p:ph idx="1" type="subTitle"/>
          </p:nvPr>
        </p:nvSpPr>
        <p:spPr>
          <a:xfrm>
            <a:off x="1149588" y="2239601"/>
            <a:ext cx="2121300" cy="523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13"/>
          <p:cNvSpPr txBox="1"/>
          <p:nvPr>
            <p:ph hasCustomPrompt="1" idx="3" type="title"/>
          </p:nvPr>
        </p:nvSpPr>
        <p:spPr>
          <a:xfrm>
            <a:off x="1149588" y="1138218"/>
            <a:ext cx="802200" cy="63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i="1" sz="3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7" name="Google Shape;187;p13"/>
          <p:cNvSpPr txBox="1"/>
          <p:nvPr>
            <p:ph idx="4" type="title"/>
          </p:nvPr>
        </p:nvSpPr>
        <p:spPr>
          <a:xfrm>
            <a:off x="4918369" y="1771518"/>
            <a:ext cx="30759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8" name="Google Shape;188;p13"/>
          <p:cNvSpPr txBox="1"/>
          <p:nvPr>
            <p:ph idx="5" type="subTitle"/>
          </p:nvPr>
        </p:nvSpPr>
        <p:spPr>
          <a:xfrm>
            <a:off x="4816242" y="2239601"/>
            <a:ext cx="2121300" cy="52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 name="Google Shape;189;p13"/>
          <p:cNvSpPr txBox="1"/>
          <p:nvPr>
            <p:ph hasCustomPrompt="1" idx="6" type="title"/>
          </p:nvPr>
        </p:nvSpPr>
        <p:spPr>
          <a:xfrm>
            <a:off x="4816237" y="1138218"/>
            <a:ext cx="802200" cy="63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i="1" sz="3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90" name="Google Shape;190;p13"/>
          <p:cNvSpPr txBox="1"/>
          <p:nvPr>
            <p:ph idx="7" type="title"/>
          </p:nvPr>
        </p:nvSpPr>
        <p:spPr>
          <a:xfrm>
            <a:off x="1251706" y="3465272"/>
            <a:ext cx="30759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1" name="Google Shape;191;p13"/>
          <p:cNvSpPr txBox="1"/>
          <p:nvPr>
            <p:ph idx="8" type="subTitle"/>
          </p:nvPr>
        </p:nvSpPr>
        <p:spPr>
          <a:xfrm>
            <a:off x="1149588" y="3933351"/>
            <a:ext cx="2121300" cy="52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2" name="Google Shape;192;p13"/>
          <p:cNvSpPr txBox="1"/>
          <p:nvPr>
            <p:ph hasCustomPrompt="1" idx="9" type="title"/>
          </p:nvPr>
        </p:nvSpPr>
        <p:spPr>
          <a:xfrm>
            <a:off x="1149588" y="2831969"/>
            <a:ext cx="802200" cy="63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i="1" sz="3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93" name="Google Shape;193;p13"/>
          <p:cNvSpPr txBox="1"/>
          <p:nvPr>
            <p:ph idx="13" type="title"/>
          </p:nvPr>
        </p:nvSpPr>
        <p:spPr>
          <a:xfrm>
            <a:off x="4918369" y="3465272"/>
            <a:ext cx="30759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4" name="Google Shape;194;p13"/>
          <p:cNvSpPr txBox="1"/>
          <p:nvPr>
            <p:ph idx="14" type="subTitle"/>
          </p:nvPr>
        </p:nvSpPr>
        <p:spPr>
          <a:xfrm>
            <a:off x="4816242" y="3933351"/>
            <a:ext cx="2121300" cy="52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5" name="Google Shape;195;p13"/>
          <p:cNvSpPr txBox="1"/>
          <p:nvPr>
            <p:ph hasCustomPrompt="1" idx="15" type="title"/>
          </p:nvPr>
        </p:nvSpPr>
        <p:spPr>
          <a:xfrm>
            <a:off x="4816237" y="2831969"/>
            <a:ext cx="802200" cy="63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i="1" sz="3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cxnSp>
        <p:nvCxnSpPr>
          <p:cNvPr id="196" name="Google Shape;196;p13"/>
          <p:cNvCxnSpPr/>
          <p:nvPr/>
        </p:nvCxnSpPr>
        <p:spPr>
          <a:xfrm>
            <a:off x="843227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197" name="Google Shape;197;p13"/>
          <p:cNvCxnSpPr/>
          <p:nvPr/>
        </p:nvCxnSpPr>
        <p:spPr>
          <a:xfrm>
            <a:off x="72352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198" name="Google Shape;198;p13"/>
          <p:cNvCxnSpPr/>
          <p:nvPr/>
        </p:nvCxnSpPr>
        <p:spPr>
          <a:xfrm rot="10800000">
            <a:off x="-47050" y="4622600"/>
            <a:ext cx="9249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99" name="Shape 199"/>
        <p:cNvGrpSpPr/>
        <p:nvPr/>
      </p:nvGrpSpPr>
      <p:grpSpPr>
        <a:xfrm>
          <a:off x="0" y="0"/>
          <a:ext cx="0" cy="0"/>
          <a:chOff x="0" y="0"/>
          <a:chExt cx="0" cy="0"/>
        </a:xfrm>
      </p:grpSpPr>
      <p:grpSp>
        <p:nvGrpSpPr>
          <p:cNvPr id="200" name="Google Shape;200;p14"/>
          <p:cNvGrpSpPr/>
          <p:nvPr/>
        </p:nvGrpSpPr>
        <p:grpSpPr>
          <a:xfrm>
            <a:off x="3797298" y="2319577"/>
            <a:ext cx="8540749" cy="6545489"/>
            <a:chOff x="2810973" y="6645577"/>
            <a:chExt cx="8540749" cy="6545489"/>
          </a:xfrm>
        </p:grpSpPr>
        <p:sp>
          <p:nvSpPr>
            <p:cNvPr id="201" name="Google Shape;201;p14"/>
            <p:cNvSpPr/>
            <p:nvPr/>
          </p:nvSpPr>
          <p:spPr>
            <a:xfrm flipH="1" rot="-7373547">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flipH="1" rot="-7373547">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4"/>
          <p:cNvGrpSpPr/>
          <p:nvPr/>
        </p:nvGrpSpPr>
        <p:grpSpPr>
          <a:xfrm>
            <a:off x="4961715" y="-3783460"/>
            <a:ext cx="7808105" cy="7141912"/>
            <a:chOff x="-16071160" y="5014390"/>
            <a:chExt cx="7808105" cy="7141912"/>
          </a:xfrm>
        </p:grpSpPr>
        <p:sp>
          <p:nvSpPr>
            <p:cNvPr id="204" name="Google Shape;204;p14"/>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4"/>
          <p:cNvGrpSpPr/>
          <p:nvPr/>
        </p:nvGrpSpPr>
        <p:grpSpPr>
          <a:xfrm>
            <a:off x="-3757180" y="226408"/>
            <a:ext cx="7179586" cy="8386867"/>
            <a:chOff x="-9622530" y="-1457817"/>
            <a:chExt cx="7179586" cy="8386867"/>
          </a:xfrm>
        </p:grpSpPr>
        <p:sp>
          <p:nvSpPr>
            <p:cNvPr id="207" name="Google Shape;207;p14"/>
            <p:cNvSpPr/>
            <p:nvPr/>
          </p:nvSpPr>
          <p:spPr>
            <a:xfrm flipH="1" rot="8937730">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flipH="1" rot="8937730">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4"/>
          <p:cNvSpPr txBox="1"/>
          <p:nvPr>
            <p:ph type="title"/>
          </p:nvPr>
        </p:nvSpPr>
        <p:spPr>
          <a:xfrm>
            <a:off x="804500" y="3358443"/>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0" name="Google Shape;210;p14"/>
          <p:cNvSpPr txBox="1"/>
          <p:nvPr>
            <p:ph idx="1" type="subTitle"/>
          </p:nvPr>
        </p:nvSpPr>
        <p:spPr>
          <a:xfrm>
            <a:off x="715553" y="3803877"/>
            <a:ext cx="2121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1" name="Google Shape;211;p14"/>
          <p:cNvSpPr txBox="1"/>
          <p:nvPr>
            <p:ph idx="2" type="title"/>
          </p:nvPr>
        </p:nvSpPr>
        <p:spPr>
          <a:xfrm>
            <a:off x="3331300" y="3358443"/>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2" name="Google Shape;212;p14"/>
          <p:cNvSpPr txBox="1"/>
          <p:nvPr>
            <p:ph idx="3" type="subTitle"/>
          </p:nvPr>
        </p:nvSpPr>
        <p:spPr>
          <a:xfrm>
            <a:off x="3242353" y="3803877"/>
            <a:ext cx="2121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3" name="Google Shape;213;p14"/>
          <p:cNvSpPr txBox="1"/>
          <p:nvPr>
            <p:ph idx="4" type="title"/>
          </p:nvPr>
        </p:nvSpPr>
        <p:spPr>
          <a:xfrm>
            <a:off x="5858100" y="3358443"/>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4" name="Google Shape;214;p14"/>
          <p:cNvSpPr txBox="1"/>
          <p:nvPr>
            <p:ph idx="5" type="subTitle"/>
          </p:nvPr>
        </p:nvSpPr>
        <p:spPr>
          <a:xfrm>
            <a:off x="5769153" y="3803877"/>
            <a:ext cx="2121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5" name="Google Shape;215;p14"/>
          <p:cNvSpPr txBox="1"/>
          <p:nvPr>
            <p:ph idx="6"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16" name="Google Shape;216;p14"/>
          <p:cNvCxnSpPr/>
          <p:nvPr/>
        </p:nvCxnSpPr>
        <p:spPr>
          <a:xfrm rot="10800000">
            <a:off x="-47050" y="1105950"/>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217" name="Google Shape;217;p14"/>
          <p:cNvCxnSpPr/>
          <p:nvPr/>
        </p:nvCxnSpPr>
        <p:spPr>
          <a:xfrm>
            <a:off x="843227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218" name="Google Shape;218;p14"/>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4">
    <p:spTree>
      <p:nvGrpSpPr>
        <p:cNvPr id="219" name="Shape 219"/>
        <p:cNvGrpSpPr/>
        <p:nvPr/>
      </p:nvGrpSpPr>
      <p:grpSpPr>
        <a:xfrm>
          <a:off x="0" y="0"/>
          <a:ext cx="0" cy="0"/>
          <a:chOff x="0" y="0"/>
          <a:chExt cx="0" cy="0"/>
        </a:xfrm>
      </p:grpSpPr>
      <p:grpSp>
        <p:nvGrpSpPr>
          <p:cNvPr id="220" name="Google Shape;220;p15"/>
          <p:cNvGrpSpPr/>
          <p:nvPr/>
        </p:nvGrpSpPr>
        <p:grpSpPr>
          <a:xfrm rot="-2190330">
            <a:off x="4709833" y="1510753"/>
            <a:ext cx="8540751" cy="6545490"/>
            <a:chOff x="2810973" y="6645577"/>
            <a:chExt cx="8540749" cy="6545489"/>
          </a:xfrm>
        </p:grpSpPr>
        <p:sp>
          <p:nvSpPr>
            <p:cNvPr id="221" name="Google Shape;221;p15"/>
            <p:cNvSpPr/>
            <p:nvPr/>
          </p:nvSpPr>
          <p:spPr>
            <a:xfrm flipH="1" rot="-7373547">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flipH="1" rot="-7373547">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5"/>
          <p:cNvGrpSpPr/>
          <p:nvPr/>
        </p:nvGrpSpPr>
        <p:grpSpPr>
          <a:xfrm flipH="1" rot="3643067">
            <a:off x="-2355300" y="1138899"/>
            <a:ext cx="7179412" cy="8386664"/>
            <a:chOff x="-9622530" y="-1457817"/>
            <a:chExt cx="7179586" cy="8386867"/>
          </a:xfrm>
        </p:grpSpPr>
        <p:sp>
          <p:nvSpPr>
            <p:cNvPr id="224" name="Google Shape;224;p15"/>
            <p:cNvSpPr/>
            <p:nvPr/>
          </p:nvSpPr>
          <p:spPr>
            <a:xfrm flipH="1" rot="8937730">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flipH="1" rot="8937730">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5"/>
          <p:cNvGrpSpPr/>
          <p:nvPr/>
        </p:nvGrpSpPr>
        <p:grpSpPr>
          <a:xfrm rot="-2700000">
            <a:off x="-1044373" y="-4146292"/>
            <a:ext cx="7808030" cy="7141843"/>
            <a:chOff x="-16071160" y="5014390"/>
            <a:chExt cx="7808105" cy="7141912"/>
          </a:xfrm>
        </p:grpSpPr>
        <p:sp>
          <p:nvSpPr>
            <p:cNvPr id="227" name="Google Shape;227;p15"/>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15"/>
          <p:cNvSpPr txBox="1"/>
          <p:nvPr>
            <p:ph type="title"/>
          </p:nvPr>
        </p:nvSpPr>
        <p:spPr>
          <a:xfrm>
            <a:off x="1177350" y="2748843"/>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30" name="Google Shape;230;p15"/>
          <p:cNvSpPr txBox="1"/>
          <p:nvPr>
            <p:ph idx="1" type="subTitle"/>
          </p:nvPr>
        </p:nvSpPr>
        <p:spPr>
          <a:xfrm>
            <a:off x="1088403" y="3346677"/>
            <a:ext cx="2121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15"/>
          <p:cNvSpPr txBox="1"/>
          <p:nvPr>
            <p:ph idx="2" type="title"/>
          </p:nvPr>
        </p:nvSpPr>
        <p:spPr>
          <a:xfrm>
            <a:off x="3704150" y="2748843"/>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32" name="Google Shape;232;p15"/>
          <p:cNvSpPr txBox="1"/>
          <p:nvPr>
            <p:ph idx="3" type="subTitle"/>
          </p:nvPr>
        </p:nvSpPr>
        <p:spPr>
          <a:xfrm>
            <a:off x="3615203" y="3346677"/>
            <a:ext cx="2121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3" name="Google Shape;233;p15"/>
          <p:cNvSpPr txBox="1"/>
          <p:nvPr>
            <p:ph idx="4" type="title"/>
          </p:nvPr>
        </p:nvSpPr>
        <p:spPr>
          <a:xfrm>
            <a:off x="6230950" y="2748843"/>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34" name="Google Shape;234;p15"/>
          <p:cNvSpPr txBox="1"/>
          <p:nvPr>
            <p:ph idx="5" type="subTitle"/>
          </p:nvPr>
        </p:nvSpPr>
        <p:spPr>
          <a:xfrm>
            <a:off x="6142003" y="3346677"/>
            <a:ext cx="2121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5" name="Google Shape;235;p15"/>
          <p:cNvSpPr txBox="1"/>
          <p:nvPr>
            <p:ph idx="6"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36" name="Google Shape;236;p15"/>
          <p:cNvCxnSpPr/>
          <p:nvPr/>
        </p:nvCxnSpPr>
        <p:spPr>
          <a:xfrm rot="10800000">
            <a:off x="-47050" y="1105950"/>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15"/>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238" name="Google Shape;238;p15"/>
          <p:cNvCxnSpPr/>
          <p:nvPr/>
        </p:nvCxnSpPr>
        <p:spPr>
          <a:xfrm>
            <a:off x="723525" y="-291425"/>
            <a:ext cx="0" cy="6006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4_1">
    <p:spTree>
      <p:nvGrpSpPr>
        <p:cNvPr id="239" name="Shape 239"/>
        <p:cNvGrpSpPr/>
        <p:nvPr/>
      </p:nvGrpSpPr>
      <p:grpSpPr>
        <a:xfrm>
          <a:off x="0" y="0"/>
          <a:ext cx="0" cy="0"/>
          <a:chOff x="0" y="0"/>
          <a:chExt cx="0" cy="0"/>
        </a:xfrm>
      </p:grpSpPr>
      <p:sp>
        <p:nvSpPr>
          <p:cNvPr id="240" name="Google Shape;240;p16"/>
          <p:cNvSpPr/>
          <p:nvPr/>
        </p:nvSpPr>
        <p:spPr>
          <a:xfrm>
            <a:off x="7593125" y="2480186"/>
            <a:ext cx="1232503" cy="339006"/>
          </a:xfrm>
          <a:custGeom>
            <a:rect b="b" l="l" r="r" t="t"/>
            <a:pathLst>
              <a:path extrusionOk="0" h="16385" w="5957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16"/>
          <p:cNvGrpSpPr/>
          <p:nvPr/>
        </p:nvGrpSpPr>
        <p:grpSpPr>
          <a:xfrm>
            <a:off x="3797298" y="2319577"/>
            <a:ext cx="8540749" cy="6545489"/>
            <a:chOff x="2810973" y="6645577"/>
            <a:chExt cx="8540749" cy="6545489"/>
          </a:xfrm>
        </p:grpSpPr>
        <p:sp>
          <p:nvSpPr>
            <p:cNvPr id="242" name="Google Shape;242;p16"/>
            <p:cNvSpPr/>
            <p:nvPr/>
          </p:nvSpPr>
          <p:spPr>
            <a:xfrm flipH="1" rot="-7373547">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flipH="1" rot="-7373547">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6"/>
          <p:cNvGrpSpPr/>
          <p:nvPr/>
        </p:nvGrpSpPr>
        <p:grpSpPr>
          <a:xfrm>
            <a:off x="4961715" y="-3783460"/>
            <a:ext cx="7808105" cy="7141912"/>
            <a:chOff x="-16071160" y="5014390"/>
            <a:chExt cx="7808105" cy="7141912"/>
          </a:xfrm>
        </p:grpSpPr>
        <p:sp>
          <p:nvSpPr>
            <p:cNvPr id="245" name="Google Shape;245;p16"/>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6"/>
          <p:cNvGrpSpPr/>
          <p:nvPr/>
        </p:nvGrpSpPr>
        <p:grpSpPr>
          <a:xfrm>
            <a:off x="-3757180" y="226408"/>
            <a:ext cx="7179586" cy="8386867"/>
            <a:chOff x="-9622530" y="-1457817"/>
            <a:chExt cx="7179586" cy="8386867"/>
          </a:xfrm>
        </p:grpSpPr>
        <p:sp>
          <p:nvSpPr>
            <p:cNvPr id="248" name="Google Shape;248;p16"/>
            <p:cNvSpPr/>
            <p:nvPr/>
          </p:nvSpPr>
          <p:spPr>
            <a:xfrm flipH="1" rot="8937730">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flipH="1" rot="8937730">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16"/>
          <p:cNvSpPr txBox="1"/>
          <p:nvPr>
            <p:ph type="title"/>
          </p:nvPr>
        </p:nvSpPr>
        <p:spPr>
          <a:xfrm>
            <a:off x="4284385" y="1405410"/>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51" name="Google Shape;251;p16"/>
          <p:cNvSpPr txBox="1"/>
          <p:nvPr>
            <p:ph idx="1" type="subTitle"/>
          </p:nvPr>
        </p:nvSpPr>
        <p:spPr>
          <a:xfrm>
            <a:off x="4189345" y="1888800"/>
            <a:ext cx="3803100" cy="29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2" name="Google Shape;252;p16"/>
          <p:cNvSpPr txBox="1"/>
          <p:nvPr>
            <p:ph idx="2" type="title"/>
          </p:nvPr>
        </p:nvSpPr>
        <p:spPr>
          <a:xfrm>
            <a:off x="4284385" y="2558485"/>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53" name="Google Shape;253;p16"/>
          <p:cNvSpPr txBox="1"/>
          <p:nvPr>
            <p:ph idx="3" type="subTitle"/>
          </p:nvPr>
        </p:nvSpPr>
        <p:spPr>
          <a:xfrm>
            <a:off x="4189345" y="3041875"/>
            <a:ext cx="3803100" cy="29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4" name="Google Shape;254;p16"/>
          <p:cNvSpPr txBox="1"/>
          <p:nvPr>
            <p:ph idx="4" type="title"/>
          </p:nvPr>
        </p:nvSpPr>
        <p:spPr>
          <a:xfrm>
            <a:off x="4284385" y="3711560"/>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55" name="Google Shape;255;p16"/>
          <p:cNvSpPr txBox="1"/>
          <p:nvPr>
            <p:ph idx="5" type="subTitle"/>
          </p:nvPr>
        </p:nvSpPr>
        <p:spPr>
          <a:xfrm>
            <a:off x="4189345" y="4194950"/>
            <a:ext cx="3803100" cy="29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6" name="Google Shape;256;p16"/>
          <p:cNvSpPr txBox="1"/>
          <p:nvPr>
            <p:ph idx="6"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57" name="Google Shape;257;p16"/>
          <p:cNvCxnSpPr/>
          <p:nvPr/>
        </p:nvCxnSpPr>
        <p:spPr>
          <a:xfrm rot="10800000">
            <a:off x="-47050" y="1105950"/>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258" name="Google Shape;258;p16"/>
          <p:cNvCxnSpPr/>
          <p:nvPr/>
        </p:nvCxnSpPr>
        <p:spPr>
          <a:xfrm>
            <a:off x="843227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259" name="Google Shape;259;p16"/>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sp>
        <p:nvSpPr>
          <p:cNvPr id="260" name="Google Shape;260;p16"/>
          <p:cNvSpPr/>
          <p:nvPr/>
        </p:nvSpPr>
        <p:spPr>
          <a:xfrm>
            <a:off x="2087275" y="1905536"/>
            <a:ext cx="1497221" cy="411414"/>
          </a:xfrm>
          <a:custGeom>
            <a:rect b="b" l="l" r="r" t="t"/>
            <a:pathLst>
              <a:path extrusionOk="0" h="18595" w="67671">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191361" y="3788148"/>
            <a:ext cx="1048378" cy="258737"/>
          </a:xfrm>
          <a:custGeom>
            <a:rect b="b" l="l" r="r" t="t"/>
            <a:pathLst>
              <a:path extrusionOk="0" h="12099" w="49024">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_4_1_1_1">
    <p:spTree>
      <p:nvGrpSpPr>
        <p:cNvPr id="262" name="Shape 262"/>
        <p:cNvGrpSpPr/>
        <p:nvPr/>
      </p:nvGrpSpPr>
      <p:grpSpPr>
        <a:xfrm>
          <a:off x="0" y="0"/>
          <a:ext cx="0" cy="0"/>
          <a:chOff x="0" y="0"/>
          <a:chExt cx="0" cy="0"/>
        </a:xfrm>
      </p:grpSpPr>
      <p:sp>
        <p:nvSpPr>
          <p:cNvPr id="263" name="Google Shape;263;p17"/>
          <p:cNvSpPr txBox="1"/>
          <p:nvPr>
            <p:ph type="title"/>
          </p:nvPr>
        </p:nvSpPr>
        <p:spPr>
          <a:xfrm>
            <a:off x="1168800" y="2258395"/>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64" name="Google Shape;264;p17"/>
          <p:cNvSpPr txBox="1"/>
          <p:nvPr>
            <p:ph idx="1" type="subTitle"/>
          </p:nvPr>
        </p:nvSpPr>
        <p:spPr>
          <a:xfrm>
            <a:off x="1079853" y="2712269"/>
            <a:ext cx="2121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17"/>
          <p:cNvSpPr txBox="1"/>
          <p:nvPr>
            <p:ph idx="2" type="title"/>
          </p:nvPr>
        </p:nvSpPr>
        <p:spPr>
          <a:xfrm>
            <a:off x="3695600" y="2867995"/>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66" name="Google Shape;266;p17"/>
          <p:cNvSpPr txBox="1"/>
          <p:nvPr>
            <p:ph idx="3" type="subTitle"/>
          </p:nvPr>
        </p:nvSpPr>
        <p:spPr>
          <a:xfrm>
            <a:off x="3606653" y="3321869"/>
            <a:ext cx="2121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7" name="Google Shape;267;p17"/>
          <p:cNvSpPr txBox="1"/>
          <p:nvPr>
            <p:ph idx="4" type="title"/>
          </p:nvPr>
        </p:nvSpPr>
        <p:spPr>
          <a:xfrm>
            <a:off x="6222400" y="3477595"/>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68" name="Google Shape;268;p17"/>
          <p:cNvSpPr txBox="1"/>
          <p:nvPr>
            <p:ph idx="5" type="subTitle"/>
          </p:nvPr>
        </p:nvSpPr>
        <p:spPr>
          <a:xfrm>
            <a:off x="6133453" y="3931469"/>
            <a:ext cx="2121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9" name="Google Shape;269;p17"/>
          <p:cNvSpPr txBox="1"/>
          <p:nvPr>
            <p:ph idx="6"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i="1"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0" name="Google Shape;270;p17"/>
          <p:cNvGrpSpPr/>
          <p:nvPr/>
        </p:nvGrpSpPr>
        <p:grpSpPr>
          <a:xfrm flipH="1" rot="-6507401">
            <a:off x="5280396" y="-1911055"/>
            <a:ext cx="8541080" cy="6545742"/>
            <a:chOff x="2810973" y="6645577"/>
            <a:chExt cx="8540749" cy="6545489"/>
          </a:xfrm>
        </p:grpSpPr>
        <p:sp>
          <p:nvSpPr>
            <p:cNvPr id="271" name="Google Shape;271;p17"/>
            <p:cNvSpPr/>
            <p:nvPr/>
          </p:nvSpPr>
          <p:spPr>
            <a:xfrm flipH="1" rot="-7373547">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flipH="1" rot="-7373547">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7"/>
          <p:cNvGrpSpPr/>
          <p:nvPr/>
        </p:nvGrpSpPr>
        <p:grpSpPr>
          <a:xfrm rot="-2700000">
            <a:off x="-2742223" y="-4251242"/>
            <a:ext cx="7808030" cy="7141843"/>
            <a:chOff x="-16071160" y="5014390"/>
            <a:chExt cx="7808105" cy="7141912"/>
          </a:xfrm>
        </p:grpSpPr>
        <p:sp>
          <p:nvSpPr>
            <p:cNvPr id="274" name="Google Shape;274;p17"/>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17"/>
          <p:cNvGrpSpPr/>
          <p:nvPr/>
        </p:nvGrpSpPr>
        <p:grpSpPr>
          <a:xfrm rot="-3643067">
            <a:off x="-2355300" y="1138899"/>
            <a:ext cx="7179412" cy="8386664"/>
            <a:chOff x="-9622530" y="-1457817"/>
            <a:chExt cx="7179586" cy="8386867"/>
          </a:xfrm>
        </p:grpSpPr>
        <p:sp>
          <p:nvSpPr>
            <p:cNvPr id="277" name="Google Shape;277;p17"/>
            <p:cNvSpPr/>
            <p:nvPr/>
          </p:nvSpPr>
          <p:spPr>
            <a:xfrm flipH="1" rot="8937730">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flipH="1" rot="8937730">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9" name="Google Shape;279;p17"/>
          <p:cNvCxnSpPr/>
          <p:nvPr/>
        </p:nvCxnSpPr>
        <p:spPr>
          <a:xfrm rot="10800000">
            <a:off x="-47050" y="1105950"/>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280" name="Google Shape;280;p17"/>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281" name="Google Shape;281;p17"/>
          <p:cNvCxnSpPr/>
          <p:nvPr/>
        </p:nvCxnSpPr>
        <p:spPr>
          <a:xfrm>
            <a:off x="723525" y="-291425"/>
            <a:ext cx="0" cy="6006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_3">
    <p:spTree>
      <p:nvGrpSpPr>
        <p:cNvPr id="282" name="Shape 282"/>
        <p:cNvGrpSpPr/>
        <p:nvPr/>
      </p:nvGrpSpPr>
      <p:grpSpPr>
        <a:xfrm>
          <a:off x="0" y="0"/>
          <a:ext cx="0" cy="0"/>
          <a:chOff x="0" y="0"/>
          <a:chExt cx="0" cy="0"/>
        </a:xfrm>
      </p:grpSpPr>
      <p:grpSp>
        <p:nvGrpSpPr>
          <p:cNvPr id="283" name="Google Shape;283;p18"/>
          <p:cNvGrpSpPr/>
          <p:nvPr/>
        </p:nvGrpSpPr>
        <p:grpSpPr>
          <a:xfrm>
            <a:off x="3797298" y="2319577"/>
            <a:ext cx="8540749" cy="6545489"/>
            <a:chOff x="2810973" y="6645577"/>
            <a:chExt cx="8540749" cy="6545489"/>
          </a:xfrm>
        </p:grpSpPr>
        <p:sp>
          <p:nvSpPr>
            <p:cNvPr id="284" name="Google Shape;284;p18"/>
            <p:cNvSpPr/>
            <p:nvPr/>
          </p:nvSpPr>
          <p:spPr>
            <a:xfrm flipH="1" rot="-7373547">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flipH="1" rot="-7373547">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18"/>
          <p:cNvGrpSpPr/>
          <p:nvPr/>
        </p:nvGrpSpPr>
        <p:grpSpPr>
          <a:xfrm>
            <a:off x="4961715" y="-3783460"/>
            <a:ext cx="7808105" cy="7141912"/>
            <a:chOff x="-16071160" y="5014390"/>
            <a:chExt cx="7808105" cy="7141912"/>
          </a:xfrm>
        </p:grpSpPr>
        <p:sp>
          <p:nvSpPr>
            <p:cNvPr id="287" name="Google Shape;287;p18"/>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18"/>
          <p:cNvGrpSpPr/>
          <p:nvPr/>
        </p:nvGrpSpPr>
        <p:grpSpPr>
          <a:xfrm>
            <a:off x="-3757180" y="226408"/>
            <a:ext cx="7179586" cy="8386867"/>
            <a:chOff x="-9622530" y="-1457817"/>
            <a:chExt cx="7179586" cy="8386867"/>
          </a:xfrm>
        </p:grpSpPr>
        <p:sp>
          <p:nvSpPr>
            <p:cNvPr id="290" name="Google Shape;290;p18"/>
            <p:cNvSpPr/>
            <p:nvPr/>
          </p:nvSpPr>
          <p:spPr>
            <a:xfrm flipH="1" rot="8937730">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
            <p:cNvSpPr/>
            <p:nvPr/>
          </p:nvSpPr>
          <p:spPr>
            <a:xfrm flipH="1" rot="8937730">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18"/>
          <p:cNvSpPr txBox="1"/>
          <p:nvPr>
            <p:ph type="title"/>
          </p:nvPr>
        </p:nvSpPr>
        <p:spPr>
          <a:xfrm>
            <a:off x="764075" y="2431413"/>
            <a:ext cx="19428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93" name="Google Shape;293;p18"/>
          <p:cNvSpPr txBox="1"/>
          <p:nvPr>
            <p:ph idx="1" type="subTitle"/>
          </p:nvPr>
        </p:nvSpPr>
        <p:spPr>
          <a:xfrm>
            <a:off x="764075" y="2914813"/>
            <a:ext cx="20310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4" name="Google Shape;294;p18"/>
          <p:cNvSpPr txBox="1"/>
          <p:nvPr>
            <p:ph idx="2" type="title"/>
          </p:nvPr>
        </p:nvSpPr>
        <p:spPr>
          <a:xfrm>
            <a:off x="3290875" y="2431413"/>
            <a:ext cx="19428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95" name="Google Shape;295;p18"/>
          <p:cNvSpPr txBox="1"/>
          <p:nvPr>
            <p:ph idx="3" type="subTitle"/>
          </p:nvPr>
        </p:nvSpPr>
        <p:spPr>
          <a:xfrm>
            <a:off x="3290875" y="2914813"/>
            <a:ext cx="20310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6" name="Google Shape;296;p18"/>
          <p:cNvSpPr txBox="1"/>
          <p:nvPr>
            <p:ph idx="4" type="title"/>
          </p:nvPr>
        </p:nvSpPr>
        <p:spPr>
          <a:xfrm>
            <a:off x="5817675" y="2431413"/>
            <a:ext cx="19428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97" name="Google Shape;297;p18"/>
          <p:cNvSpPr txBox="1"/>
          <p:nvPr>
            <p:ph idx="5" type="subTitle"/>
          </p:nvPr>
        </p:nvSpPr>
        <p:spPr>
          <a:xfrm>
            <a:off x="5817675" y="2914813"/>
            <a:ext cx="20310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8" name="Google Shape;298;p18"/>
          <p:cNvSpPr txBox="1"/>
          <p:nvPr>
            <p:ph idx="6"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99" name="Google Shape;299;p18"/>
          <p:cNvCxnSpPr/>
          <p:nvPr/>
        </p:nvCxnSpPr>
        <p:spPr>
          <a:xfrm rot="10800000">
            <a:off x="-47050" y="1105950"/>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300" name="Google Shape;300;p18"/>
          <p:cNvCxnSpPr/>
          <p:nvPr/>
        </p:nvCxnSpPr>
        <p:spPr>
          <a:xfrm>
            <a:off x="843227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301" name="Google Shape;301;p18"/>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sp>
        <p:nvSpPr>
          <p:cNvPr id="302" name="Google Shape;302;p18"/>
          <p:cNvSpPr txBox="1"/>
          <p:nvPr>
            <p:ph hasCustomPrompt="1" idx="7" type="title"/>
          </p:nvPr>
        </p:nvSpPr>
        <p:spPr>
          <a:xfrm>
            <a:off x="764075" y="3606909"/>
            <a:ext cx="1149300" cy="5979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800"/>
              <a:buNone/>
              <a:defRPr sz="34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03" name="Google Shape;303;p18"/>
          <p:cNvSpPr txBox="1"/>
          <p:nvPr>
            <p:ph hasCustomPrompt="1" idx="8" type="title"/>
          </p:nvPr>
        </p:nvSpPr>
        <p:spPr>
          <a:xfrm>
            <a:off x="3290875" y="3606909"/>
            <a:ext cx="1149300" cy="5979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800"/>
              <a:buNone/>
              <a:defRPr sz="34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04" name="Google Shape;304;p18"/>
          <p:cNvSpPr txBox="1"/>
          <p:nvPr>
            <p:ph hasCustomPrompt="1" idx="9" type="title"/>
          </p:nvPr>
        </p:nvSpPr>
        <p:spPr>
          <a:xfrm>
            <a:off x="5817675" y="3606909"/>
            <a:ext cx="1149300" cy="5979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800"/>
              <a:buNone/>
              <a:defRPr sz="34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_2">
    <p:spTree>
      <p:nvGrpSpPr>
        <p:cNvPr id="305" name="Shape 305"/>
        <p:cNvGrpSpPr/>
        <p:nvPr/>
      </p:nvGrpSpPr>
      <p:grpSpPr>
        <a:xfrm>
          <a:off x="0" y="0"/>
          <a:ext cx="0" cy="0"/>
          <a:chOff x="0" y="0"/>
          <a:chExt cx="0" cy="0"/>
        </a:xfrm>
      </p:grpSpPr>
      <p:grpSp>
        <p:nvGrpSpPr>
          <p:cNvPr id="306" name="Google Shape;306;p19"/>
          <p:cNvGrpSpPr/>
          <p:nvPr/>
        </p:nvGrpSpPr>
        <p:grpSpPr>
          <a:xfrm rot="-2190330">
            <a:off x="4709833" y="1510753"/>
            <a:ext cx="8540751" cy="6545490"/>
            <a:chOff x="2810973" y="6645577"/>
            <a:chExt cx="8540749" cy="6545489"/>
          </a:xfrm>
        </p:grpSpPr>
        <p:sp>
          <p:nvSpPr>
            <p:cNvPr id="307" name="Google Shape;307;p19"/>
            <p:cNvSpPr/>
            <p:nvPr/>
          </p:nvSpPr>
          <p:spPr>
            <a:xfrm flipH="1" rot="-7373547">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flipH="1" rot="-7373547">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19"/>
          <p:cNvGrpSpPr/>
          <p:nvPr/>
        </p:nvGrpSpPr>
        <p:grpSpPr>
          <a:xfrm rot="-2700000">
            <a:off x="-1044373" y="-4146292"/>
            <a:ext cx="7808030" cy="7141843"/>
            <a:chOff x="-16071160" y="5014390"/>
            <a:chExt cx="7808105" cy="7141912"/>
          </a:xfrm>
        </p:grpSpPr>
        <p:sp>
          <p:nvSpPr>
            <p:cNvPr id="310" name="Google Shape;310;p19"/>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19"/>
          <p:cNvGrpSpPr/>
          <p:nvPr/>
        </p:nvGrpSpPr>
        <p:grpSpPr>
          <a:xfrm flipH="1" rot="3643067">
            <a:off x="-2355300" y="1138899"/>
            <a:ext cx="7179412" cy="8386664"/>
            <a:chOff x="-9622530" y="-1457817"/>
            <a:chExt cx="7179586" cy="8386867"/>
          </a:xfrm>
        </p:grpSpPr>
        <p:sp>
          <p:nvSpPr>
            <p:cNvPr id="313" name="Google Shape;313;p19"/>
            <p:cNvSpPr/>
            <p:nvPr/>
          </p:nvSpPr>
          <p:spPr>
            <a:xfrm flipH="1" rot="8937730">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flipH="1" rot="8937730">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9"/>
          <p:cNvSpPr txBox="1"/>
          <p:nvPr>
            <p:ph type="title"/>
          </p:nvPr>
        </p:nvSpPr>
        <p:spPr>
          <a:xfrm>
            <a:off x="5317598" y="1761829"/>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16" name="Google Shape;316;p19"/>
          <p:cNvSpPr txBox="1"/>
          <p:nvPr>
            <p:ph idx="1" type="subTitle"/>
          </p:nvPr>
        </p:nvSpPr>
        <p:spPr>
          <a:xfrm>
            <a:off x="5234381" y="2217584"/>
            <a:ext cx="3005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7" name="Google Shape;317;p19"/>
          <p:cNvSpPr txBox="1"/>
          <p:nvPr>
            <p:ph idx="2" type="title"/>
          </p:nvPr>
        </p:nvSpPr>
        <p:spPr>
          <a:xfrm>
            <a:off x="5317598" y="3067929"/>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18" name="Google Shape;318;p19"/>
          <p:cNvSpPr txBox="1"/>
          <p:nvPr>
            <p:ph idx="3" type="subTitle"/>
          </p:nvPr>
        </p:nvSpPr>
        <p:spPr>
          <a:xfrm>
            <a:off x="5234381" y="3523684"/>
            <a:ext cx="3005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9" name="Google Shape;319;p19"/>
          <p:cNvSpPr txBox="1"/>
          <p:nvPr>
            <p:ph idx="4"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20" name="Google Shape;320;p19"/>
          <p:cNvCxnSpPr/>
          <p:nvPr/>
        </p:nvCxnSpPr>
        <p:spPr>
          <a:xfrm rot="10800000">
            <a:off x="-47050" y="1105950"/>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321" name="Google Shape;321;p19"/>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322" name="Google Shape;322;p19"/>
          <p:cNvCxnSpPr/>
          <p:nvPr/>
        </p:nvCxnSpPr>
        <p:spPr>
          <a:xfrm>
            <a:off x="723525" y="-291425"/>
            <a:ext cx="0" cy="6006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323" name="Shape 323"/>
        <p:cNvGrpSpPr/>
        <p:nvPr/>
      </p:nvGrpSpPr>
      <p:grpSpPr>
        <a:xfrm>
          <a:off x="0" y="0"/>
          <a:ext cx="0" cy="0"/>
          <a:chOff x="0" y="0"/>
          <a:chExt cx="0" cy="0"/>
        </a:xfrm>
      </p:grpSpPr>
      <p:grpSp>
        <p:nvGrpSpPr>
          <p:cNvPr id="324" name="Google Shape;324;p20"/>
          <p:cNvGrpSpPr/>
          <p:nvPr/>
        </p:nvGrpSpPr>
        <p:grpSpPr>
          <a:xfrm>
            <a:off x="3797298" y="2319577"/>
            <a:ext cx="8540749" cy="6545489"/>
            <a:chOff x="2810973" y="6645577"/>
            <a:chExt cx="8540749" cy="6545489"/>
          </a:xfrm>
        </p:grpSpPr>
        <p:sp>
          <p:nvSpPr>
            <p:cNvPr id="325" name="Google Shape;325;p20"/>
            <p:cNvSpPr/>
            <p:nvPr/>
          </p:nvSpPr>
          <p:spPr>
            <a:xfrm flipH="1" rot="-7373547">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flipH="1" rot="-7373547">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20"/>
          <p:cNvGrpSpPr/>
          <p:nvPr/>
        </p:nvGrpSpPr>
        <p:grpSpPr>
          <a:xfrm>
            <a:off x="4961715" y="-3783460"/>
            <a:ext cx="7808105" cy="7141912"/>
            <a:chOff x="-16071160" y="5014390"/>
            <a:chExt cx="7808105" cy="7141912"/>
          </a:xfrm>
        </p:grpSpPr>
        <p:sp>
          <p:nvSpPr>
            <p:cNvPr id="328" name="Google Shape;328;p20"/>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20"/>
          <p:cNvGrpSpPr/>
          <p:nvPr/>
        </p:nvGrpSpPr>
        <p:grpSpPr>
          <a:xfrm>
            <a:off x="-3757180" y="226408"/>
            <a:ext cx="7179586" cy="8386867"/>
            <a:chOff x="-9622530" y="-1457817"/>
            <a:chExt cx="7179586" cy="8386867"/>
          </a:xfrm>
        </p:grpSpPr>
        <p:sp>
          <p:nvSpPr>
            <p:cNvPr id="331" name="Google Shape;331;p20"/>
            <p:cNvSpPr/>
            <p:nvPr/>
          </p:nvSpPr>
          <p:spPr>
            <a:xfrm flipH="1" rot="8937730">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flipH="1" rot="8937730">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20"/>
          <p:cNvSpPr txBox="1"/>
          <p:nvPr>
            <p:ph type="title"/>
          </p:nvPr>
        </p:nvSpPr>
        <p:spPr>
          <a:xfrm>
            <a:off x="2368649" y="1269175"/>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34" name="Google Shape;334;p20"/>
          <p:cNvSpPr txBox="1"/>
          <p:nvPr>
            <p:ph idx="1" type="subTitle"/>
          </p:nvPr>
        </p:nvSpPr>
        <p:spPr>
          <a:xfrm>
            <a:off x="1068138" y="1714600"/>
            <a:ext cx="3421800" cy="349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5" name="Google Shape;335;p20"/>
          <p:cNvSpPr txBox="1"/>
          <p:nvPr>
            <p:ph idx="2" type="title"/>
          </p:nvPr>
        </p:nvSpPr>
        <p:spPr>
          <a:xfrm>
            <a:off x="4654074" y="2097782"/>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36" name="Google Shape;336;p20"/>
          <p:cNvSpPr txBox="1"/>
          <p:nvPr>
            <p:ph idx="3" type="subTitle"/>
          </p:nvPr>
        </p:nvSpPr>
        <p:spPr>
          <a:xfrm>
            <a:off x="4654063" y="2543209"/>
            <a:ext cx="3421800" cy="34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7" name="Google Shape;337;p20"/>
          <p:cNvSpPr txBox="1"/>
          <p:nvPr>
            <p:ph idx="4"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38" name="Google Shape;338;p20"/>
          <p:cNvCxnSpPr/>
          <p:nvPr/>
        </p:nvCxnSpPr>
        <p:spPr>
          <a:xfrm rot="10800000">
            <a:off x="-47050" y="1105950"/>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339" name="Google Shape;339;p20"/>
          <p:cNvCxnSpPr/>
          <p:nvPr/>
        </p:nvCxnSpPr>
        <p:spPr>
          <a:xfrm>
            <a:off x="843227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20"/>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sp>
        <p:nvSpPr>
          <p:cNvPr id="341" name="Google Shape;341;p20"/>
          <p:cNvSpPr txBox="1"/>
          <p:nvPr>
            <p:ph idx="5" type="title"/>
          </p:nvPr>
        </p:nvSpPr>
        <p:spPr>
          <a:xfrm>
            <a:off x="2368649" y="2926389"/>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42" name="Google Shape;342;p20"/>
          <p:cNvSpPr txBox="1"/>
          <p:nvPr>
            <p:ph idx="6" type="subTitle"/>
          </p:nvPr>
        </p:nvSpPr>
        <p:spPr>
          <a:xfrm>
            <a:off x="1068138" y="3371818"/>
            <a:ext cx="3421800" cy="349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3" name="Google Shape;343;p20"/>
          <p:cNvSpPr txBox="1"/>
          <p:nvPr>
            <p:ph idx="7" type="title"/>
          </p:nvPr>
        </p:nvSpPr>
        <p:spPr>
          <a:xfrm>
            <a:off x="4654074" y="3754996"/>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44" name="Google Shape;344;p20"/>
          <p:cNvSpPr txBox="1"/>
          <p:nvPr>
            <p:ph idx="8" type="subTitle"/>
          </p:nvPr>
        </p:nvSpPr>
        <p:spPr>
          <a:xfrm>
            <a:off x="4654063" y="4200428"/>
            <a:ext cx="3421800" cy="34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cxnSp>
        <p:nvCxnSpPr>
          <p:cNvPr id="27" name="Google Shape;27;p3"/>
          <p:cNvCxnSpPr/>
          <p:nvPr/>
        </p:nvCxnSpPr>
        <p:spPr>
          <a:xfrm rot="10800000">
            <a:off x="8432275" y="-291425"/>
            <a:ext cx="0" cy="6006600"/>
          </a:xfrm>
          <a:prstGeom prst="straightConnector1">
            <a:avLst/>
          </a:prstGeom>
          <a:noFill/>
          <a:ln cap="flat" cmpd="sng" w="9525">
            <a:solidFill>
              <a:schemeClr val="dk1"/>
            </a:solidFill>
            <a:prstDash val="solid"/>
            <a:round/>
            <a:headEnd len="med" w="med" type="none"/>
            <a:tailEnd len="med" w="med" type="none"/>
          </a:ln>
        </p:spPr>
      </p:cxnSp>
      <p:grpSp>
        <p:nvGrpSpPr>
          <p:cNvPr id="28" name="Google Shape;28;p3"/>
          <p:cNvGrpSpPr/>
          <p:nvPr/>
        </p:nvGrpSpPr>
        <p:grpSpPr>
          <a:xfrm flipH="1" rot="-10141765">
            <a:off x="106953" y="-4010039"/>
            <a:ext cx="8930086" cy="6604389"/>
            <a:chOff x="-2468832" y="-3843712"/>
            <a:chExt cx="8930314" cy="6604558"/>
          </a:xfrm>
        </p:grpSpPr>
        <p:sp>
          <p:nvSpPr>
            <p:cNvPr id="29" name="Google Shape;29;p3"/>
            <p:cNvSpPr/>
            <p:nvPr/>
          </p:nvSpPr>
          <p:spPr>
            <a:xfrm flipH="1" rot="8937730">
              <a:off x="943552" y="-2375205"/>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rot="8937730">
              <a:off x="-1726662" y="-2913462"/>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3"/>
          <p:cNvGrpSpPr/>
          <p:nvPr/>
        </p:nvGrpSpPr>
        <p:grpSpPr>
          <a:xfrm flipH="1" rot="-7568947">
            <a:off x="5191855" y="1141063"/>
            <a:ext cx="6761666" cy="8234919"/>
            <a:chOff x="6288735" y="-306484"/>
            <a:chExt cx="6761537" cy="8234761"/>
          </a:xfrm>
        </p:grpSpPr>
        <p:sp>
          <p:nvSpPr>
            <p:cNvPr id="32" name="Google Shape;32;p3"/>
            <p:cNvSpPr/>
            <p:nvPr/>
          </p:nvSpPr>
          <p:spPr>
            <a:xfrm flipH="1" rot="-7373547">
              <a:off x="7599730" y="73744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rot="-7373547">
              <a:off x="6963594" y="2678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3"/>
          <p:cNvGrpSpPr/>
          <p:nvPr/>
        </p:nvGrpSpPr>
        <p:grpSpPr>
          <a:xfrm rot="-10107785">
            <a:off x="-4113594" y="455349"/>
            <a:ext cx="7666376" cy="7117367"/>
            <a:chOff x="-3875080" y="1222752"/>
            <a:chExt cx="7666345" cy="7117338"/>
          </a:xfrm>
        </p:grpSpPr>
        <p:sp>
          <p:nvSpPr>
            <p:cNvPr id="35" name="Google Shape;35;p3"/>
            <p:cNvSpPr/>
            <p:nvPr/>
          </p:nvSpPr>
          <p:spPr>
            <a:xfrm rot="-9479323">
              <a:off x="-1598277" y="33925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9479323">
              <a:off x="-3261022" y="196439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3"/>
          <p:cNvSpPr txBox="1"/>
          <p:nvPr>
            <p:ph type="title"/>
          </p:nvPr>
        </p:nvSpPr>
        <p:spPr>
          <a:xfrm>
            <a:off x="2940775" y="2400375"/>
            <a:ext cx="5037900" cy="657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8" name="Google Shape;38;p3"/>
          <p:cNvSpPr txBox="1"/>
          <p:nvPr>
            <p:ph hasCustomPrompt="1" idx="2" type="title"/>
          </p:nvPr>
        </p:nvSpPr>
        <p:spPr>
          <a:xfrm>
            <a:off x="5946825" y="1121123"/>
            <a:ext cx="2246400" cy="1070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i="1" sz="11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 name="Google Shape;39;p3"/>
          <p:cNvSpPr txBox="1"/>
          <p:nvPr>
            <p:ph idx="1" type="subTitle"/>
          </p:nvPr>
        </p:nvSpPr>
        <p:spPr>
          <a:xfrm>
            <a:off x="3894251" y="3166935"/>
            <a:ext cx="4168800" cy="3243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0" name="Google Shape;40;p3"/>
          <p:cNvCxnSpPr/>
          <p:nvPr/>
        </p:nvCxnSpPr>
        <p:spPr>
          <a:xfrm rot="10800000">
            <a:off x="-52950" y="541350"/>
            <a:ext cx="9249900" cy="0"/>
          </a:xfrm>
          <a:prstGeom prst="straightConnector1">
            <a:avLst/>
          </a:prstGeom>
          <a:noFill/>
          <a:ln cap="flat" cmpd="sng" w="9525">
            <a:solidFill>
              <a:schemeClr val="dk1"/>
            </a:solidFill>
            <a:prstDash val="solid"/>
            <a:round/>
            <a:headEnd len="med" w="med" type="none"/>
            <a:tailEnd len="med" w="med" type="none"/>
          </a:ln>
        </p:spPr>
      </p:cxnSp>
      <p:grpSp>
        <p:nvGrpSpPr>
          <p:cNvPr id="41" name="Google Shape;41;p3"/>
          <p:cNvGrpSpPr/>
          <p:nvPr/>
        </p:nvGrpSpPr>
        <p:grpSpPr>
          <a:xfrm>
            <a:off x="0" y="4107207"/>
            <a:ext cx="9196991" cy="1066170"/>
            <a:chOff x="0" y="4107232"/>
            <a:chExt cx="9143957" cy="1066170"/>
          </a:xfrm>
        </p:grpSpPr>
        <p:sp>
          <p:nvSpPr>
            <p:cNvPr id="42" name="Google Shape;42;p3"/>
            <p:cNvSpPr/>
            <p:nvPr/>
          </p:nvSpPr>
          <p:spPr>
            <a:xfrm>
              <a:off x="0" y="4107232"/>
              <a:ext cx="9142358" cy="441029"/>
            </a:xfrm>
            <a:custGeom>
              <a:rect b="b" l="l" r="r" t="t"/>
              <a:pathLst>
                <a:path extrusionOk="0" h="10281" w="213121">
                  <a:moveTo>
                    <a:pt x="1" y="1"/>
                  </a:moveTo>
                  <a:lnTo>
                    <a:pt x="1" y="10281"/>
                  </a:lnTo>
                  <a:lnTo>
                    <a:pt x="213121" y="10281"/>
                  </a:lnTo>
                  <a:lnTo>
                    <a:pt x="213121" y="3950"/>
                  </a:lnTo>
                  <a:lnTo>
                    <a:pt x="213121" y="1"/>
                  </a:lnTo>
                  <a:lnTo>
                    <a:pt x="209334" y="1"/>
                  </a:lnTo>
                  <a:lnTo>
                    <a:pt x="209334" y="3950"/>
                  </a:lnTo>
                  <a:lnTo>
                    <a:pt x="208738" y="3950"/>
                  </a:lnTo>
                  <a:lnTo>
                    <a:pt x="208738" y="1516"/>
                  </a:lnTo>
                  <a:lnTo>
                    <a:pt x="204951" y="1516"/>
                  </a:lnTo>
                  <a:lnTo>
                    <a:pt x="204951" y="3950"/>
                  </a:lnTo>
                  <a:lnTo>
                    <a:pt x="203869" y="3950"/>
                  </a:lnTo>
                  <a:lnTo>
                    <a:pt x="203869" y="1"/>
                  </a:lnTo>
                  <a:lnTo>
                    <a:pt x="201975" y="1"/>
                  </a:lnTo>
                  <a:lnTo>
                    <a:pt x="201975" y="3950"/>
                  </a:lnTo>
                  <a:lnTo>
                    <a:pt x="201110" y="3950"/>
                  </a:lnTo>
                  <a:lnTo>
                    <a:pt x="201110" y="1"/>
                  </a:lnTo>
                  <a:lnTo>
                    <a:pt x="192831" y="1"/>
                  </a:lnTo>
                  <a:lnTo>
                    <a:pt x="192831" y="3950"/>
                  </a:lnTo>
                  <a:lnTo>
                    <a:pt x="191533" y="3950"/>
                  </a:lnTo>
                  <a:lnTo>
                    <a:pt x="191533" y="1516"/>
                  </a:lnTo>
                  <a:lnTo>
                    <a:pt x="183201" y="1516"/>
                  </a:lnTo>
                  <a:lnTo>
                    <a:pt x="183201" y="3950"/>
                  </a:lnTo>
                  <a:lnTo>
                    <a:pt x="182714" y="3950"/>
                  </a:lnTo>
                  <a:lnTo>
                    <a:pt x="182714" y="1"/>
                  </a:lnTo>
                  <a:lnTo>
                    <a:pt x="178926" y="1"/>
                  </a:lnTo>
                  <a:lnTo>
                    <a:pt x="178926" y="3950"/>
                  </a:lnTo>
                  <a:lnTo>
                    <a:pt x="178331" y="3950"/>
                  </a:lnTo>
                  <a:lnTo>
                    <a:pt x="178331" y="1516"/>
                  </a:lnTo>
                  <a:lnTo>
                    <a:pt x="174544" y="1516"/>
                  </a:lnTo>
                  <a:lnTo>
                    <a:pt x="174544" y="3950"/>
                  </a:lnTo>
                  <a:lnTo>
                    <a:pt x="173462" y="3950"/>
                  </a:lnTo>
                  <a:lnTo>
                    <a:pt x="173462" y="1"/>
                  </a:lnTo>
                  <a:lnTo>
                    <a:pt x="171568" y="1"/>
                  </a:lnTo>
                  <a:lnTo>
                    <a:pt x="171568" y="3950"/>
                  </a:lnTo>
                  <a:lnTo>
                    <a:pt x="164372" y="3950"/>
                  </a:lnTo>
                  <a:lnTo>
                    <a:pt x="164372" y="1"/>
                  </a:lnTo>
                  <a:lnTo>
                    <a:pt x="160531" y="1"/>
                  </a:lnTo>
                  <a:lnTo>
                    <a:pt x="160531" y="3950"/>
                  </a:lnTo>
                  <a:lnTo>
                    <a:pt x="159936" y="3950"/>
                  </a:lnTo>
                  <a:lnTo>
                    <a:pt x="159936" y="1"/>
                  </a:lnTo>
                  <a:lnTo>
                    <a:pt x="156094" y="1"/>
                  </a:lnTo>
                  <a:lnTo>
                    <a:pt x="156094" y="3950"/>
                  </a:lnTo>
                  <a:lnTo>
                    <a:pt x="155499" y="3950"/>
                  </a:lnTo>
                  <a:lnTo>
                    <a:pt x="155499" y="1516"/>
                  </a:lnTo>
                  <a:lnTo>
                    <a:pt x="151712" y="1516"/>
                  </a:lnTo>
                  <a:lnTo>
                    <a:pt x="151712" y="3950"/>
                  </a:lnTo>
                  <a:lnTo>
                    <a:pt x="150630" y="3950"/>
                  </a:lnTo>
                  <a:lnTo>
                    <a:pt x="150630" y="1"/>
                  </a:lnTo>
                  <a:lnTo>
                    <a:pt x="148736" y="1"/>
                  </a:lnTo>
                  <a:lnTo>
                    <a:pt x="148736" y="3950"/>
                  </a:lnTo>
                  <a:lnTo>
                    <a:pt x="147870" y="3950"/>
                  </a:lnTo>
                  <a:lnTo>
                    <a:pt x="147870" y="1"/>
                  </a:lnTo>
                  <a:lnTo>
                    <a:pt x="139592" y="1"/>
                  </a:lnTo>
                  <a:lnTo>
                    <a:pt x="139592" y="3950"/>
                  </a:lnTo>
                  <a:lnTo>
                    <a:pt x="138294" y="3950"/>
                  </a:lnTo>
                  <a:lnTo>
                    <a:pt x="138294" y="1516"/>
                  </a:lnTo>
                  <a:lnTo>
                    <a:pt x="130015" y="1516"/>
                  </a:lnTo>
                  <a:lnTo>
                    <a:pt x="130015" y="3950"/>
                  </a:lnTo>
                  <a:lnTo>
                    <a:pt x="129529" y="3950"/>
                  </a:lnTo>
                  <a:lnTo>
                    <a:pt x="129529" y="1"/>
                  </a:lnTo>
                  <a:lnTo>
                    <a:pt x="125687" y="1"/>
                  </a:lnTo>
                  <a:lnTo>
                    <a:pt x="125687" y="3950"/>
                  </a:lnTo>
                  <a:lnTo>
                    <a:pt x="125092" y="3950"/>
                  </a:lnTo>
                  <a:lnTo>
                    <a:pt x="125092" y="1516"/>
                  </a:lnTo>
                  <a:lnTo>
                    <a:pt x="121305" y="1516"/>
                  </a:lnTo>
                  <a:lnTo>
                    <a:pt x="121305" y="3950"/>
                  </a:lnTo>
                  <a:lnTo>
                    <a:pt x="120222" y="3950"/>
                  </a:lnTo>
                  <a:lnTo>
                    <a:pt x="120222" y="1"/>
                  </a:lnTo>
                  <a:lnTo>
                    <a:pt x="118329" y="1"/>
                  </a:lnTo>
                  <a:lnTo>
                    <a:pt x="118329" y="3950"/>
                  </a:lnTo>
                  <a:lnTo>
                    <a:pt x="111133" y="3950"/>
                  </a:lnTo>
                  <a:lnTo>
                    <a:pt x="111133" y="1"/>
                  </a:lnTo>
                  <a:lnTo>
                    <a:pt x="107345" y="1"/>
                  </a:lnTo>
                  <a:lnTo>
                    <a:pt x="107345" y="3950"/>
                  </a:lnTo>
                  <a:lnTo>
                    <a:pt x="105830" y="3950"/>
                  </a:lnTo>
                  <a:lnTo>
                    <a:pt x="105830" y="1"/>
                  </a:lnTo>
                  <a:lnTo>
                    <a:pt x="101989" y="1"/>
                  </a:lnTo>
                  <a:lnTo>
                    <a:pt x="101989" y="3950"/>
                  </a:lnTo>
                  <a:lnTo>
                    <a:pt x="101394" y="3950"/>
                  </a:lnTo>
                  <a:lnTo>
                    <a:pt x="101394" y="1516"/>
                  </a:lnTo>
                  <a:lnTo>
                    <a:pt x="97607" y="1516"/>
                  </a:lnTo>
                  <a:lnTo>
                    <a:pt x="97607" y="3950"/>
                  </a:lnTo>
                  <a:lnTo>
                    <a:pt x="96524" y="3950"/>
                  </a:lnTo>
                  <a:lnTo>
                    <a:pt x="96524" y="1"/>
                  </a:lnTo>
                  <a:lnTo>
                    <a:pt x="94631" y="1"/>
                  </a:lnTo>
                  <a:lnTo>
                    <a:pt x="94631" y="3950"/>
                  </a:lnTo>
                  <a:lnTo>
                    <a:pt x="93765" y="3950"/>
                  </a:lnTo>
                  <a:lnTo>
                    <a:pt x="93765" y="1"/>
                  </a:lnTo>
                  <a:lnTo>
                    <a:pt x="85487" y="1"/>
                  </a:lnTo>
                  <a:lnTo>
                    <a:pt x="85487" y="3950"/>
                  </a:lnTo>
                  <a:lnTo>
                    <a:pt x="84188" y="3950"/>
                  </a:lnTo>
                  <a:lnTo>
                    <a:pt x="84188" y="1516"/>
                  </a:lnTo>
                  <a:lnTo>
                    <a:pt x="75910" y="1516"/>
                  </a:lnTo>
                  <a:lnTo>
                    <a:pt x="75910" y="3950"/>
                  </a:lnTo>
                  <a:lnTo>
                    <a:pt x="75423" y="3950"/>
                  </a:lnTo>
                  <a:lnTo>
                    <a:pt x="75423" y="1"/>
                  </a:lnTo>
                  <a:lnTo>
                    <a:pt x="71582" y="1"/>
                  </a:lnTo>
                  <a:lnTo>
                    <a:pt x="71582" y="3950"/>
                  </a:lnTo>
                  <a:lnTo>
                    <a:pt x="70987" y="3950"/>
                  </a:lnTo>
                  <a:lnTo>
                    <a:pt x="70987" y="1516"/>
                  </a:lnTo>
                  <a:lnTo>
                    <a:pt x="67199" y="1516"/>
                  </a:lnTo>
                  <a:lnTo>
                    <a:pt x="67199" y="3950"/>
                  </a:lnTo>
                  <a:lnTo>
                    <a:pt x="66117" y="3950"/>
                  </a:lnTo>
                  <a:lnTo>
                    <a:pt x="66117" y="1"/>
                  </a:lnTo>
                  <a:lnTo>
                    <a:pt x="64224" y="1"/>
                  </a:lnTo>
                  <a:lnTo>
                    <a:pt x="64224" y="3950"/>
                  </a:lnTo>
                  <a:lnTo>
                    <a:pt x="57028" y="3950"/>
                  </a:lnTo>
                  <a:lnTo>
                    <a:pt x="57028" y="1"/>
                  </a:lnTo>
                  <a:lnTo>
                    <a:pt x="53186" y="1"/>
                  </a:lnTo>
                  <a:lnTo>
                    <a:pt x="53186" y="3950"/>
                  </a:lnTo>
                  <a:lnTo>
                    <a:pt x="52591" y="3950"/>
                  </a:lnTo>
                  <a:lnTo>
                    <a:pt x="52591" y="1"/>
                  </a:lnTo>
                  <a:lnTo>
                    <a:pt x="48750" y="1"/>
                  </a:lnTo>
                  <a:lnTo>
                    <a:pt x="48750" y="3950"/>
                  </a:lnTo>
                  <a:lnTo>
                    <a:pt x="48154" y="3950"/>
                  </a:lnTo>
                  <a:lnTo>
                    <a:pt x="48154" y="1516"/>
                  </a:lnTo>
                  <a:lnTo>
                    <a:pt x="44367" y="1516"/>
                  </a:lnTo>
                  <a:lnTo>
                    <a:pt x="44367" y="3950"/>
                  </a:lnTo>
                  <a:lnTo>
                    <a:pt x="43285" y="3950"/>
                  </a:lnTo>
                  <a:lnTo>
                    <a:pt x="43285" y="1"/>
                  </a:lnTo>
                  <a:lnTo>
                    <a:pt x="41391" y="1"/>
                  </a:lnTo>
                  <a:lnTo>
                    <a:pt x="41391" y="3950"/>
                  </a:lnTo>
                  <a:lnTo>
                    <a:pt x="40526" y="3950"/>
                  </a:lnTo>
                  <a:lnTo>
                    <a:pt x="40526" y="1"/>
                  </a:lnTo>
                  <a:lnTo>
                    <a:pt x="32248" y="1"/>
                  </a:lnTo>
                  <a:lnTo>
                    <a:pt x="32248" y="3950"/>
                  </a:lnTo>
                  <a:lnTo>
                    <a:pt x="30949" y="3950"/>
                  </a:lnTo>
                  <a:lnTo>
                    <a:pt x="30949" y="1516"/>
                  </a:lnTo>
                  <a:lnTo>
                    <a:pt x="22671" y="1516"/>
                  </a:lnTo>
                  <a:lnTo>
                    <a:pt x="22671" y="3950"/>
                  </a:lnTo>
                  <a:lnTo>
                    <a:pt x="22184" y="3950"/>
                  </a:lnTo>
                  <a:lnTo>
                    <a:pt x="22184" y="1"/>
                  </a:lnTo>
                  <a:lnTo>
                    <a:pt x="18343" y="1"/>
                  </a:lnTo>
                  <a:lnTo>
                    <a:pt x="18343" y="3950"/>
                  </a:lnTo>
                  <a:lnTo>
                    <a:pt x="17801" y="3950"/>
                  </a:lnTo>
                  <a:lnTo>
                    <a:pt x="17801" y="1516"/>
                  </a:lnTo>
                  <a:lnTo>
                    <a:pt x="13960" y="1516"/>
                  </a:lnTo>
                  <a:lnTo>
                    <a:pt x="13960" y="3950"/>
                  </a:lnTo>
                  <a:lnTo>
                    <a:pt x="12878" y="3950"/>
                  </a:lnTo>
                  <a:lnTo>
                    <a:pt x="12878" y="1"/>
                  </a:lnTo>
                  <a:lnTo>
                    <a:pt x="10984" y="1"/>
                  </a:lnTo>
                  <a:lnTo>
                    <a:pt x="10984" y="3950"/>
                  </a:lnTo>
                  <a:lnTo>
                    <a:pt x="3788" y="3950"/>
                  </a:lnTo>
                  <a:lnTo>
                    <a:pt x="37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0" y="4537850"/>
              <a:ext cx="9143957" cy="635553"/>
            </a:xfrm>
            <a:custGeom>
              <a:rect b="b" l="l" r="r" t="t"/>
              <a:pathLst>
                <a:path extrusionOk="0" h="19100" w="213121">
                  <a:moveTo>
                    <a:pt x="1" y="1"/>
                  </a:moveTo>
                  <a:lnTo>
                    <a:pt x="1" y="19100"/>
                  </a:lnTo>
                  <a:lnTo>
                    <a:pt x="213121" y="19100"/>
                  </a:lnTo>
                  <a:lnTo>
                    <a:pt x="2131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60006" y="4849321"/>
              <a:ext cx="8693626" cy="33"/>
            </a:xfrm>
            <a:custGeom>
              <a:rect b="b" l="l" r="r" t="t"/>
              <a:pathLst>
                <a:path extrusionOk="0" fill="none" h="1" w="202625">
                  <a:moveTo>
                    <a:pt x="1" y="1"/>
                  </a:moveTo>
                  <a:lnTo>
                    <a:pt x="202624" y="1"/>
                  </a:lnTo>
                </a:path>
              </a:pathLst>
            </a:custGeom>
            <a:noFill/>
            <a:ln cap="flat" cmpd="sng" w="32475">
              <a:solidFill>
                <a:schemeClr val="accent4"/>
              </a:solidFill>
              <a:prstDash val="solid"/>
              <a:miter lim="5410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472101" y="765650"/>
            <a:ext cx="1790405" cy="491977"/>
          </a:xfrm>
          <a:custGeom>
            <a:rect b="b" l="l" r="r" t="t"/>
            <a:pathLst>
              <a:path extrusionOk="0" h="18595" w="67671">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309399" y="1257625"/>
            <a:ext cx="1515014" cy="416712"/>
          </a:xfrm>
          <a:custGeom>
            <a:rect b="b" l="l" r="r" t="t"/>
            <a:pathLst>
              <a:path extrusionOk="0" h="16385" w="5957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575800" y="3081264"/>
            <a:ext cx="875324" cy="215997"/>
          </a:xfrm>
          <a:custGeom>
            <a:rect b="b" l="l" r="r" t="t"/>
            <a:pathLst>
              <a:path extrusionOk="0" h="12099" w="49024">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4_2">
    <p:spTree>
      <p:nvGrpSpPr>
        <p:cNvPr id="345" name="Shape 345"/>
        <p:cNvGrpSpPr/>
        <p:nvPr/>
      </p:nvGrpSpPr>
      <p:grpSpPr>
        <a:xfrm>
          <a:off x="0" y="0"/>
          <a:ext cx="0" cy="0"/>
          <a:chOff x="0" y="0"/>
          <a:chExt cx="0" cy="0"/>
        </a:xfrm>
      </p:grpSpPr>
      <p:grpSp>
        <p:nvGrpSpPr>
          <p:cNvPr id="346" name="Google Shape;346;p21"/>
          <p:cNvGrpSpPr/>
          <p:nvPr/>
        </p:nvGrpSpPr>
        <p:grpSpPr>
          <a:xfrm rot="-2190330">
            <a:off x="4709833" y="1510753"/>
            <a:ext cx="8540751" cy="6545490"/>
            <a:chOff x="2810973" y="6645577"/>
            <a:chExt cx="8540749" cy="6545489"/>
          </a:xfrm>
        </p:grpSpPr>
        <p:sp>
          <p:nvSpPr>
            <p:cNvPr id="347" name="Google Shape;347;p21"/>
            <p:cNvSpPr/>
            <p:nvPr/>
          </p:nvSpPr>
          <p:spPr>
            <a:xfrm flipH="1" rot="-7373547">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flipH="1" rot="-7373547">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21"/>
          <p:cNvGrpSpPr/>
          <p:nvPr/>
        </p:nvGrpSpPr>
        <p:grpSpPr>
          <a:xfrm flipH="1" rot="3643067">
            <a:off x="-2355300" y="1138899"/>
            <a:ext cx="7179412" cy="8386664"/>
            <a:chOff x="-9622530" y="-1457817"/>
            <a:chExt cx="7179586" cy="8386867"/>
          </a:xfrm>
        </p:grpSpPr>
        <p:sp>
          <p:nvSpPr>
            <p:cNvPr id="350" name="Google Shape;350;p21"/>
            <p:cNvSpPr/>
            <p:nvPr/>
          </p:nvSpPr>
          <p:spPr>
            <a:xfrm flipH="1" rot="8937730">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flipH="1" rot="8937730">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1"/>
          <p:cNvGrpSpPr/>
          <p:nvPr/>
        </p:nvGrpSpPr>
        <p:grpSpPr>
          <a:xfrm rot="-2700000">
            <a:off x="-1044373" y="-4146292"/>
            <a:ext cx="7808030" cy="7141843"/>
            <a:chOff x="-16071160" y="5014390"/>
            <a:chExt cx="7808105" cy="7141912"/>
          </a:xfrm>
        </p:grpSpPr>
        <p:sp>
          <p:nvSpPr>
            <p:cNvPr id="353" name="Google Shape;353;p21"/>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21"/>
          <p:cNvSpPr txBox="1"/>
          <p:nvPr>
            <p:ph type="title"/>
          </p:nvPr>
        </p:nvSpPr>
        <p:spPr>
          <a:xfrm>
            <a:off x="1029024" y="1853564"/>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56" name="Google Shape;356;p21"/>
          <p:cNvSpPr txBox="1"/>
          <p:nvPr>
            <p:ph idx="1" type="subTitle"/>
          </p:nvPr>
        </p:nvSpPr>
        <p:spPr>
          <a:xfrm>
            <a:off x="940076" y="2298998"/>
            <a:ext cx="2121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7" name="Google Shape;357;p21"/>
          <p:cNvSpPr txBox="1"/>
          <p:nvPr>
            <p:ph idx="2" type="title"/>
          </p:nvPr>
        </p:nvSpPr>
        <p:spPr>
          <a:xfrm>
            <a:off x="3555824" y="1853564"/>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58" name="Google Shape;358;p21"/>
          <p:cNvSpPr txBox="1"/>
          <p:nvPr>
            <p:ph idx="3" type="subTitle"/>
          </p:nvPr>
        </p:nvSpPr>
        <p:spPr>
          <a:xfrm>
            <a:off x="3466876" y="2298998"/>
            <a:ext cx="2121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9" name="Google Shape;359;p21"/>
          <p:cNvSpPr txBox="1"/>
          <p:nvPr>
            <p:ph idx="4" type="title"/>
          </p:nvPr>
        </p:nvSpPr>
        <p:spPr>
          <a:xfrm>
            <a:off x="6082624" y="1853564"/>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60" name="Google Shape;360;p21"/>
          <p:cNvSpPr txBox="1"/>
          <p:nvPr>
            <p:ph idx="5" type="subTitle"/>
          </p:nvPr>
        </p:nvSpPr>
        <p:spPr>
          <a:xfrm>
            <a:off x="5993676" y="2298998"/>
            <a:ext cx="2121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1" name="Google Shape;361;p21"/>
          <p:cNvSpPr txBox="1"/>
          <p:nvPr>
            <p:ph idx="6"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62" name="Google Shape;362;p21"/>
          <p:cNvCxnSpPr/>
          <p:nvPr/>
        </p:nvCxnSpPr>
        <p:spPr>
          <a:xfrm rot="10800000">
            <a:off x="-47050" y="1105950"/>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363" name="Google Shape;363;p21"/>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364" name="Google Shape;364;p21"/>
          <p:cNvCxnSpPr/>
          <p:nvPr/>
        </p:nvCxnSpPr>
        <p:spPr>
          <a:xfrm>
            <a:off x="723525" y="-291425"/>
            <a:ext cx="0" cy="6006600"/>
          </a:xfrm>
          <a:prstGeom prst="straightConnector1">
            <a:avLst/>
          </a:prstGeom>
          <a:noFill/>
          <a:ln cap="flat" cmpd="sng" w="9525">
            <a:solidFill>
              <a:schemeClr val="dk1"/>
            </a:solidFill>
            <a:prstDash val="solid"/>
            <a:round/>
            <a:headEnd len="med" w="med" type="none"/>
            <a:tailEnd len="med" w="med" type="none"/>
          </a:ln>
        </p:spPr>
      </p:cxnSp>
      <p:sp>
        <p:nvSpPr>
          <p:cNvPr id="365" name="Google Shape;365;p21"/>
          <p:cNvSpPr txBox="1"/>
          <p:nvPr>
            <p:ph idx="7" type="title"/>
          </p:nvPr>
        </p:nvSpPr>
        <p:spPr>
          <a:xfrm>
            <a:off x="1034924" y="3481936"/>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66" name="Google Shape;366;p21"/>
          <p:cNvSpPr txBox="1"/>
          <p:nvPr>
            <p:ph idx="8" type="subTitle"/>
          </p:nvPr>
        </p:nvSpPr>
        <p:spPr>
          <a:xfrm>
            <a:off x="945976" y="3927370"/>
            <a:ext cx="2121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7" name="Google Shape;367;p21"/>
          <p:cNvSpPr txBox="1"/>
          <p:nvPr>
            <p:ph idx="9" type="title"/>
          </p:nvPr>
        </p:nvSpPr>
        <p:spPr>
          <a:xfrm>
            <a:off x="3561724" y="3481936"/>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68" name="Google Shape;368;p21"/>
          <p:cNvSpPr txBox="1"/>
          <p:nvPr>
            <p:ph idx="13" type="subTitle"/>
          </p:nvPr>
        </p:nvSpPr>
        <p:spPr>
          <a:xfrm>
            <a:off x="3472776" y="3927370"/>
            <a:ext cx="2121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9" name="Google Shape;369;p21"/>
          <p:cNvSpPr txBox="1"/>
          <p:nvPr>
            <p:ph idx="14" type="title"/>
          </p:nvPr>
        </p:nvSpPr>
        <p:spPr>
          <a:xfrm>
            <a:off x="6088524" y="3481936"/>
            <a:ext cx="21213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70" name="Google Shape;370;p21"/>
          <p:cNvSpPr txBox="1"/>
          <p:nvPr>
            <p:ph idx="15" type="subTitle"/>
          </p:nvPr>
        </p:nvSpPr>
        <p:spPr>
          <a:xfrm>
            <a:off x="5999576" y="3927370"/>
            <a:ext cx="2121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371" name="Shape 371"/>
        <p:cNvGrpSpPr/>
        <p:nvPr/>
      </p:nvGrpSpPr>
      <p:grpSpPr>
        <a:xfrm>
          <a:off x="0" y="0"/>
          <a:ext cx="0" cy="0"/>
          <a:chOff x="0" y="0"/>
          <a:chExt cx="0" cy="0"/>
        </a:xfrm>
      </p:grpSpPr>
      <p:grpSp>
        <p:nvGrpSpPr>
          <p:cNvPr id="372" name="Google Shape;372;p22"/>
          <p:cNvGrpSpPr/>
          <p:nvPr/>
        </p:nvGrpSpPr>
        <p:grpSpPr>
          <a:xfrm>
            <a:off x="5131060" y="1199191"/>
            <a:ext cx="7634337" cy="7776286"/>
            <a:chOff x="5131060" y="1199191"/>
            <a:chExt cx="7634337" cy="7776286"/>
          </a:xfrm>
        </p:grpSpPr>
        <p:sp>
          <p:nvSpPr>
            <p:cNvPr id="373" name="Google Shape;373;p22"/>
            <p:cNvSpPr/>
            <p:nvPr/>
          </p:nvSpPr>
          <p:spPr>
            <a:xfrm flipH="1" rot="-7373547">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flipH="1" rot="-7373547">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22"/>
          <p:cNvGrpSpPr/>
          <p:nvPr/>
        </p:nvGrpSpPr>
        <p:grpSpPr>
          <a:xfrm>
            <a:off x="-3360060" y="239715"/>
            <a:ext cx="6864805" cy="7906762"/>
            <a:chOff x="-3360060" y="239715"/>
            <a:chExt cx="6864805" cy="7906762"/>
          </a:xfrm>
        </p:grpSpPr>
        <p:sp>
          <p:nvSpPr>
            <p:cNvPr id="376" name="Google Shape;376;p22"/>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22"/>
          <p:cNvGrpSpPr/>
          <p:nvPr/>
        </p:nvGrpSpPr>
        <p:grpSpPr>
          <a:xfrm>
            <a:off x="3713745" y="-3325550"/>
            <a:ext cx="8211561" cy="6465808"/>
            <a:chOff x="3713745" y="-3325550"/>
            <a:chExt cx="8211561" cy="6465808"/>
          </a:xfrm>
        </p:grpSpPr>
        <p:sp>
          <p:nvSpPr>
            <p:cNvPr id="379" name="Google Shape;379;p22"/>
            <p:cNvSpPr/>
            <p:nvPr/>
          </p:nvSpPr>
          <p:spPr>
            <a:xfrm flipH="1" rot="8937730">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flipH="1" rot="8937730">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22"/>
          <p:cNvSpPr txBox="1"/>
          <p:nvPr>
            <p:ph idx="1" type="body"/>
          </p:nvPr>
        </p:nvSpPr>
        <p:spPr>
          <a:xfrm>
            <a:off x="711725" y="1722875"/>
            <a:ext cx="3910800" cy="19632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accent4"/>
              </a:buClr>
              <a:buSzPts val="1800"/>
              <a:buChar char="●"/>
              <a:defRPr sz="1500"/>
            </a:lvl1pPr>
            <a:lvl2pPr indent="-317500" lvl="1" marL="914400" rtl="0">
              <a:spcBef>
                <a:spcPts val="0"/>
              </a:spcBef>
              <a:spcAft>
                <a:spcPts val="0"/>
              </a:spcAft>
              <a:buClr>
                <a:srgbClr val="000000"/>
              </a:buClr>
              <a:buSzPts val="1400"/>
              <a:buFont typeface="Arimo"/>
              <a:buChar char="○"/>
              <a:defRPr/>
            </a:lvl2pPr>
            <a:lvl3pPr indent="-317500" lvl="2" marL="1371600" rtl="0">
              <a:spcBef>
                <a:spcPts val="0"/>
              </a:spcBef>
              <a:spcAft>
                <a:spcPts val="0"/>
              </a:spcAft>
              <a:buClr>
                <a:srgbClr val="000000"/>
              </a:buClr>
              <a:buSzPts val="1400"/>
              <a:buFont typeface="Arimo"/>
              <a:buChar char="■"/>
              <a:defRPr/>
            </a:lvl3pPr>
            <a:lvl4pPr indent="-317500" lvl="3" marL="1828800" rtl="0">
              <a:spcBef>
                <a:spcPts val="0"/>
              </a:spcBef>
              <a:spcAft>
                <a:spcPts val="0"/>
              </a:spcAft>
              <a:buClr>
                <a:srgbClr val="000000"/>
              </a:buClr>
              <a:buSzPts val="1400"/>
              <a:buFont typeface="Arimo"/>
              <a:buChar char="●"/>
              <a:defRPr/>
            </a:lvl4pPr>
            <a:lvl5pPr indent="-317500" lvl="4" marL="2286000" rtl="0">
              <a:spcBef>
                <a:spcPts val="0"/>
              </a:spcBef>
              <a:spcAft>
                <a:spcPts val="0"/>
              </a:spcAft>
              <a:buClr>
                <a:srgbClr val="000000"/>
              </a:buClr>
              <a:buSzPts val="1400"/>
              <a:buFont typeface="Arimo"/>
              <a:buChar char="○"/>
              <a:defRPr/>
            </a:lvl5pPr>
            <a:lvl6pPr indent="-317500" lvl="5" marL="2743200" rtl="0">
              <a:spcBef>
                <a:spcPts val="0"/>
              </a:spcBef>
              <a:spcAft>
                <a:spcPts val="0"/>
              </a:spcAft>
              <a:buClr>
                <a:srgbClr val="000000"/>
              </a:buClr>
              <a:buSzPts val="1400"/>
              <a:buFont typeface="Arimo"/>
              <a:buChar char="■"/>
              <a:defRPr/>
            </a:lvl6pPr>
            <a:lvl7pPr indent="-317500" lvl="6" marL="3200400" rtl="0">
              <a:spcBef>
                <a:spcPts val="0"/>
              </a:spcBef>
              <a:spcAft>
                <a:spcPts val="0"/>
              </a:spcAft>
              <a:buClr>
                <a:srgbClr val="000000"/>
              </a:buClr>
              <a:buSzPts val="1400"/>
              <a:buFont typeface="Arimo"/>
              <a:buChar char="●"/>
              <a:defRPr/>
            </a:lvl7pPr>
            <a:lvl8pPr indent="-317500" lvl="7" marL="3657600" rtl="0">
              <a:spcBef>
                <a:spcPts val="0"/>
              </a:spcBef>
              <a:spcAft>
                <a:spcPts val="0"/>
              </a:spcAft>
              <a:buClr>
                <a:srgbClr val="000000"/>
              </a:buClr>
              <a:buSzPts val="1400"/>
              <a:buFont typeface="Arimo"/>
              <a:buChar char="○"/>
              <a:defRPr/>
            </a:lvl8pPr>
            <a:lvl9pPr indent="-317500" lvl="8" marL="4114800" rtl="0">
              <a:spcBef>
                <a:spcPts val="0"/>
              </a:spcBef>
              <a:spcAft>
                <a:spcPts val="0"/>
              </a:spcAft>
              <a:buClr>
                <a:srgbClr val="000000"/>
              </a:buClr>
              <a:buSzPts val="1400"/>
              <a:buFont typeface="Arimo"/>
              <a:buChar char="■"/>
              <a:defRPr/>
            </a:lvl9pPr>
          </a:lstStyle>
          <a:p/>
        </p:txBody>
      </p:sp>
      <p:sp>
        <p:nvSpPr>
          <p:cNvPr id="382" name="Google Shape;382;p22"/>
          <p:cNvSpPr txBox="1"/>
          <p:nvPr>
            <p:ph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3" name="Google Shape;383;p22"/>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384" name="Google Shape;384;p22"/>
          <p:cNvCxnSpPr/>
          <p:nvPr/>
        </p:nvCxnSpPr>
        <p:spPr>
          <a:xfrm rot="10800000">
            <a:off x="8432275" y="-291425"/>
            <a:ext cx="0" cy="6006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385" name="Shape 385"/>
        <p:cNvGrpSpPr/>
        <p:nvPr/>
      </p:nvGrpSpPr>
      <p:grpSpPr>
        <a:xfrm>
          <a:off x="0" y="0"/>
          <a:ext cx="0" cy="0"/>
          <a:chOff x="0" y="0"/>
          <a:chExt cx="0" cy="0"/>
        </a:xfrm>
      </p:grpSpPr>
      <p:cxnSp>
        <p:nvCxnSpPr>
          <p:cNvPr id="386" name="Google Shape;386;p23"/>
          <p:cNvCxnSpPr/>
          <p:nvPr/>
        </p:nvCxnSpPr>
        <p:spPr>
          <a:xfrm>
            <a:off x="72352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387" name="Google Shape;387;p23"/>
          <p:cNvCxnSpPr/>
          <p:nvPr/>
        </p:nvCxnSpPr>
        <p:spPr>
          <a:xfrm>
            <a:off x="-47050" y="551367"/>
            <a:ext cx="9249900" cy="0"/>
          </a:xfrm>
          <a:prstGeom prst="straightConnector1">
            <a:avLst/>
          </a:prstGeom>
          <a:noFill/>
          <a:ln cap="flat" cmpd="sng" w="9525">
            <a:solidFill>
              <a:schemeClr val="dk1"/>
            </a:solidFill>
            <a:prstDash val="solid"/>
            <a:round/>
            <a:headEnd len="med" w="med" type="none"/>
            <a:tailEnd len="med" w="med" type="none"/>
          </a:ln>
        </p:spPr>
      </p:cxnSp>
      <p:grpSp>
        <p:nvGrpSpPr>
          <p:cNvPr id="388" name="Google Shape;388;p23"/>
          <p:cNvGrpSpPr/>
          <p:nvPr/>
        </p:nvGrpSpPr>
        <p:grpSpPr>
          <a:xfrm>
            <a:off x="5131060" y="1199191"/>
            <a:ext cx="7634337" cy="7776286"/>
            <a:chOff x="5131060" y="1199191"/>
            <a:chExt cx="7634337" cy="7776286"/>
          </a:xfrm>
        </p:grpSpPr>
        <p:sp>
          <p:nvSpPr>
            <p:cNvPr id="389" name="Google Shape;389;p23"/>
            <p:cNvSpPr/>
            <p:nvPr/>
          </p:nvSpPr>
          <p:spPr>
            <a:xfrm flipH="1" rot="-7373547">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flipH="1" rot="-7373547">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23"/>
          <p:cNvGrpSpPr/>
          <p:nvPr/>
        </p:nvGrpSpPr>
        <p:grpSpPr>
          <a:xfrm>
            <a:off x="-3360060" y="239715"/>
            <a:ext cx="6864805" cy="7906762"/>
            <a:chOff x="-3360060" y="239715"/>
            <a:chExt cx="6864805" cy="7906762"/>
          </a:xfrm>
        </p:grpSpPr>
        <p:sp>
          <p:nvSpPr>
            <p:cNvPr id="392" name="Google Shape;392;p23"/>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23"/>
          <p:cNvGrpSpPr/>
          <p:nvPr/>
        </p:nvGrpSpPr>
        <p:grpSpPr>
          <a:xfrm>
            <a:off x="3713745" y="-3325550"/>
            <a:ext cx="8211561" cy="6465808"/>
            <a:chOff x="3713745" y="-3325550"/>
            <a:chExt cx="8211561" cy="6465808"/>
          </a:xfrm>
        </p:grpSpPr>
        <p:sp>
          <p:nvSpPr>
            <p:cNvPr id="395" name="Google Shape;395;p23"/>
            <p:cNvSpPr/>
            <p:nvPr/>
          </p:nvSpPr>
          <p:spPr>
            <a:xfrm flipH="1" rot="8937730">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flipH="1" rot="8937730">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23"/>
          <p:cNvSpPr txBox="1"/>
          <p:nvPr>
            <p:ph type="title"/>
          </p:nvPr>
        </p:nvSpPr>
        <p:spPr>
          <a:xfrm>
            <a:off x="1033725" y="2156250"/>
            <a:ext cx="2840100" cy="5883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i="1" sz="33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98" name="Google Shape;398;p23"/>
          <p:cNvSpPr txBox="1"/>
          <p:nvPr>
            <p:ph idx="1" type="subTitle"/>
          </p:nvPr>
        </p:nvSpPr>
        <p:spPr>
          <a:xfrm>
            <a:off x="929338" y="2901662"/>
            <a:ext cx="2598600" cy="89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9" name="Google Shape;399;p23"/>
          <p:cNvSpPr/>
          <p:nvPr/>
        </p:nvSpPr>
        <p:spPr>
          <a:xfrm>
            <a:off x="-35925" y="4608025"/>
            <a:ext cx="9250022" cy="588294"/>
          </a:xfrm>
          <a:custGeom>
            <a:rect b="b" l="l" r="r" t="t"/>
            <a:pathLst>
              <a:path extrusionOk="0" h="7566" w="151789">
                <a:moveTo>
                  <a:pt x="0" y="1"/>
                </a:moveTo>
                <a:lnTo>
                  <a:pt x="151789" y="1"/>
                </a:lnTo>
                <a:lnTo>
                  <a:pt x="151789" y="7565"/>
                </a:lnTo>
                <a:lnTo>
                  <a:pt x="0" y="756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6398076" y="2325763"/>
            <a:ext cx="1790405" cy="491977"/>
          </a:xfrm>
          <a:custGeom>
            <a:rect b="b" l="l" r="r" t="t"/>
            <a:pathLst>
              <a:path extrusionOk="0" h="18595" w="67671">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4769024" y="973575"/>
            <a:ext cx="1515014" cy="416712"/>
          </a:xfrm>
          <a:custGeom>
            <a:rect b="b" l="l" r="r" t="t"/>
            <a:pathLst>
              <a:path extrusionOk="0" h="16385" w="5957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1923900" y="894314"/>
            <a:ext cx="875324" cy="215997"/>
          </a:xfrm>
          <a:custGeom>
            <a:rect b="b" l="l" r="r" t="t"/>
            <a:pathLst>
              <a:path extrusionOk="0" h="12099" w="49024">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_1">
    <p:spTree>
      <p:nvGrpSpPr>
        <p:cNvPr id="403" name="Shape 403"/>
        <p:cNvGrpSpPr/>
        <p:nvPr/>
      </p:nvGrpSpPr>
      <p:grpSpPr>
        <a:xfrm>
          <a:off x="0" y="0"/>
          <a:ext cx="0" cy="0"/>
          <a:chOff x="0" y="0"/>
          <a:chExt cx="0" cy="0"/>
        </a:xfrm>
      </p:grpSpPr>
      <p:grpSp>
        <p:nvGrpSpPr>
          <p:cNvPr id="404" name="Google Shape;404;p24"/>
          <p:cNvGrpSpPr/>
          <p:nvPr/>
        </p:nvGrpSpPr>
        <p:grpSpPr>
          <a:xfrm>
            <a:off x="5131060" y="1199191"/>
            <a:ext cx="7634337" cy="7776286"/>
            <a:chOff x="5131060" y="1199191"/>
            <a:chExt cx="7634337" cy="7776286"/>
          </a:xfrm>
        </p:grpSpPr>
        <p:sp>
          <p:nvSpPr>
            <p:cNvPr id="405" name="Google Shape;405;p24"/>
            <p:cNvSpPr/>
            <p:nvPr/>
          </p:nvSpPr>
          <p:spPr>
            <a:xfrm flipH="1" rot="-7373547">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flipH="1" rot="-7373547">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24"/>
          <p:cNvGrpSpPr/>
          <p:nvPr/>
        </p:nvGrpSpPr>
        <p:grpSpPr>
          <a:xfrm>
            <a:off x="-3360060" y="239715"/>
            <a:ext cx="6864805" cy="7906762"/>
            <a:chOff x="-3360060" y="239715"/>
            <a:chExt cx="6864805" cy="7906762"/>
          </a:xfrm>
        </p:grpSpPr>
        <p:sp>
          <p:nvSpPr>
            <p:cNvPr id="408" name="Google Shape;408;p24"/>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24"/>
          <p:cNvGrpSpPr/>
          <p:nvPr/>
        </p:nvGrpSpPr>
        <p:grpSpPr>
          <a:xfrm>
            <a:off x="3713745" y="-3325550"/>
            <a:ext cx="8211561" cy="6465808"/>
            <a:chOff x="3713745" y="-3325550"/>
            <a:chExt cx="8211561" cy="6465808"/>
          </a:xfrm>
        </p:grpSpPr>
        <p:sp>
          <p:nvSpPr>
            <p:cNvPr id="411" name="Google Shape;411;p24"/>
            <p:cNvSpPr/>
            <p:nvPr/>
          </p:nvSpPr>
          <p:spPr>
            <a:xfrm flipH="1" rot="8937730">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flipH="1" rot="8937730">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3" name="Google Shape;413;p24"/>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414" name="Google Shape;414;p24"/>
          <p:cNvCxnSpPr/>
          <p:nvPr/>
        </p:nvCxnSpPr>
        <p:spPr>
          <a:xfrm rot="10800000">
            <a:off x="8432275" y="-291425"/>
            <a:ext cx="0" cy="6006600"/>
          </a:xfrm>
          <a:prstGeom prst="straightConnector1">
            <a:avLst/>
          </a:prstGeom>
          <a:noFill/>
          <a:ln cap="flat" cmpd="sng" w="9525">
            <a:solidFill>
              <a:schemeClr val="dk1"/>
            </a:solidFill>
            <a:prstDash val="solid"/>
            <a:round/>
            <a:headEnd len="med" w="med" type="none"/>
            <a:tailEnd len="med" w="med" type="none"/>
          </a:ln>
        </p:spPr>
      </p:cxnSp>
      <p:sp>
        <p:nvSpPr>
          <p:cNvPr id="415" name="Google Shape;415;p24"/>
          <p:cNvSpPr txBox="1"/>
          <p:nvPr>
            <p:ph type="title"/>
          </p:nvPr>
        </p:nvSpPr>
        <p:spPr>
          <a:xfrm>
            <a:off x="4329450" y="2155950"/>
            <a:ext cx="3075900" cy="5883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2800"/>
              <a:buNone/>
              <a:defRPr i="1" sz="33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16" name="Google Shape;416;p24"/>
          <p:cNvSpPr txBox="1"/>
          <p:nvPr>
            <p:ph idx="1" type="subTitle"/>
          </p:nvPr>
        </p:nvSpPr>
        <p:spPr>
          <a:xfrm>
            <a:off x="4903690" y="2912188"/>
            <a:ext cx="2598600" cy="893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7" name="Google Shape;417;p24"/>
          <p:cNvSpPr/>
          <p:nvPr/>
        </p:nvSpPr>
        <p:spPr>
          <a:xfrm>
            <a:off x="990350" y="621523"/>
            <a:ext cx="1416016" cy="389100"/>
          </a:xfrm>
          <a:custGeom>
            <a:rect b="b" l="l" r="r" t="t"/>
            <a:pathLst>
              <a:path extrusionOk="0" h="18595" w="67671">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p:nvPr/>
        </p:nvSpPr>
        <p:spPr>
          <a:xfrm>
            <a:off x="7039822" y="505192"/>
            <a:ext cx="875381" cy="240778"/>
          </a:xfrm>
          <a:custGeom>
            <a:rect b="b" l="l" r="r" t="t"/>
            <a:pathLst>
              <a:path extrusionOk="0" h="16385" w="5957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p:nvPr/>
        </p:nvSpPr>
        <p:spPr>
          <a:xfrm>
            <a:off x="5154325" y="1371677"/>
            <a:ext cx="875324" cy="215997"/>
          </a:xfrm>
          <a:custGeom>
            <a:rect b="b" l="l" r="r" t="t"/>
            <a:pathLst>
              <a:path extrusionOk="0" h="12099" w="49024">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_1">
    <p:spTree>
      <p:nvGrpSpPr>
        <p:cNvPr id="420" name="Shape 420"/>
        <p:cNvGrpSpPr/>
        <p:nvPr/>
      </p:nvGrpSpPr>
      <p:grpSpPr>
        <a:xfrm>
          <a:off x="0" y="0"/>
          <a:ext cx="0" cy="0"/>
          <a:chOff x="0" y="0"/>
          <a:chExt cx="0" cy="0"/>
        </a:xfrm>
      </p:grpSpPr>
      <p:grpSp>
        <p:nvGrpSpPr>
          <p:cNvPr id="421" name="Google Shape;421;p25"/>
          <p:cNvGrpSpPr/>
          <p:nvPr/>
        </p:nvGrpSpPr>
        <p:grpSpPr>
          <a:xfrm>
            <a:off x="5131060" y="1199191"/>
            <a:ext cx="7634337" cy="7776286"/>
            <a:chOff x="5131060" y="1199191"/>
            <a:chExt cx="7634337" cy="7776286"/>
          </a:xfrm>
        </p:grpSpPr>
        <p:sp>
          <p:nvSpPr>
            <p:cNvPr id="422" name="Google Shape;422;p25"/>
            <p:cNvSpPr/>
            <p:nvPr/>
          </p:nvSpPr>
          <p:spPr>
            <a:xfrm flipH="1" rot="-7373547">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flipH="1" rot="-7373547">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25"/>
          <p:cNvGrpSpPr/>
          <p:nvPr/>
        </p:nvGrpSpPr>
        <p:grpSpPr>
          <a:xfrm>
            <a:off x="-3360060" y="239715"/>
            <a:ext cx="6864805" cy="7906762"/>
            <a:chOff x="-3360060" y="239715"/>
            <a:chExt cx="6864805" cy="7906762"/>
          </a:xfrm>
        </p:grpSpPr>
        <p:sp>
          <p:nvSpPr>
            <p:cNvPr id="425" name="Google Shape;425;p25"/>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25"/>
          <p:cNvGrpSpPr/>
          <p:nvPr/>
        </p:nvGrpSpPr>
        <p:grpSpPr>
          <a:xfrm>
            <a:off x="3713745" y="-3325550"/>
            <a:ext cx="8211561" cy="6465808"/>
            <a:chOff x="3713745" y="-3325550"/>
            <a:chExt cx="8211561" cy="6465808"/>
          </a:xfrm>
        </p:grpSpPr>
        <p:sp>
          <p:nvSpPr>
            <p:cNvPr id="428" name="Google Shape;428;p25"/>
            <p:cNvSpPr/>
            <p:nvPr/>
          </p:nvSpPr>
          <p:spPr>
            <a:xfrm flipH="1" rot="8937730">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flipH="1" rot="8937730">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0" name="Google Shape;430;p25"/>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431" name="Google Shape;431;p25"/>
          <p:cNvCxnSpPr/>
          <p:nvPr/>
        </p:nvCxnSpPr>
        <p:spPr>
          <a:xfrm rot="10800000">
            <a:off x="8432275" y="-291425"/>
            <a:ext cx="0" cy="6006600"/>
          </a:xfrm>
          <a:prstGeom prst="straightConnector1">
            <a:avLst/>
          </a:prstGeom>
          <a:noFill/>
          <a:ln cap="flat" cmpd="sng" w="9525">
            <a:solidFill>
              <a:schemeClr val="dk1"/>
            </a:solidFill>
            <a:prstDash val="solid"/>
            <a:round/>
            <a:headEnd len="med" w="med" type="none"/>
            <a:tailEnd len="med" w="med" type="none"/>
          </a:ln>
        </p:spPr>
      </p:cxnSp>
      <p:sp>
        <p:nvSpPr>
          <p:cNvPr id="432" name="Google Shape;432;p25"/>
          <p:cNvSpPr txBox="1"/>
          <p:nvPr>
            <p:ph type="title"/>
          </p:nvPr>
        </p:nvSpPr>
        <p:spPr>
          <a:xfrm>
            <a:off x="713575" y="1982175"/>
            <a:ext cx="3703200" cy="54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33" name="Google Shape;433;p25"/>
          <p:cNvSpPr txBox="1"/>
          <p:nvPr>
            <p:ph idx="1" type="subTitle"/>
          </p:nvPr>
        </p:nvSpPr>
        <p:spPr>
          <a:xfrm>
            <a:off x="715447" y="2647950"/>
            <a:ext cx="3703200" cy="348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4" name="Google Shape;434;p25"/>
          <p:cNvSpPr/>
          <p:nvPr/>
        </p:nvSpPr>
        <p:spPr>
          <a:xfrm>
            <a:off x="1272725" y="880453"/>
            <a:ext cx="2096617" cy="576120"/>
          </a:xfrm>
          <a:custGeom>
            <a:rect b="b" l="l" r="r" t="t"/>
            <a:pathLst>
              <a:path extrusionOk="0" h="18595" w="67671">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1124300" y="3766148"/>
            <a:ext cx="1810183" cy="497899"/>
          </a:xfrm>
          <a:custGeom>
            <a:rect b="b" l="l" r="r" t="t"/>
            <a:pathLst>
              <a:path extrusionOk="0" h="16385" w="5957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6601926" y="2571757"/>
            <a:ext cx="1651619" cy="407585"/>
          </a:xfrm>
          <a:custGeom>
            <a:rect b="b" l="l" r="r" t="t"/>
            <a:pathLst>
              <a:path extrusionOk="0" h="12099" w="49024">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_1_1_1_1">
    <p:spTree>
      <p:nvGrpSpPr>
        <p:cNvPr id="437" name="Shape 437"/>
        <p:cNvGrpSpPr/>
        <p:nvPr/>
      </p:nvGrpSpPr>
      <p:grpSpPr>
        <a:xfrm>
          <a:off x="0" y="0"/>
          <a:ext cx="0" cy="0"/>
          <a:chOff x="0" y="0"/>
          <a:chExt cx="0" cy="0"/>
        </a:xfrm>
      </p:grpSpPr>
      <p:grpSp>
        <p:nvGrpSpPr>
          <p:cNvPr id="438" name="Google Shape;438;p26"/>
          <p:cNvGrpSpPr/>
          <p:nvPr/>
        </p:nvGrpSpPr>
        <p:grpSpPr>
          <a:xfrm>
            <a:off x="5131060" y="1199191"/>
            <a:ext cx="7634337" cy="7776286"/>
            <a:chOff x="5131060" y="1199191"/>
            <a:chExt cx="7634337" cy="7776286"/>
          </a:xfrm>
        </p:grpSpPr>
        <p:sp>
          <p:nvSpPr>
            <p:cNvPr id="439" name="Google Shape;439;p26"/>
            <p:cNvSpPr/>
            <p:nvPr/>
          </p:nvSpPr>
          <p:spPr>
            <a:xfrm flipH="1" rot="-7373547">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flipH="1" rot="-7373547">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6"/>
          <p:cNvGrpSpPr/>
          <p:nvPr/>
        </p:nvGrpSpPr>
        <p:grpSpPr>
          <a:xfrm>
            <a:off x="-3360060" y="239715"/>
            <a:ext cx="6864805" cy="7906762"/>
            <a:chOff x="-3360060" y="239715"/>
            <a:chExt cx="6864805" cy="7906762"/>
          </a:xfrm>
        </p:grpSpPr>
        <p:sp>
          <p:nvSpPr>
            <p:cNvPr id="442" name="Google Shape;442;p26"/>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6"/>
          <p:cNvGrpSpPr/>
          <p:nvPr/>
        </p:nvGrpSpPr>
        <p:grpSpPr>
          <a:xfrm>
            <a:off x="3713745" y="-3325550"/>
            <a:ext cx="8211561" cy="6465808"/>
            <a:chOff x="3713745" y="-3325550"/>
            <a:chExt cx="8211561" cy="6465808"/>
          </a:xfrm>
        </p:grpSpPr>
        <p:sp>
          <p:nvSpPr>
            <p:cNvPr id="445" name="Google Shape;445;p26"/>
            <p:cNvSpPr/>
            <p:nvPr/>
          </p:nvSpPr>
          <p:spPr>
            <a:xfrm flipH="1" rot="8937730">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flipH="1" rot="8937730">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7" name="Google Shape;447;p26"/>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sp>
        <p:nvSpPr>
          <p:cNvPr id="448" name="Google Shape;448;p26"/>
          <p:cNvSpPr txBox="1"/>
          <p:nvPr>
            <p:ph type="title"/>
          </p:nvPr>
        </p:nvSpPr>
        <p:spPr>
          <a:xfrm>
            <a:off x="998850" y="929675"/>
            <a:ext cx="3249300" cy="2352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800"/>
              <a:buNone/>
              <a:defRPr sz="3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49" name="Google Shape;449;p26"/>
          <p:cNvSpPr txBox="1"/>
          <p:nvPr>
            <p:ph idx="1" type="subTitle"/>
          </p:nvPr>
        </p:nvSpPr>
        <p:spPr>
          <a:xfrm>
            <a:off x="1075800" y="3369150"/>
            <a:ext cx="3644700" cy="795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50" name="Google Shape;450;p26"/>
          <p:cNvCxnSpPr/>
          <p:nvPr/>
        </p:nvCxnSpPr>
        <p:spPr>
          <a:xfrm>
            <a:off x="723525" y="-291425"/>
            <a:ext cx="0" cy="6006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2_1">
    <p:spTree>
      <p:nvGrpSpPr>
        <p:cNvPr id="451" name="Shape 451"/>
        <p:cNvGrpSpPr/>
        <p:nvPr/>
      </p:nvGrpSpPr>
      <p:grpSpPr>
        <a:xfrm>
          <a:off x="0" y="0"/>
          <a:ext cx="0" cy="0"/>
          <a:chOff x="0" y="0"/>
          <a:chExt cx="0" cy="0"/>
        </a:xfrm>
      </p:grpSpPr>
      <p:grpSp>
        <p:nvGrpSpPr>
          <p:cNvPr id="452" name="Google Shape;452;p27"/>
          <p:cNvGrpSpPr/>
          <p:nvPr/>
        </p:nvGrpSpPr>
        <p:grpSpPr>
          <a:xfrm>
            <a:off x="-3757180" y="226408"/>
            <a:ext cx="7179586" cy="8386867"/>
            <a:chOff x="-9622530" y="-1457817"/>
            <a:chExt cx="7179586" cy="8386867"/>
          </a:xfrm>
        </p:grpSpPr>
        <p:sp>
          <p:nvSpPr>
            <p:cNvPr id="453" name="Google Shape;453;p27"/>
            <p:cNvSpPr/>
            <p:nvPr/>
          </p:nvSpPr>
          <p:spPr>
            <a:xfrm flipH="1" rot="8937730">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p:nvPr/>
          </p:nvSpPr>
          <p:spPr>
            <a:xfrm flipH="1" rot="8937730">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27"/>
          <p:cNvSpPr txBox="1"/>
          <p:nvPr>
            <p:ph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6" name="Google Shape;456;p27"/>
          <p:cNvCxnSpPr/>
          <p:nvPr/>
        </p:nvCxnSpPr>
        <p:spPr>
          <a:xfrm rot="10800000">
            <a:off x="-47050" y="1105950"/>
            <a:ext cx="9249900" cy="0"/>
          </a:xfrm>
          <a:prstGeom prst="straightConnector1">
            <a:avLst/>
          </a:prstGeom>
          <a:noFill/>
          <a:ln cap="flat" cmpd="sng" w="9525">
            <a:solidFill>
              <a:schemeClr val="dk1"/>
            </a:solidFill>
            <a:prstDash val="solid"/>
            <a:round/>
            <a:headEnd len="med" w="med" type="none"/>
            <a:tailEnd len="med" w="med" type="none"/>
          </a:ln>
        </p:spPr>
      </p:cxnSp>
      <p:grpSp>
        <p:nvGrpSpPr>
          <p:cNvPr id="457" name="Google Shape;457;p27"/>
          <p:cNvGrpSpPr/>
          <p:nvPr/>
        </p:nvGrpSpPr>
        <p:grpSpPr>
          <a:xfrm>
            <a:off x="3797298" y="2319577"/>
            <a:ext cx="8540749" cy="6545489"/>
            <a:chOff x="2810973" y="6645577"/>
            <a:chExt cx="8540749" cy="6545489"/>
          </a:xfrm>
        </p:grpSpPr>
        <p:sp>
          <p:nvSpPr>
            <p:cNvPr id="458" name="Google Shape;458;p27"/>
            <p:cNvSpPr/>
            <p:nvPr/>
          </p:nvSpPr>
          <p:spPr>
            <a:xfrm flipH="1" rot="-7373547">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7"/>
            <p:cNvSpPr/>
            <p:nvPr/>
          </p:nvSpPr>
          <p:spPr>
            <a:xfrm flipH="1" rot="-7373547">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27"/>
          <p:cNvGrpSpPr/>
          <p:nvPr/>
        </p:nvGrpSpPr>
        <p:grpSpPr>
          <a:xfrm>
            <a:off x="4961715" y="-3783460"/>
            <a:ext cx="7808105" cy="7141912"/>
            <a:chOff x="-16071160" y="5014390"/>
            <a:chExt cx="7808105" cy="7141912"/>
          </a:xfrm>
        </p:grpSpPr>
        <p:sp>
          <p:nvSpPr>
            <p:cNvPr id="461" name="Google Shape;461;p27"/>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63" name="Google Shape;463;p27"/>
          <p:cNvCxnSpPr/>
          <p:nvPr/>
        </p:nvCxnSpPr>
        <p:spPr>
          <a:xfrm>
            <a:off x="843227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464" name="Google Shape;464;p27"/>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2_1_1">
    <p:spTree>
      <p:nvGrpSpPr>
        <p:cNvPr id="465" name="Shape 465"/>
        <p:cNvGrpSpPr/>
        <p:nvPr/>
      </p:nvGrpSpPr>
      <p:grpSpPr>
        <a:xfrm>
          <a:off x="0" y="0"/>
          <a:ext cx="0" cy="0"/>
          <a:chOff x="0" y="0"/>
          <a:chExt cx="0" cy="0"/>
        </a:xfrm>
      </p:grpSpPr>
      <p:grpSp>
        <p:nvGrpSpPr>
          <p:cNvPr id="466" name="Google Shape;466;p28"/>
          <p:cNvGrpSpPr/>
          <p:nvPr/>
        </p:nvGrpSpPr>
        <p:grpSpPr>
          <a:xfrm rot="-2190330">
            <a:off x="4709833" y="1510753"/>
            <a:ext cx="8540751" cy="6545490"/>
            <a:chOff x="2810973" y="6645577"/>
            <a:chExt cx="8540749" cy="6545489"/>
          </a:xfrm>
        </p:grpSpPr>
        <p:sp>
          <p:nvSpPr>
            <p:cNvPr id="467" name="Google Shape;467;p28"/>
            <p:cNvSpPr/>
            <p:nvPr/>
          </p:nvSpPr>
          <p:spPr>
            <a:xfrm flipH="1" rot="-7373547">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flipH="1" rot="-7373547">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28"/>
          <p:cNvGrpSpPr/>
          <p:nvPr/>
        </p:nvGrpSpPr>
        <p:grpSpPr>
          <a:xfrm rot="-2700000">
            <a:off x="-1044373" y="-4146292"/>
            <a:ext cx="7808030" cy="7141843"/>
            <a:chOff x="-16071160" y="5014390"/>
            <a:chExt cx="7808105" cy="7141912"/>
          </a:xfrm>
        </p:grpSpPr>
        <p:sp>
          <p:nvSpPr>
            <p:cNvPr id="470" name="Google Shape;470;p28"/>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28"/>
          <p:cNvGrpSpPr/>
          <p:nvPr/>
        </p:nvGrpSpPr>
        <p:grpSpPr>
          <a:xfrm flipH="1" rot="3643067">
            <a:off x="-2355300" y="1138899"/>
            <a:ext cx="7179412" cy="8386664"/>
            <a:chOff x="-9622530" y="-1457817"/>
            <a:chExt cx="7179586" cy="8386867"/>
          </a:xfrm>
        </p:grpSpPr>
        <p:sp>
          <p:nvSpPr>
            <p:cNvPr id="473" name="Google Shape;473;p28"/>
            <p:cNvSpPr/>
            <p:nvPr/>
          </p:nvSpPr>
          <p:spPr>
            <a:xfrm flipH="1" rot="8937730">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flipH="1" rot="8937730">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5" name="Google Shape;475;p28"/>
          <p:cNvCxnSpPr/>
          <p:nvPr/>
        </p:nvCxnSpPr>
        <p:spPr>
          <a:xfrm rot="10800000">
            <a:off x="-47050" y="1105950"/>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476" name="Google Shape;476;p28"/>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477" name="Google Shape;477;p28"/>
          <p:cNvCxnSpPr/>
          <p:nvPr/>
        </p:nvCxnSpPr>
        <p:spPr>
          <a:xfrm>
            <a:off x="723525" y="-291425"/>
            <a:ext cx="0" cy="6006600"/>
          </a:xfrm>
          <a:prstGeom prst="straightConnector1">
            <a:avLst/>
          </a:prstGeom>
          <a:noFill/>
          <a:ln cap="flat" cmpd="sng" w="9525">
            <a:solidFill>
              <a:schemeClr val="dk1"/>
            </a:solidFill>
            <a:prstDash val="solid"/>
            <a:round/>
            <a:headEnd len="med" w="med" type="none"/>
            <a:tailEnd len="med" w="med" type="none"/>
          </a:ln>
        </p:spPr>
      </p:cxnSp>
      <p:sp>
        <p:nvSpPr>
          <p:cNvPr id="478" name="Google Shape;478;p28"/>
          <p:cNvSpPr txBox="1"/>
          <p:nvPr>
            <p:ph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_2_1_1_1">
    <p:spTree>
      <p:nvGrpSpPr>
        <p:cNvPr id="479" name="Shape 479"/>
        <p:cNvGrpSpPr/>
        <p:nvPr/>
      </p:nvGrpSpPr>
      <p:grpSpPr>
        <a:xfrm>
          <a:off x="0" y="0"/>
          <a:ext cx="0" cy="0"/>
          <a:chOff x="0" y="0"/>
          <a:chExt cx="0" cy="0"/>
        </a:xfrm>
      </p:grpSpPr>
      <p:grpSp>
        <p:nvGrpSpPr>
          <p:cNvPr id="480" name="Google Shape;480;p29"/>
          <p:cNvGrpSpPr/>
          <p:nvPr/>
        </p:nvGrpSpPr>
        <p:grpSpPr>
          <a:xfrm>
            <a:off x="-3757180" y="226408"/>
            <a:ext cx="7179586" cy="8386867"/>
            <a:chOff x="-9622530" y="-1457817"/>
            <a:chExt cx="7179586" cy="8386867"/>
          </a:xfrm>
        </p:grpSpPr>
        <p:sp>
          <p:nvSpPr>
            <p:cNvPr id="481" name="Google Shape;481;p29"/>
            <p:cNvSpPr/>
            <p:nvPr/>
          </p:nvSpPr>
          <p:spPr>
            <a:xfrm flipH="1" rot="8937730">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flipH="1" rot="8937730">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29"/>
          <p:cNvSpPr txBox="1"/>
          <p:nvPr>
            <p:ph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84" name="Google Shape;484;p29"/>
          <p:cNvCxnSpPr/>
          <p:nvPr/>
        </p:nvCxnSpPr>
        <p:spPr>
          <a:xfrm rot="10800000">
            <a:off x="-47050" y="1105950"/>
            <a:ext cx="9249900" cy="0"/>
          </a:xfrm>
          <a:prstGeom prst="straightConnector1">
            <a:avLst/>
          </a:prstGeom>
          <a:noFill/>
          <a:ln cap="flat" cmpd="sng" w="9525">
            <a:solidFill>
              <a:schemeClr val="dk1"/>
            </a:solidFill>
            <a:prstDash val="solid"/>
            <a:round/>
            <a:headEnd len="med" w="med" type="none"/>
            <a:tailEnd len="med" w="med" type="none"/>
          </a:ln>
        </p:spPr>
      </p:cxnSp>
      <p:grpSp>
        <p:nvGrpSpPr>
          <p:cNvPr id="485" name="Google Shape;485;p29"/>
          <p:cNvGrpSpPr/>
          <p:nvPr/>
        </p:nvGrpSpPr>
        <p:grpSpPr>
          <a:xfrm>
            <a:off x="3797298" y="2319577"/>
            <a:ext cx="8540749" cy="6545489"/>
            <a:chOff x="2810973" y="6645577"/>
            <a:chExt cx="8540749" cy="6545489"/>
          </a:xfrm>
        </p:grpSpPr>
        <p:sp>
          <p:nvSpPr>
            <p:cNvPr id="486" name="Google Shape;486;p29"/>
            <p:cNvSpPr/>
            <p:nvPr/>
          </p:nvSpPr>
          <p:spPr>
            <a:xfrm flipH="1" rot="-7373547">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flipH="1" rot="-7373547">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29"/>
          <p:cNvGrpSpPr/>
          <p:nvPr/>
        </p:nvGrpSpPr>
        <p:grpSpPr>
          <a:xfrm>
            <a:off x="4961715" y="-3783460"/>
            <a:ext cx="7808105" cy="7141912"/>
            <a:chOff x="-16071160" y="5014390"/>
            <a:chExt cx="7808105" cy="7141912"/>
          </a:xfrm>
        </p:grpSpPr>
        <p:sp>
          <p:nvSpPr>
            <p:cNvPr id="489" name="Google Shape;489;p29"/>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91" name="Google Shape;491;p29"/>
          <p:cNvCxnSpPr/>
          <p:nvPr/>
        </p:nvCxnSpPr>
        <p:spPr>
          <a:xfrm>
            <a:off x="843227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492" name="Google Shape;492;p29"/>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_2_1_1_1_1">
    <p:spTree>
      <p:nvGrpSpPr>
        <p:cNvPr id="493" name="Shape 493"/>
        <p:cNvGrpSpPr/>
        <p:nvPr/>
      </p:nvGrpSpPr>
      <p:grpSpPr>
        <a:xfrm>
          <a:off x="0" y="0"/>
          <a:ext cx="0" cy="0"/>
          <a:chOff x="0" y="0"/>
          <a:chExt cx="0" cy="0"/>
        </a:xfrm>
      </p:grpSpPr>
      <p:grpSp>
        <p:nvGrpSpPr>
          <p:cNvPr id="494" name="Google Shape;494;p30"/>
          <p:cNvGrpSpPr/>
          <p:nvPr/>
        </p:nvGrpSpPr>
        <p:grpSpPr>
          <a:xfrm>
            <a:off x="-3757180" y="226408"/>
            <a:ext cx="7179586" cy="8386867"/>
            <a:chOff x="-9622530" y="-1457817"/>
            <a:chExt cx="7179586" cy="8386867"/>
          </a:xfrm>
        </p:grpSpPr>
        <p:sp>
          <p:nvSpPr>
            <p:cNvPr id="495" name="Google Shape;495;p30"/>
            <p:cNvSpPr/>
            <p:nvPr/>
          </p:nvSpPr>
          <p:spPr>
            <a:xfrm flipH="1" rot="8937730">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flipH="1" rot="8937730">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30"/>
          <p:cNvSpPr txBox="1"/>
          <p:nvPr>
            <p:ph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98" name="Google Shape;498;p30"/>
          <p:cNvCxnSpPr/>
          <p:nvPr/>
        </p:nvCxnSpPr>
        <p:spPr>
          <a:xfrm rot="10800000">
            <a:off x="-47050" y="1105950"/>
            <a:ext cx="9249900" cy="0"/>
          </a:xfrm>
          <a:prstGeom prst="straightConnector1">
            <a:avLst/>
          </a:prstGeom>
          <a:noFill/>
          <a:ln cap="flat" cmpd="sng" w="9525">
            <a:solidFill>
              <a:schemeClr val="dk1"/>
            </a:solidFill>
            <a:prstDash val="solid"/>
            <a:round/>
            <a:headEnd len="med" w="med" type="none"/>
            <a:tailEnd len="med" w="med" type="none"/>
          </a:ln>
        </p:spPr>
      </p:cxnSp>
      <p:grpSp>
        <p:nvGrpSpPr>
          <p:cNvPr id="499" name="Google Shape;499;p30"/>
          <p:cNvGrpSpPr/>
          <p:nvPr/>
        </p:nvGrpSpPr>
        <p:grpSpPr>
          <a:xfrm>
            <a:off x="3797298" y="2319577"/>
            <a:ext cx="8540749" cy="6545489"/>
            <a:chOff x="2810973" y="6645577"/>
            <a:chExt cx="8540749" cy="6545489"/>
          </a:xfrm>
        </p:grpSpPr>
        <p:sp>
          <p:nvSpPr>
            <p:cNvPr id="500" name="Google Shape;500;p30"/>
            <p:cNvSpPr/>
            <p:nvPr/>
          </p:nvSpPr>
          <p:spPr>
            <a:xfrm flipH="1" rot="-7373547">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flipH="1" rot="-7373547">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30"/>
          <p:cNvGrpSpPr/>
          <p:nvPr/>
        </p:nvGrpSpPr>
        <p:grpSpPr>
          <a:xfrm>
            <a:off x="4961715" y="-3783460"/>
            <a:ext cx="7808105" cy="7141912"/>
            <a:chOff x="-16071160" y="5014390"/>
            <a:chExt cx="7808105" cy="7141912"/>
          </a:xfrm>
        </p:grpSpPr>
        <p:sp>
          <p:nvSpPr>
            <p:cNvPr id="503" name="Google Shape;503;p30"/>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5" name="Google Shape;505;p30"/>
          <p:cNvCxnSpPr/>
          <p:nvPr/>
        </p:nvCxnSpPr>
        <p:spPr>
          <a:xfrm>
            <a:off x="843227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506" name="Google Shape;506;p30"/>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grpSp>
        <p:nvGrpSpPr>
          <p:cNvPr id="49" name="Google Shape;49;p4"/>
          <p:cNvGrpSpPr/>
          <p:nvPr/>
        </p:nvGrpSpPr>
        <p:grpSpPr>
          <a:xfrm>
            <a:off x="5131060" y="1199191"/>
            <a:ext cx="7634337" cy="7776286"/>
            <a:chOff x="5131060" y="1199191"/>
            <a:chExt cx="7634337" cy="7776286"/>
          </a:xfrm>
        </p:grpSpPr>
        <p:sp>
          <p:nvSpPr>
            <p:cNvPr id="50" name="Google Shape;50;p4"/>
            <p:cNvSpPr/>
            <p:nvPr/>
          </p:nvSpPr>
          <p:spPr>
            <a:xfrm flipH="1" rot="-7373547">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flipH="1" rot="-7373547">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4"/>
          <p:cNvGrpSpPr/>
          <p:nvPr/>
        </p:nvGrpSpPr>
        <p:grpSpPr>
          <a:xfrm>
            <a:off x="-3360060" y="239715"/>
            <a:ext cx="6864805" cy="7906762"/>
            <a:chOff x="-3360060" y="239715"/>
            <a:chExt cx="6864805" cy="7906762"/>
          </a:xfrm>
        </p:grpSpPr>
        <p:sp>
          <p:nvSpPr>
            <p:cNvPr id="53" name="Google Shape;53;p4"/>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4"/>
          <p:cNvGrpSpPr/>
          <p:nvPr/>
        </p:nvGrpSpPr>
        <p:grpSpPr>
          <a:xfrm>
            <a:off x="3713745" y="-3325550"/>
            <a:ext cx="8211561" cy="6465808"/>
            <a:chOff x="3713745" y="-3325550"/>
            <a:chExt cx="8211561" cy="6465808"/>
          </a:xfrm>
        </p:grpSpPr>
        <p:sp>
          <p:nvSpPr>
            <p:cNvPr id="56" name="Google Shape;56;p4"/>
            <p:cNvSpPr/>
            <p:nvPr/>
          </p:nvSpPr>
          <p:spPr>
            <a:xfrm flipH="1" rot="8937730">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flipH="1" rot="8937730">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4"/>
          <p:cNvSpPr txBox="1"/>
          <p:nvPr>
            <p:ph idx="1" type="body"/>
          </p:nvPr>
        </p:nvSpPr>
        <p:spPr>
          <a:xfrm>
            <a:off x="711725" y="975619"/>
            <a:ext cx="7545600" cy="35877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lt2"/>
              </a:buClr>
              <a:buSzPts val="1200"/>
              <a:buAutoNum type="arabicPeriod"/>
              <a:defRPr sz="115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59" name="Google Shape;59;p4"/>
          <p:cNvSpPr txBox="1"/>
          <p:nvPr>
            <p:ph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0" name="Google Shape;60;p4"/>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61" name="Google Shape;61;p4"/>
          <p:cNvCxnSpPr/>
          <p:nvPr/>
        </p:nvCxnSpPr>
        <p:spPr>
          <a:xfrm rot="10800000">
            <a:off x="8432275" y="-291425"/>
            <a:ext cx="0" cy="6006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_2_1_1_1_1_1">
    <p:spTree>
      <p:nvGrpSpPr>
        <p:cNvPr id="507" name="Shape 507"/>
        <p:cNvGrpSpPr/>
        <p:nvPr/>
      </p:nvGrpSpPr>
      <p:grpSpPr>
        <a:xfrm>
          <a:off x="0" y="0"/>
          <a:ext cx="0" cy="0"/>
          <a:chOff x="0" y="0"/>
          <a:chExt cx="0" cy="0"/>
        </a:xfrm>
      </p:grpSpPr>
      <p:sp>
        <p:nvSpPr>
          <p:cNvPr id="508" name="Google Shape;508;p31"/>
          <p:cNvSpPr txBox="1"/>
          <p:nvPr>
            <p:ph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09" name="Google Shape;509;p31"/>
          <p:cNvGrpSpPr/>
          <p:nvPr/>
        </p:nvGrpSpPr>
        <p:grpSpPr>
          <a:xfrm rot="-3081700">
            <a:off x="5062414" y="1332519"/>
            <a:ext cx="8540717" cy="6545464"/>
            <a:chOff x="2810973" y="6645577"/>
            <a:chExt cx="8540749" cy="6545489"/>
          </a:xfrm>
        </p:grpSpPr>
        <p:sp>
          <p:nvSpPr>
            <p:cNvPr id="510" name="Google Shape;510;p31"/>
            <p:cNvSpPr/>
            <p:nvPr/>
          </p:nvSpPr>
          <p:spPr>
            <a:xfrm flipH="1" rot="-7373547">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flipH="1" rot="-7373547">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31"/>
          <p:cNvGrpSpPr/>
          <p:nvPr/>
        </p:nvGrpSpPr>
        <p:grpSpPr>
          <a:xfrm flipH="1" rot="2700000">
            <a:off x="-996223" y="-4312217"/>
            <a:ext cx="7808030" cy="7141843"/>
            <a:chOff x="-16071160" y="5014390"/>
            <a:chExt cx="7808105" cy="7141912"/>
          </a:xfrm>
        </p:grpSpPr>
        <p:sp>
          <p:nvSpPr>
            <p:cNvPr id="513" name="Google Shape;513;p31"/>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31"/>
          <p:cNvGrpSpPr/>
          <p:nvPr/>
        </p:nvGrpSpPr>
        <p:grpSpPr>
          <a:xfrm flipH="1" rot="4910881">
            <a:off x="-3351002" y="796756"/>
            <a:ext cx="7179619" cy="8386906"/>
            <a:chOff x="-9622530" y="-1457817"/>
            <a:chExt cx="7179586" cy="8386867"/>
          </a:xfrm>
        </p:grpSpPr>
        <p:sp>
          <p:nvSpPr>
            <p:cNvPr id="516" name="Google Shape;516;p31"/>
            <p:cNvSpPr/>
            <p:nvPr/>
          </p:nvSpPr>
          <p:spPr>
            <a:xfrm flipH="1" rot="8937730">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flipH="1" rot="8937730">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31"/>
          <p:cNvCxnSpPr/>
          <p:nvPr/>
        </p:nvCxnSpPr>
        <p:spPr>
          <a:xfrm rot="10800000">
            <a:off x="-47050" y="1105950"/>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31"/>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520" name="Google Shape;520;p31"/>
          <p:cNvCxnSpPr/>
          <p:nvPr/>
        </p:nvCxnSpPr>
        <p:spPr>
          <a:xfrm>
            <a:off x="723525" y="-291425"/>
            <a:ext cx="0" cy="6006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_2_1_1_1_1_1_1">
    <p:spTree>
      <p:nvGrpSpPr>
        <p:cNvPr id="521" name="Shape 521"/>
        <p:cNvGrpSpPr/>
        <p:nvPr/>
      </p:nvGrpSpPr>
      <p:grpSpPr>
        <a:xfrm>
          <a:off x="0" y="0"/>
          <a:ext cx="0" cy="0"/>
          <a:chOff x="0" y="0"/>
          <a:chExt cx="0" cy="0"/>
        </a:xfrm>
      </p:grpSpPr>
      <p:grpSp>
        <p:nvGrpSpPr>
          <p:cNvPr id="522" name="Google Shape;522;p32"/>
          <p:cNvGrpSpPr/>
          <p:nvPr/>
        </p:nvGrpSpPr>
        <p:grpSpPr>
          <a:xfrm>
            <a:off x="-3757180" y="226408"/>
            <a:ext cx="7179586" cy="8386867"/>
            <a:chOff x="-9622530" y="-1457817"/>
            <a:chExt cx="7179586" cy="8386867"/>
          </a:xfrm>
        </p:grpSpPr>
        <p:sp>
          <p:nvSpPr>
            <p:cNvPr id="523" name="Google Shape;523;p32"/>
            <p:cNvSpPr/>
            <p:nvPr/>
          </p:nvSpPr>
          <p:spPr>
            <a:xfrm flipH="1" rot="8937730">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flipH="1" rot="8937730">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32"/>
          <p:cNvSpPr txBox="1"/>
          <p:nvPr>
            <p:ph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26" name="Google Shape;526;p32"/>
          <p:cNvCxnSpPr/>
          <p:nvPr/>
        </p:nvCxnSpPr>
        <p:spPr>
          <a:xfrm rot="10800000">
            <a:off x="-47050" y="1105950"/>
            <a:ext cx="9249900" cy="0"/>
          </a:xfrm>
          <a:prstGeom prst="straightConnector1">
            <a:avLst/>
          </a:prstGeom>
          <a:noFill/>
          <a:ln cap="flat" cmpd="sng" w="9525">
            <a:solidFill>
              <a:schemeClr val="dk1"/>
            </a:solidFill>
            <a:prstDash val="solid"/>
            <a:round/>
            <a:headEnd len="med" w="med" type="none"/>
            <a:tailEnd len="med" w="med" type="none"/>
          </a:ln>
        </p:spPr>
      </p:cxnSp>
      <p:grpSp>
        <p:nvGrpSpPr>
          <p:cNvPr id="527" name="Google Shape;527;p32"/>
          <p:cNvGrpSpPr/>
          <p:nvPr/>
        </p:nvGrpSpPr>
        <p:grpSpPr>
          <a:xfrm>
            <a:off x="3797298" y="2319577"/>
            <a:ext cx="8540749" cy="6545489"/>
            <a:chOff x="2810973" y="6645577"/>
            <a:chExt cx="8540749" cy="6545489"/>
          </a:xfrm>
        </p:grpSpPr>
        <p:sp>
          <p:nvSpPr>
            <p:cNvPr id="528" name="Google Shape;528;p32"/>
            <p:cNvSpPr/>
            <p:nvPr/>
          </p:nvSpPr>
          <p:spPr>
            <a:xfrm flipH="1" rot="-7373547">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flipH="1" rot="-7373547">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32"/>
          <p:cNvGrpSpPr/>
          <p:nvPr/>
        </p:nvGrpSpPr>
        <p:grpSpPr>
          <a:xfrm>
            <a:off x="4961715" y="-3783460"/>
            <a:ext cx="7808105" cy="7141912"/>
            <a:chOff x="-16071160" y="5014390"/>
            <a:chExt cx="7808105" cy="7141912"/>
          </a:xfrm>
        </p:grpSpPr>
        <p:sp>
          <p:nvSpPr>
            <p:cNvPr id="531" name="Google Shape;531;p32"/>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33" name="Google Shape;533;p32"/>
          <p:cNvCxnSpPr/>
          <p:nvPr/>
        </p:nvCxnSpPr>
        <p:spPr>
          <a:xfrm>
            <a:off x="843227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534" name="Google Shape;534;p32"/>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_2_1_1_1_1_1_1_1">
    <p:spTree>
      <p:nvGrpSpPr>
        <p:cNvPr id="535" name="Shape 535"/>
        <p:cNvGrpSpPr/>
        <p:nvPr/>
      </p:nvGrpSpPr>
      <p:grpSpPr>
        <a:xfrm>
          <a:off x="0" y="0"/>
          <a:ext cx="0" cy="0"/>
          <a:chOff x="0" y="0"/>
          <a:chExt cx="0" cy="0"/>
        </a:xfrm>
      </p:grpSpPr>
      <p:sp>
        <p:nvSpPr>
          <p:cNvPr id="536" name="Google Shape;536;p33"/>
          <p:cNvSpPr txBox="1"/>
          <p:nvPr>
            <p:ph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i="1"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37" name="Google Shape;537;p33"/>
          <p:cNvGrpSpPr/>
          <p:nvPr/>
        </p:nvGrpSpPr>
        <p:grpSpPr>
          <a:xfrm rot="-3689381">
            <a:off x="5311024" y="805969"/>
            <a:ext cx="8540446" cy="6545256"/>
            <a:chOff x="2810973" y="6645577"/>
            <a:chExt cx="8540749" cy="6545489"/>
          </a:xfrm>
        </p:grpSpPr>
        <p:sp>
          <p:nvSpPr>
            <p:cNvPr id="538" name="Google Shape;538;p33"/>
            <p:cNvSpPr/>
            <p:nvPr/>
          </p:nvSpPr>
          <p:spPr>
            <a:xfrm flipH="1" rot="-7373547">
              <a:off x="5901180" y="794129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
            <p:cNvSpPr/>
            <p:nvPr/>
          </p:nvSpPr>
          <p:spPr>
            <a:xfrm flipH="1" rot="-7373547">
              <a:off x="3485831" y="7689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33"/>
          <p:cNvGrpSpPr/>
          <p:nvPr/>
        </p:nvGrpSpPr>
        <p:grpSpPr>
          <a:xfrm rot="-1520869">
            <a:off x="-2280617" y="-4229167"/>
            <a:ext cx="7807883" cy="7141709"/>
            <a:chOff x="-16071160" y="5014390"/>
            <a:chExt cx="7808105" cy="7141912"/>
          </a:xfrm>
        </p:grpSpPr>
        <p:sp>
          <p:nvSpPr>
            <p:cNvPr id="541" name="Google Shape;541;p33"/>
            <p:cNvSpPr/>
            <p:nvPr/>
          </p:nvSpPr>
          <p:spPr>
            <a:xfrm rot="-9479323">
              <a:off x="-15457102" y="57560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3"/>
            <p:cNvSpPr/>
            <p:nvPr/>
          </p:nvSpPr>
          <p:spPr>
            <a:xfrm rot="-9479323">
              <a:off x="-13652597" y="72087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33"/>
          <p:cNvGrpSpPr/>
          <p:nvPr/>
        </p:nvGrpSpPr>
        <p:grpSpPr>
          <a:xfrm rot="-2700000">
            <a:off x="-3496062" y="1310129"/>
            <a:ext cx="7179517" cy="8386787"/>
            <a:chOff x="-9622530" y="-1457817"/>
            <a:chExt cx="7179586" cy="8386867"/>
          </a:xfrm>
        </p:grpSpPr>
        <p:sp>
          <p:nvSpPr>
            <p:cNvPr id="544" name="Google Shape;544;p33"/>
            <p:cNvSpPr/>
            <p:nvPr/>
          </p:nvSpPr>
          <p:spPr>
            <a:xfrm flipH="1" rot="8937730">
              <a:off x="-8880360" y="-527567"/>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
            <p:cNvSpPr/>
            <p:nvPr/>
          </p:nvSpPr>
          <p:spPr>
            <a:xfrm flipH="1" rot="8937730">
              <a:off x="-7960874" y="17930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46" name="Google Shape;546;p33"/>
          <p:cNvCxnSpPr/>
          <p:nvPr/>
        </p:nvCxnSpPr>
        <p:spPr>
          <a:xfrm rot="10800000">
            <a:off x="-47050" y="1105950"/>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547" name="Google Shape;547;p33"/>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548" name="Google Shape;548;p33"/>
          <p:cNvCxnSpPr/>
          <p:nvPr/>
        </p:nvCxnSpPr>
        <p:spPr>
          <a:xfrm>
            <a:off x="723525" y="-291425"/>
            <a:ext cx="0" cy="6006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_1_1_1_1">
    <p:spTree>
      <p:nvGrpSpPr>
        <p:cNvPr id="549" name="Shape 549"/>
        <p:cNvGrpSpPr/>
        <p:nvPr/>
      </p:nvGrpSpPr>
      <p:grpSpPr>
        <a:xfrm>
          <a:off x="0" y="0"/>
          <a:ext cx="0" cy="0"/>
          <a:chOff x="0" y="0"/>
          <a:chExt cx="0" cy="0"/>
        </a:xfrm>
      </p:grpSpPr>
      <p:grpSp>
        <p:nvGrpSpPr>
          <p:cNvPr id="550" name="Google Shape;550;p34"/>
          <p:cNvGrpSpPr/>
          <p:nvPr/>
        </p:nvGrpSpPr>
        <p:grpSpPr>
          <a:xfrm>
            <a:off x="5131060" y="1199191"/>
            <a:ext cx="7634337" cy="7776286"/>
            <a:chOff x="5131060" y="1199191"/>
            <a:chExt cx="7634337" cy="7776286"/>
          </a:xfrm>
        </p:grpSpPr>
        <p:sp>
          <p:nvSpPr>
            <p:cNvPr id="551" name="Google Shape;551;p34"/>
            <p:cNvSpPr/>
            <p:nvPr/>
          </p:nvSpPr>
          <p:spPr>
            <a:xfrm flipH="1" rot="-7373547">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4"/>
            <p:cNvSpPr/>
            <p:nvPr/>
          </p:nvSpPr>
          <p:spPr>
            <a:xfrm flipH="1" rot="-7373547">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34"/>
          <p:cNvGrpSpPr/>
          <p:nvPr/>
        </p:nvGrpSpPr>
        <p:grpSpPr>
          <a:xfrm>
            <a:off x="-3360060" y="239715"/>
            <a:ext cx="6864805" cy="7906762"/>
            <a:chOff x="-3360060" y="239715"/>
            <a:chExt cx="6864805" cy="7906762"/>
          </a:xfrm>
        </p:grpSpPr>
        <p:sp>
          <p:nvSpPr>
            <p:cNvPr id="554" name="Google Shape;554;p34"/>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4"/>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34"/>
          <p:cNvGrpSpPr/>
          <p:nvPr/>
        </p:nvGrpSpPr>
        <p:grpSpPr>
          <a:xfrm>
            <a:off x="3713745" y="-3325550"/>
            <a:ext cx="8211561" cy="6465808"/>
            <a:chOff x="3713745" y="-3325550"/>
            <a:chExt cx="8211561" cy="6465808"/>
          </a:xfrm>
        </p:grpSpPr>
        <p:sp>
          <p:nvSpPr>
            <p:cNvPr id="557" name="Google Shape;557;p34"/>
            <p:cNvSpPr/>
            <p:nvPr/>
          </p:nvSpPr>
          <p:spPr>
            <a:xfrm flipH="1" rot="8937730">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4"/>
            <p:cNvSpPr/>
            <p:nvPr/>
          </p:nvSpPr>
          <p:spPr>
            <a:xfrm flipH="1" rot="8937730">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9" name="Google Shape;559;p34"/>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sp>
        <p:nvSpPr>
          <p:cNvPr id="560" name="Google Shape;560;p34"/>
          <p:cNvSpPr txBox="1"/>
          <p:nvPr>
            <p:ph type="title"/>
          </p:nvPr>
        </p:nvSpPr>
        <p:spPr>
          <a:xfrm>
            <a:off x="872400" y="538250"/>
            <a:ext cx="3146100" cy="63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800"/>
              <a:buNone/>
              <a:defRPr sz="6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1" name="Google Shape;561;p34"/>
          <p:cNvSpPr txBox="1"/>
          <p:nvPr>
            <p:ph idx="1" type="subTitle"/>
          </p:nvPr>
        </p:nvSpPr>
        <p:spPr>
          <a:xfrm>
            <a:off x="867950" y="1346300"/>
            <a:ext cx="2967900" cy="96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2" name="Google Shape;562;p34"/>
          <p:cNvSpPr/>
          <p:nvPr/>
        </p:nvSpPr>
        <p:spPr>
          <a:xfrm>
            <a:off x="4490473" y="3850650"/>
            <a:ext cx="1790405" cy="491977"/>
          </a:xfrm>
          <a:custGeom>
            <a:rect b="b" l="l" r="r" t="t"/>
            <a:pathLst>
              <a:path extrusionOk="0" h="18595" w="67671">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4"/>
          <p:cNvSpPr/>
          <p:nvPr/>
        </p:nvSpPr>
        <p:spPr>
          <a:xfrm>
            <a:off x="5908009" y="757675"/>
            <a:ext cx="1515014" cy="416712"/>
          </a:xfrm>
          <a:custGeom>
            <a:rect b="b" l="l" r="r" t="t"/>
            <a:pathLst>
              <a:path extrusionOk="0" h="16385" w="5957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4"/>
          <p:cNvSpPr/>
          <p:nvPr/>
        </p:nvSpPr>
        <p:spPr>
          <a:xfrm>
            <a:off x="3683450" y="1987914"/>
            <a:ext cx="875324" cy="215997"/>
          </a:xfrm>
          <a:custGeom>
            <a:rect b="b" l="l" r="r" t="t"/>
            <a:pathLst>
              <a:path extrusionOk="0" h="12099" w="49024">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4"/>
          <p:cNvSpPr txBox="1"/>
          <p:nvPr/>
        </p:nvSpPr>
        <p:spPr>
          <a:xfrm>
            <a:off x="872400" y="3356213"/>
            <a:ext cx="32412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b="1" lang="en" sz="1200">
                <a:solidFill>
                  <a:schemeClr val="lt2"/>
                </a:solidFill>
                <a:latin typeface="Assistant"/>
                <a:ea typeface="Assistant"/>
                <a:cs typeface="Assistant"/>
                <a:sym typeface="Assistant"/>
              </a:rPr>
              <a:t>CREDITS</a:t>
            </a:r>
            <a:r>
              <a:rPr lang="en" sz="1200">
                <a:solidFill>
                  <a:schemeClr val="lt2"/>
                </a:solidFill>
                <a:latin typeface="Assistant"/>
                <a:ea typeface="Assistant"/>
                <a:cs typeface="Assistant"/>
                <a:sym typeface="Assistant"/>
              </a:rPr>
              <a:t>:</a:t>
            </a:r>
            <a:r>
              <a:rPr lang="en" sz="1200">
                <a:solidFill>
                  <a:schemeClr val="dk1"/>
                </a:solidFill>
                <a:latin typeface="Assistant"/>
                <a:ea typeface="Assistant"/>
                <a:cs typeface="Assistant"/>
                <a:sym typeface="Assistant"/>
              </a:rPr>
              <a:t> This presentation template was created by </a:t>
            </a:r>
            <a:r>
              <a:rPr b="1" lang="en" sz="1200">
                <a:solidFill>
                  <a:schemeClr val="lt2"/>
                </a:solidFill>
                <a:uFill>
                  <a:noFill/>
                </a:uFill>
                <a:latin typeface="Assistant"/>
                <a:ea typeface="Assistant"/>
                <a:cs typeface="Assistant"/>
                <a:sym typeface="Assistant"/>
                <a:hlinkClick r:id="rId2">
                  <a:extLst>
                    <a:ext uri="{A12FA001-AC4F-418D-AE19-62706E023703}">
                      <ahyp:hlinkClr val="tx"/>
                    </a:ext>
                  </a:extLst>
                </a:hlinkClick>
              </a:rPr>
              <a:t>Slidesgo</a:t>
            </a:r>
            <a:r>
              <a:rPr lang="en" sz="1200">
                <a:solidFill>
                  <a:schemeClr val="dk1"/>
                </a:solidFill>
                <a:latin typeface="Assistant"/>
                <a:ea typeface="Assistant"/>
                <a:cs typeface="Assistant"/>
                <a:sym typeface="Assistant"/>
              </a:rPr>
              <a:t>, including icons by </a:t>
            </a:r>
            <a:r>
              <a:rPr b="1" lang="en" sz="1200">
                <a:solidFill>
                  <a:schemeClr val="lt2"/>
                </a:solidFill>
                <a:uFill>
                  <a:noFill/>
                </a:uFill>
                <a:latin typeface="Assistant"/>
                <a:ea typeface="Assistant"/>
                <a:cs typeface="Assistant"/>
                <a:sym typeface="Assistant"/>
                <a:hlinkClick r:id="rId3">
                  <a:extLst>
                    <a:ext uri="{A12FA001-AC4F-418D-AE19-62706E023703}">
                      <ahyp:hlinkClr val="tx"/>
                    </a:ext>
                  </a:extLst>
                </a:hlinkClick>
              </a:rPr>
              <a:t>Flaticon</a:t>
            </a:r>
            <a:r>
              <a:rPr b="1" lang="en" sz="1200">
                <a:solidFill>
                  <a:schemeClr val="dk1"/>
                </a:solidFill>
                <a:latin typeface="Assistant"/>
                <a:ea typeface="Assistant"/>
                <a:cs typeface="Assistant"/>
                <a:sym typeface="Assistant"/>
              </a:rPr>
              <a:t> </a:t>
            </a:r>
            <a:r>
              <a:rPr lang="en" sz="1200">
                <a:solidFill>
                  <a:schemeClr val="dk1"/>
                </a:solidFill>
                <a:latin typeface="Assistant"/>
                <a:ea typeface="Assistant"/>
                <a:cs typeface="Assistant"/>
                <a:sym typeface="Assistant"/>
              </a:rPr>
              <a:t>and infographics &amp; images by </a:t>
            </a:r>
            <a:r>
              <a:rPr b="1" lang="en" sz="1200">
                <a:solidFill>
                  <a:schemeClr val="lt2"/>
                </a:solidFill>
                <a:uFill>
                  <a:noFill/>
                </a:uFill>
                <a:latin typeface="Assistant"/>
                <a:ea typeface="Assistant"/>
                <a:cs typeface="Assistant"/>
                <a:sym typeface="Assistant"/>
                <a:hlinkClick r:id="rId4">
                  <a:extLst>
                    <a:ext uri="{A12FA001-AC4F-418D-AE19-62706E023703}">
                      <ahyp:hlinkClr val="tx"/>
                    </a:ext>
                  </a:extLst>
                </a:hlinkClick>
              </a:rPr>
              <a:t>Freepik</a:t>
            </a:r>
            <a:endParaRPr b="1" sz="1200">
              <a:solidFill>
                <a:schemeClr val="lt2"/>
              </a:solidFill>
              <a:latin typeface="Assistant"/>
              <a:ea typeface="Assistant"/>
              <a:cs typeface="Assistant"/>
              <a:sym typeface="Assistant"/>
            </a:endParaRPr>
          </a:p>
        </p:txBody>
      </p:sp>
      <p:cxnSp>
        <p:nvCxnSpPr>
          <p:cNvPr id="566" name="Google Shape;566;p34"/>
          <p:cNvCxnSpPr/>
          <p:nvPr/>
        </p:nvCxnSpPr>
        <p:spPr>
          <a:xfrm>
            <a:off x="723525" y="-291425"/>
            <a:ext cx="0" cy="6006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_1_1_1_1_1_1">
    <p:spTree>
      <p:nvGrpSpPr>
        <p:cNvPr id="567" name="Shape 567"/>
        <p:cNvGrpSpPr/>
        <p:nvPr/>
      </p:nvGrpSpPr>
      <p:grpSpPr>
        <a:xfrm>
          <a:off x="0" y="0"/>
          <a:ext cx="0" cy="0"/>
          <a:chOff x="0" y="0"/>
          <a:chExt cx="0" cy="0"/>
        </a:xfrm>
      </p:grpSpPr>
      <p:grpSp>
        <p:nvGrpSpPr>
          <p:cNvPr id="568" name="Google Shape;568;p35"/>
          <p:cNvGrpSpPr/>
          <p:nvPr/>
        </p:nvGrpSpPr>
        <p:grpSpPr>
          <a:xfrm>
            <a:off x="5131060" y="1199191"/>
            <a:ext cx="7634337" cy="7776286"/>
            <a:chOff x="5131060" y="1199191"/>
            <a:chExt cx="7634337" cy="7776286"/>
          </a:xfrm>
        </p:grpSpPr>
        <p:sp>
          <p:nvSpPr>
            <p:cNvPr id="569" name="Google Shape;569;p35"/>
            <p:cNvSpPr/>
            <p:nvPr/>
          </p:nvSpPr>
          <p:spPr>
            <a:xfrm flipH="1" rot="-7373547">
              <a:off x="7314855" y="224311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5"/>
            <p:cNvSpPr/>
            <p:nvPr/>
          </p:nvSpPr>
          <p:spPr>
            <a:xfrm flipH="1" rot="-7373547">
              <a:off x="5805919" y="37257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35"/>
          <p:cNvGrpSpPr/>
          <p:nvPr/>
        </p:nvGrpSpPr>
        <p:grpSpPr>
          <a:xfrm>
            <a:off x="-3360060" y="239715"/>
            <a:ext cx="6864805" cy="7906762"/>
            <a:chOff x="-3360060" y="239715"/>
            <a:chExt cx="6864805" cy="7906762"/>
          </a:xfrm>
        </p:grpSpPr>
        <p:sp>
          <p:nvSpPr>
            <p:cNvPr id="572" name="Google Shape;572;p35"/>
            <p:cNvSpPr/>
            <p:nvPr/>
          </p:nvSpPr>
          <p:spPr>
            <a:xfrm rot="-9479323">
              <a:off x="-2746002" y="9813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5"/>
            <p:cNvSpPr/>
            <p:nvPr/>
          </p:nvSpPr>
          <p:spPr>
            <a:xfrm rot="-9479323">
              <a:off x="-1884797" y="3198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35"/>
          <p:cNvGrpSpPr/>
          <p:nvPr/>
        </p:nvGrpSpPr>
        <p:grpSpPr>
          <a:xfrm>
            <a:off x="3713745" y="-3325550"/>
            <a:ext cx="8211561" cy="6465808"/>
            <a:chOff x="3713745" y="-3325550"/>
            <a:chExt cx="8211561" cy="6465808"/>
          </a:xfrm>
        </p:grpSpPr>
        <p:sp>
          <p:nvSpPr>
            <p:cNvPr id="575" name="Google Shape;575;p35"/>
            <p:cNvSpPr/>
            <p:nvPr/>
          </p:nvSpPr>
          <p:spPr>
            <a:xfrm flipH="1" rot="8937730">
              <a:off x="4455915" y="-19957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5"/>
            <p:cNvSpPr/>
            <p:nvPr/>
          </p:nvSpPr>
          <p:spPr>
            <a:xfrm flipH="1" rot="8937730">
              <a:off x="6407376" y="-23953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77" name="Google Shape;577;p35"/>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578" name="Google Shape;578;p35"/>
          <p:cNvCxnSpPr/>
          <p:nvPr/>
        </p:nvCxnSpPr>
        <p:spPr>
          <a:xfrm rot="10800000">
            <a:off x="8432275" y="-291425"/>
            <a:ext cx="0" cy="6006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_1_1_1_1_1_1_1">
    <p:spTree>
      <p:nvGrpSpPr>
        <p:cNvPr id="579" name="Shape 579"/>
        <p:cNvGrpSpPr/>
        <p:nvPr/>
      </p:nvGrpSpPr>
      <p:grpSpPr>
        <a:xfrm>
          <a:off x="0" y="0"/>
          <a:ext cx="0" cy="0"/>
          <a:chOff x="0" y="0"/>
          <a:chExt cx="0" cy="0"/>
        </a:xfrm>
      </p:grpSpPr>
      <p:grpSp>
        <p:nvGrpSpPr>
          <p:cNvPr id="580" name="Google Shape;580;p36"/>
          <p:cNvGrpSpPr/>
          <p:nvPr/>
        </p:nvGrpSpPr>
        <p:grpSpPr>
          <a:xfrm>
            <a:off x="486035" y="2410941"/>
            <a:ext cx="8332762" cy="6756511"/>
            <a:chOff x="486035" y="2410941"/>
            <a:chExt cx="8332762" cy="6756511"/>
          </a:xfrm>
        </p:grpSpPr>
        <p:sp>
          <p:nvSpPr>
            <p:cNvPr id="581" name="Google Shape;581;p36"/>
            <p:cNvSpPr/>
            <p:nvPr/>
          </p:nvSpPr>
          <p:spPr>
            <a:xfrm flipH="1" rot="-7373547">
              <a:off x="3368255" y="345486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flipH="1" rot="-7373547">
              <a:off x="1160894" y="3917679"/>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36"/>
          <p:cNvGrpSpPr/>
          <p:nvPr/>
        </p:nvGrpSpPr>
        <p:grpSpPr>
          <a:xfrm>
            <a:off x="5163454" y="-3342526"/>
            <a:ext cx="7453230" cy="6444244"/>
            <a:chOff x="5163454" y="-3342526"/>
            <a:chExt cx="7453230" cy="6444244"/>
          </a:xfrm>
        </p:grpSpPr>
        <p:sp>
          <p:nvSpPr>
            <p:cNvPr id="584" name="Google Shape;584;p36"/>
            <p:cNvSpPr/>
            <p:nvPr/>
          </p:nvSpPr>
          <p:spPr>
            <a:xfrm rot="-684568">
              <a:off x="7472349" y="-1535077"/>
              <a:ext cx="4775572" cy="4205991"/>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rot="-684568">
              <a:off x="5532218" y="-2911721"/>
              <a:ext cx="4775572" cy="4205991"/>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36"/>
          <p:cNvGrpSpPr/>
          <p:nvPr/>
        </p:nvGrpSpPr>
        <p:grpSpPr>
          <a:xfrm>
            <a:off x="-3619919" y="-3590942"/>
            <a:ext cx="8097589" cy="7310417"/>
            <a:chOff x="-3619919" y="-3590942"/>
            <a:chExt cx="8097589" cy="7310417"/>
          </a:xfrm>
        </p:grpSpPr>
        <p:sp>
          <p:nvSpPr>
            <p:cNvPr id="587" name="Google Shape;587;p36"/>
            <p:cNvSpPr/>
            <p:nvPr/>
          </p:nvSpPr>
          <p:spPr>
            <a:xfrm flipH="1" rot="8937730">
              <a:off x="-1040260" y="-26606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6"/>
            <p:cNvSpPr/>
            <p:nvPr/>
          </p:nvSpPr>
          <p:spPr>
            <a:xfrm flipH="1" rot="8937730">
              <a:off x="-2877749" y="-1416575"/>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9" name="Google Shape;589;p36"/>
          <p:cNvCxnSpPr/>
          <p:nvPr/>
        </p:nvCxnSpPr>
        <p:spPr>
          <a:xfrm rot="10800000">
            <a:off x="843227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590" name="Google Shape;590;p36"/>
          <p:cNvCxnSpPr/>
          <p:nvPr/>
        </p:nvCxnSpPr>
        <p:spPr>
          <a:xfrm rot="10800000">
            <a:off x="-52950" y="541350"/>
            <a:ext cx="9249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_1_1_1_1_1_1_1_1">
    <p:spTree>
      <p:nvGrpSpPr>
        <p:cNvPr id="591" name="Shape 591"/>
        <p:cNvGrpSpPr/>
        <p:nvPr/>
      </p:nvGrpSpPr>
      <p:grpSpPr>
        <a:xfrm>
          <a:off x="0" y="0"/>
          <a:ext cx="0" cy="0"/>
          <a:chOff x="0" y="0"/>
          <a:chExt cx="0" cy="0"/>
        </a:xfrm>
      </p:grpSpPr>
      <p:grpSp>
        <p:nvGrpSpPr>
          <p:cNvPr id="592" name="Google Shape;592;p37"/>
          <p:cNvGrpSpPr/>
          <p:nvPr/>
        </p:nvGrpSpPr>
        <p:grpSpPr>
          <a:xfrm>
            <a:off x="4123110" y="-3743873"/>
            <a:ext cx="8475637" cy="6743289"/>
            <a:chOff x="4123110" y="-3743873"/>
            <a:chExt cx="8475637" cy="6743289"/>
          </a:xfrm>
        </p:grpSpPr>
        <p:sp>
          <p:nvSpPr>
            <p:cNvPr id="593" name="Google Shape;593;p37"/>
            <p:cNvSpPr/>
            <p:nvPr/>
          </p:nvSpPr>
          <p:spPr>
            <a:xfrm flipH="1" rot="-7373547">
              <a:off x="7148205" y="-2250358"/>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7"/>
            <p:cNvSpPr/>
            <p:nvPr/>
          </p:nvSpPr>
          <p:spPr>
            <a:xfrm flipH="1" rot="-7373547">
              <a:off x="4797969" y="-2699946"/>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37"/>
          <p:cNvGrpSpPr/>
          <p:nvPr/>
        </p:nvGrpSpPr>
        <p:grpSpPr>
          <a:xfrm>
            <a:off x="5295395" y="1376290"/>
            <a:ext cx="7666345" cy="7168187"/>
            <a:chOff x="5295395" y="1376290"/>
            <a:chExt cx="7666345" cy="7168187"/>
          </a:xfrm>
        </p:grpSpPr>
        <p:sp>
          <p:nvSpPr>
            <p:cNvPr id="596" name="Google Shape;596;p37"/>
            <p:cNvSpPr/>
            <p:nvPr/>
          </p:nvSpPr>
          <p:spPr>
            <a:xfrm rot="-9479323">
              <a:off x="7572198" y="21179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7"/>
            <p:cNvSpPr/>
            <p:nvPr/>
          </p:nvSpPr>
          <p:spPr>
            <a:xfrm rot="-9479323">
              <a:off x="5909453" y="3596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37"/>
          <p:cNvGrpSpPr/>
          <p:nvPr/>
        </p:nvGrpSpPr>
        <p:grpSpPr>
          <a:xfrm>
            <a:off x="-3674482" y="-3405375"/>
            <a:ext cx="6803714" cy="8558108"/>
            <a:chOff x="-3674482" y="-3405375"/>
            <a:chExt cx="6803714" cy="8558108"/>
          </a:xfrm>
        </p:grpSpPr>
        <p:sp>
          <p:nvSpPr>
            <p:cNvPr id="599" name="Google Shape;599;p37"/>
            <p:cNvSpPr/>
            <p:nvPr/>
          </p:nvSpPr>
          <p:spPr>
            <a:xfrm flipH="1" rot="8937730">
              <a:off x="-2388698" y="16683"/>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7"/>
            <p:cNvSpPr/>
            <p:nvPr/>
          </p:nvSpPr>
          <p:spPr>
            <a:xfrm flipH="1" rot="8937730">
              <a:off x="-2932312" y="-2475125"/>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01" name="Google Shape;601;p37"/>
          <p:cNvCxnSpPr/>
          <p:nvPr/>
        </p:nvCxnSpPr>
        <p:spPr>
          <a:xfrm rot="10800000">
            <a:off x="-52950" y="541350"/>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602" name="Google Shape;602;p37"/>
          <p:cNvCxnSpPr/>
          <p:nvPr/>
        </p:nvCxnSpPr>
        <p:spPr>
          <a:xfrm rot="10800000">
            <a:off x="8432275" y="-291425"/>
            <a:ext cx="0" cy="6006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_1_1_1_1_1_1_1_1_1">
    <p:spTree>
      <p:nvGrpSpPr>
        <p:cNvPr id="603" name="Shape 603"/>
        <p:cNvGrpSpPr/>
        <p:nvPr/>
      </p:nvGrpSpPr>
      <p:grpSpPr>
        <a:xfrm>
          <a:off x="0" y="0"/>
          <a:ext cx="0" cy="0"/>
          <a:chOff x="0" y="0"/>
          <a:chExt cx="0" cy="0"/>
        </a:xfrm>
      </p:grpSpPr>
      <p:sp>
        <p:nvSpPr>
          <p:cNvPr id="604" name="Google Shape;604;p38"/>
          <p:cNvSpPr/>
          <p:nvPr/>
        </p:nvSpPr>
        <p:spPr>
          <a:xfrm>
            <a:off x="-7675" y="-7675"/>
            <a:ext cx="9144000" cy="5151300"/>
          </a:xfrm>
          <a:prstGeom prst="rect">
            <a:avLst/>
          </a:prstGeom>
          <a:solidFill>
            <a:srgbClr val="ECF1EF">
              <a:alpha val="324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 name="Google Shape;605;p38"/>
          <p:cNvGrpSpPr/>
          <p:nvPr/>
        </p:nvGrpSpPr>
        <p:grpSpPr>
          <a:xfrm>
            <a:off x="6098010" y="-76147"/>
            <a:ext cx="6898912" cy="8221436"/>
            <a:chOff x="6098010" y="-76147"/>
            <a:chExt cx="6898912" cy="8221436"/>
          </a:xfrm>
        </p:grpSpPr>
        <p:sp>
          <p:nvSpPr>
            <p:cNvPr id="606" name="Google Shape;606;p38"/>
            <p:cNvSpPr/>
            <p:nvPr/>
          </p:nvSpPr>
          <p:spPr>
            <a:xfrm flipH="1" rot="-7373547">
              <a:off x="7546380" y="967780"/>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8"/>
            <p:cNvSpPr/>
            <p:nvPr/>
          </p:nvSpPr>
          <p:spPr>
            <a:xfrm flipH="1" rot="-7373547">
              <a:off x="6772869" y="2895516"/>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38"/>
          <p:cNvGrpSpPr/>
          <p:nvPr/>
        </p:nvGrpSpPr>
        <p:grpSpPr>
          <a:xfrm>
            <a:off x="-1158130" y="-3601823"/>
            <a:ext cx="8329245" cy="6020613"/>
            <a:chOff x="-1158130" y="-3601823"/>
            <a:chExt cx="8329245" cy="6020613"/>
          </a:xfrm>
        </p:grpSpPr>
        <p:sp>
          <p:nvSpPr>
            <p:cNvPr id="609" name="Google Shape;609;p38"/>
            <p:cNvSpPr/>
            <p:nvPr/>
          </p:nvSpPr>
          <p:spPr>
            <a:xfrm rot="-9479323">
              <a:off x="1781573" y="-2528768"/>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8"/>
            <p:cNvSpPr/>
            <p:nvPr/>
          </p:nvSpPr>
          <p:spPr>
            <a:xfrm rot="-9479323">
              <a:off x="-544072" y="-2860181"/>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38"/>
          <p:cNvGrpSpPr/>
          <p:nvPr/>
        </p:nvGrpSpPr>
        <p:grpSpPr>
          <a:xfrm>
            <a:off x="-3844344" y="1217550"/>
            <a:ext cx="8211439" cy="7119658"/>
            <a:chOff x="-3844344" y="1217550"/>
            <a:chExt cx="8211439" cy="7119658"/>
          </a:xfrm>
        </p:grpSpPr>
        <p:sp>
          <p:nvSpPr>
            <p:cNvPr id="612" name="Google Shape;612;p38"/>
            <p:cNvSpPr/>
            <p:nvPr/>
          </p:nvSpPr>
          <p:spPr>
            <a:xfrm flipH="1" rot="8937730">
              <a:off x="-1150835" y="3201158"/>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flipH="1" rot="8937730">
              <a:off x="-3102174" y="21478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14" name="Google Shape;614;p38"/>
          <p:cNvCxnSpPr/>
          <p:nvPr/>
        </p:nvCxnSpPr>
        <p:spPr>
          <a:xfrm rot="10800000">
            <a:off x="843227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615" name="Google Shape;615;p38"/>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grpSp>
        <p:nvGrpSpPr>
          <p:cNvPr id="63" name="Google Shape;63;p5"/>
          <p:cNvGrpSpPr/>
          <p:nvPr/>
        </p:nvGrpSpPr>
        <p:grpSpPr>
          <a:xfrm>
            <a:off x="486035" y="2410941"/>
            <a:ext cx="8332762" cy="6756511"/>
            <a:chOff x="486035" y="2410941"/>
            <a:chExt cx="8332762" cy="6756511"/>
          </a:xfrm>
        </p:grpSpPr>
        <p:sp>
          <p:nvSpPr>
            <p:cNvPr id="64" name="Google Shape;64;p5"/>
            <p:cNvSpPr/>
            <p:nvPr/>
          </p:nvSpPr>
          <p:spPr>
            <a:xfrm flipH="1" rot="-7373547">
              <a:off x="3368255" y="345486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flipH="1" rot="-7373547">
              <a:off x="1160894" y="3917679"/>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5"/>
          <p:cNvGrpSpPr/>
          <p:nvPr/>
        </p:nvGrpSpPr>
        <p:grpSpPr>
          <a:xfrm>
            <a:off x="5163454" y="-3342526"/>
            <a:ext cx="7453230" cy="6444244"/>
            <a:chOff x="5163454" y="-3342526"/>
            <a:chExt cx="7453230" cy="6444244"/>
          </a:xfrm>
        </p:grpSpPr>
        <p:sp>
          <p:nvSpPr>
            <p:cNvPr id="67" name="Google Shape;67;p5"/>
            <p:cNvSpPr/>
            <p:nvPr/>
          </p:nvSpPr>
          <p:spPr>
            <a:xfrm rot="-684568">
              <a:off x="7472349" y="-1535077"/>
              <a:ext cx="4775572" cy="4205991"/>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rot="-684568">
              <a:off x="5532218" y="-2911721"/>
              <a:ext cx="4775572" cy="4205991"/>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5"/>
          <p:cNvGrpSpPr/>
          <p:nvPr/>
        </p:nvGrpSpPr>
        <p:grpSpPr>
          <a:xfrm>
            <a:off x="-3619919" y="-3590942"/>
            <a:ext cx="8097589" cy="7310417"/>
            <a:chOff x="-3619919" y="-3590942"/>
            <a:chExt cx="8097589" cy="7310417"/>
          </a:xfrm>
        </p:grpSpPr>
        <p:sp>
          <p:nvSpPr>
            <p:cNvPr id="70" name="Google Shape;70;p5"/>
            <p:cNvSpPr/>
            <p:nvPr/>
          </p:nvSpPr>
          <p:spPr>
            <a:xfrm flipH="1" rot="8937730">
              <a:off x="-1040260" y="-2660692"/>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flipH="1" rot="8937730">
              <a:off x="-2877749" y="-1416575"/>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5"/>
          <p:cNvSpPr txBox="1"/>
          <p:nvPr>
            <p:ph type="title"/>
          </p:nvPr>
        </p:nvSpPr>
        <p:spPr>
          <a:xfrm>
            <a:off x="803743" y="2334744"/>
            <a:ext cx="29319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3" name="Google Shape;73;p5"/>
          <p:cNvSpPr txBox="1"/>
          <p:nvPr>
            <p:ph idx="1" type="subTitle"/>
          </p:nvPr>
        </p:nvSpPr>
        <p:spPr>
          <a:xfrm>
            <a:off x="715550" y="2746350"/>
            <a:ext cx="3256200" cy="118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 name="Google Shape;74;p5"/>
          <p:cNvSpPr txBox="1"/>
          <p:nvPr>
            <p:ph idx="2" type="title"/>
          </p:nvPr>
        </p:nvSpPr>
        <p:spPr>
          <a:xfrm>
            <a:off x="4605782" y="2334744"/>
            <a:ext cx="2931900" cy="4116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5" name="Google Shape;75;p5"/>
          <p:cNvSpPr txBox="1"/>
          <p:nvPr>
            <p:ph idx="3" type="subTitle"/>
          </p:nvPr>
        </p:nvSpPr>
        <p:spPr>
          <a:xfrm>
            <a:off x="4517600" y="2746350"/>
            <a:ext cx="3256200" cy="118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76" name="Google Shape;76;p5"/>
          <p:cNvCxnSpPr/>
          <p:nvPr/>
        </p:nvCxnSpPr>
        <p:spPr>
          <a:xfrm rot="10800000">
            <a:off x="843227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77" name="Google Shape;77;p5"/>
          <p:cNvCxnSpPr/>
          <p:nvPr/>
        </p:nvCxnSpPr>
        <p:spPr>
          <a:xfrm rot="10800000">
            <a:off x="-52950" y="541350"/>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78" name="Google Shape;78;p5"/>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6"/>
          <p:cNvSpPr txBox="1"/>
          <p:nvPr>
            <p:ph type="title"/>
          </p:nvPr>
        </p:nvSpPr>
        <p:spPr>
          <a:xfrm>
            <a:off x="711725" y="445025"/>
            <a:ext cx="7720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1" name="Google Shape;81;p6"/>
          <p:cNvGrpSpPr/>
          <p:nvPr/>
        </p:nvGrpSpPr>
        <p:grpSpPr>
          <a:xfrm flipH="1">
            <a:off x="2489786" y="1980291"/>
            <a:ext cx="8612913" cy="6820461"/>
            <a:chOff x="105897" y="2478041"/>
            <a:chExt cx="8612913" cy="6820461"/>
          </a:xfrm>
        </p:grpSpPr>
        <p:sp>
          <p:nvSpPr>
            <p:cNvPr id="82" name="Google Shape;82;p6"/>
            <p:cNvSpPr/>
            <p:nvPr/>
          </p:nvSpPr>
          <p:spPr>
            <a:xfrm flipH="1" rot="-7373547">
              <a:off x="780755" y="352196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flipH="1" rot="-7373547">
              <a:off x="3268269" y="4048729"/>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6"/>
          <p:cNvGrpSpPr/>
          <p:nvPr/>
        </p:nvGrpSpPr>
        <p:grpSpPr>
          <a:xfrm flipH="1">
            <a:off x="-3563219" y="-3467298"/>
            <a:ext cx="7418870" cy="7678213"/>
            <a:chOff x="11683645" y="2355302"/>
            <a:chExt cx="7418870" cy="7678213"/>
          </a:xfrm>
        </p:grpSpPr>
        <p:sp>
          <p:nvSpPr>
            <p:cNvPr id="85" name="Google Shape;85;p6"/>
            <p:cNvSpPr/>
            <p:nvPr/>
          </p:nvSpPr>
          <p:spPr>
            <a:xfrm rot="-9479323">
              <a:off x="13712973" y="50859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rot="-9479323">
              <a:off x="12297703" y="30969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6"/>
          <p:cNvGrpSpPr/>
          <p:nvPr/>
        </p:nvGrpSpPr>
        <p:grpSpPr>
          <a:xfrm flipH="1">
            <a:off x="4544801" y="-3994000"/>
            <a:ext cx="8308564" cy="6479858"/>
            <a:chOff x="-8619394" y="1263425"/>
            <a:chExt cx="8308564" cy="6479858"/>
          </a:xfrm>
        </p:grpSpPr>
        <p:sp>
          <p:nvSpPr>
            <p:cNvPr id="88" name="Google Shape;88;p6"/>
            <p:cNvSpPr/>
            <p:nvPr/>
          </p:nvSpPr>
          <p:spPr>
            <a:xfrm flipH="1" rot="8937730">
              <a:off x="-5828760" y="2607233"/>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flipH="1" rot="8937730">
              <a:off x="-7877224" y="2193675"/>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0" name="Google Shape;90;p6"/>
          <p:cNvCxnSpPr/>
          <p:nvPr/>
        </p:nvCxnSpPr>
        <p:spPr>
          <a:xfrm rot="10800000">
            <a:off x="-47050" y="1105950"/>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91" name="Google Shape;91;p6"/>
          <p:cNvCxnSpPr/>
          <p:nvPr/>
        </p:nvCxnSpPr>
        <p:spPr>
          <a:xfrm>
            <a:off x="8432275" y="-291425"/>
            <a:ext cx="0" cy="6006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grpSp>
        <p:nvGrpSpPr>
          <p:cNvPr id="93" name="Google Shape;93;p7"/>
          <p:cNvGrpSpPr/>
          <p:nvPr/>
        </p:nvGrpSpPr>
        <p:grpSpPr>
          <a:xfrm>
            <a:off x="105897" y="2478041"/>
            <a:ext cx="8612913" cy="6820461"/>
            <a:chOff x="105897" y="2478041"/>
            <a:chExt cx="8612913" cy="6820461"/>
          </a:xfrm>
        </p:grpSpPr>
        <p:sp>
          <p:nvSpPr>
            <p:cNvPr id="94" name="Google Shape;94;p7"/>
            <p:cNvSpPr/>
            <p:nvPr/>
          </p:nvSpPr>
          <p:spPr>
            <a:xfrm flipH="1" rot="-7373547">
              <a:off x="780755" y="3521967"/>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flipH="1" rot="-7373547">
              <a:off x="3268269" y="4048729"/>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7"/>
          <p:cNvGrpSpPr/>
          <p:nvPr/>
        </p:nvGrpSpPr>
        <p:grpSpPr>
          <a:xfrm>
            <a:off x="5434495" y="-3768023"/>
            <a:ext cx="7418870" cy="7678213"/>
            <a:chOff x="11683645" y="2355302"/>
            <a:chExt cx="7418870" cy="7678213"/>
          </a:xfrm>
        </p:grpSpPr>
        <p:sp>
          <p:nvSpPr>
            <p:cNvPr id="97" name="Google Shape;97;p7"/>
            <p:cNvSpPr/>
            <p:nvPr/>
          </p:nvSpPr>
          <p:spPr>
            <a:xfrm rot="-9479323">
              <a:off x="13712973" y="5085957"/>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rot="-9479323">
              <a:off x="12297703" y="309694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7"/>
          <p:cNvGrpSpPr/>
          <p:nvPr/>
        </p:nvGrpSpPr>
        <p:grpSpPr>
          <a:xfrm>
            <a:off x="-2287694" y="-3994000"/>
            <a:ext cx="8308564" cy="6479858"/>
            <a:chOff x="-8619394" y="1263425"/>
            <a:chExt cx="8308564" cy="6479858"/>
          </a:xfrm>
        </p:grpSpPr>
        <p:sp>
          <p:nvSpPr>
            <p:cNvPr id="100" name="Google Shape;100;p7"/>
            <p:cNvSpPr/>
            <p:nvPr/>
          </p:nvSpPr>
          <p:spPr>
            <a:xfrm flipH="1" rot="8937730">
              <a:off x="-5828760" y="2607233"/>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flipH="1" rot="8937730">
              <a:off x="-7877224" y="2193675"/>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7"/>
          <p:cNvSpPr txBox="1"/>
          <p:nvPr>
            <p:ph type="title"/>
          </p:nvPr>
        </p:nvSpPr>
        <p:spPr>
          <a:xfrm>
            <a:off x="1169675" y="1719650"/>
            <a:ext cx="3479400" cy="6822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7"/>
          <p:cNvSpPr txBox="1"/>
          <p:nvPr>
            <p:ph idx="1" type="subTitle"/>
          </p:nvPr>
        </p:nvSpPr>
        <p:spPr>
          <a:xfrm>
            <a:off x="1093475" y="2546375"/>
            <a:ext cx="4097400" cy="89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4" name="Google Shape;104;p7"/>
          <p:cNvCxnSpPr/>
          <p:nvPr/>
        </p:nvCxnSpPr>
        <p:spPr>
          <a:xfrm>
            <a:off x="-47050" y="544306"/>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105" name="Google Shape;105;p7"/>
          <p:cNvCxnSpPr/>
          <p:nvPr/>
        </p:nvCxnSpPr>
        <p:spPr>
          <a:xfrm>
            <a:off x="72352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106" name="Google Shape;106;p7"/>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7" name="Shape 107"/>
        <p:cNvGrpSpPr/>
        <p:nvPr/>
      </p:nvGrpSpPr>
      <p:grpSpPr>
        <a:xfrm>
          <a:off x="0" y="0"/>
          <a:ext cx="0" cy="0"/>
          <a:chOff x="0" y="0"/>
          <a:chExt cx="0" cy="0"/>
        </a:xfrm>
      </p:grpSpPr>
      <p:grpSp>
        <p:nvGrpSpPr>
          <p:cNvPr id="108" name="Google Shape;108;p8"/>
          <p:cNvGrpSpPr/>
          <p:nvPr/>
        </p:nvGrpSpPr>
        <p:grpSpPr>
          <a:xfrm>
            <a:off x="4123110" y="-3743873"/>
            <a:ext cx="8475637" cy="6743289"/>
            <a:chOff x="4123110" y="-3743873"/>
            <a:chExt cx="8475637" cy="6743289"/>
          </a:xfrm>
        </p:grpSpPr>
        <p:sp>
          <p:nvSpPr>
            <p:cNvPr id="109" name="Google Shape;109;p8"/>
            <p:cNvSpPr/>
            <p:nvPr/>
          </p:nvSpPr>
          <p:spPr>
            <a:xfrm flipH="1" rot="-7373547">
              <a:off x="7148205" y="-2250358"/>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flipH="1" rot="-7373547">
              <a:off x="4797969" y="-2699946"/>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8"/>
          <p:cNvGrpSpPr/>
          <p:nvPr/>
        </p:nvGrpSpPr>
        <p:grpSpPr>
          <a:xfrm>
            <a:off x="5295395" y="1376290"/>
            <a:ext cx="7666345" cy="7168187"/>
            <a:chOff x="5295395" y="1376290"/>
            <a:chExt cx="7666345" cy="7168187"/>
          </a:xfrm>
        </p:grpSpPr>
        <p:sp>
          <p:nvSpPr>
            <p:cNvPr id="112" name="Google Shape;112;p8"/>
            <p:cNvSpPr/>
            <p:nvPr/>
          </p:nvSpPr>
          <p:spPr>
            <a:xfrm rot="-9479323">
              <a:off x="7572198" y="21179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rot="-9479323">
              <a:off x="5909453" y="3596919"/>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8"/>
          <p:cNvGrpSpPr/>
          <p:nvPr/>
        </p:nvGrpSpPr>
        <p:grpSpPr>
          <a:xfrm>
            <a:off x="-3674482" y="-3405375"/>
            <a:ext cx="6803714" cy="8558108"/>
            <a:chOff x="-3674482" y="-3405375"/>
            <a:chExt cx="6803714" cy="8558108"/>
          </a:xfrm>
        </p:grpSpPr>
        <p:sp>
          <p:nvSpPr>
            <p:cNvPr id="115" name="Google Shape;115;p8"/>
            <p:cNvSpPr/>
            <p:nvPr/>
          </p:nvSpPr>
          <p:spPr>
            <a:xfrm flipH="1" rot="8937730">
              <a:off x="-2388698" y="16683"/>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flipH="1" rot="8937730">
              <a:off x="-2932312" y="-2475125"/>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8"/>
          <p:cNvSpPr txBox="1"/>
          <p:nvPr>
            <p:ph type="title"/>
          </p:nvPr>
        </p:nvSpPr>
        <p:spPr>
          <a:xfrm>
            <a:off x="2418225" y="1012075"/>
            <a:ext cx="5556600" cy="2106300"/>
          </a:xfrm>
          <a:prstGeom prst="rect">
            <a:avLst/>
          </a:prstGeom>
          <a:ln>
            <a:noFill/>
          </a:ln>
        </p:spPr>
        <p:txBody>
          <a:bodyPr anchorCtr="0" anchor="ctr" bIns="91425" lIns="91425" spcFirstLastPara="1" rIns="91425" wrap="square" tIns="91425">
            <a:noAutofit/>
          </a:bodyPr>
          <a:lstStyle>
            <a:lvl1pPr lvl="0" algn="r">
              <a:lnSpc>
                <a:spcPct val="90000"/>
              </a:lnSpc>
              <a:spcBef>
                <a:spcPts val="0"/>
              </a:spcBef>
              <a:spcAft>
                <a:spcPts val="0"/>
              </a:spcAft>
              <a:buSzPts val="4800"/>
              <a:buNone/>
              <a:defRPr sz="6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118" name="Google Shape;118;p8"/>
          <p:cNvCxnSpPr/>
          <p:nvPr/>
        </p:nvCxnSpPr>
        <p:spPr>
          <a:xfrm rot="10800000">
            <a:off x="-52950" y="541350"/>
            <a:ext cx="9249900" cy="0"/>
          </a:xfrm>
          <a:prstGeom prst="straightConnector1">
            <a:avLst/>
          </a:prstGeom>
          <a:noFill/>
          <a:ln cap="flat" cmpd="sng" w="9525">
            <a:solidFill>
              <a:schemeClr val="dk1"/>
            </a:solidFill>
            <a:prstDash val="solid"/>
            <a:round/>
            <a:headEnd len="med" w="med" type="none"/>
            <a:tailEnd len="med" w="med" type="none"/>
          </a:ln>
        </p:spPr>
      </p:cxnSp>
      <p:cxnSp>
        <p:nvCxnSpPr>
          <p:cNvPr id="119" name="Google Shape;119;p8"/>
          <p:cNvCxnSpPr/>
          <p:nvPr/>
        </p:nvCxnSpPr>
        <p:spPr>
          <a:xfrm rot="10800000">
            <a:off x="8432275" y="-291425"/>
            <a:ext cx="0" cy="6006600"/>
          </a:xfrm>
          <a:prstGeom prst="straightConnector1">
            <a:avLst/>
          </a:prstGeom>
          <a:noFill/>
          <a:ln cap="flat" cmpd="sng" w="9525">
            <a:solidFill>
              <a:schemeClr val="dk1"/>
            </a:solidFill>
            <a:prstDash val="solid"/>
            <a:round/>
            <a:headEnd len="med" w="med" type="none"/>
            <a:tailEnd len="med" w="med" type="none"/>
          </a:ln>
        </p:spPr>
      </p:cxnSp>
      <p:sp>
        <p:nvSpPr>
          <p:cNvPr id="120" name="Google Shape;120;p8"/>
          <p:cNvSpPr/>
          <p:nvPr/>
        </p:nvSpPr>
        <p:spPr>
          <a:xfrm>
            <a:off x="6099284" y="3526532"/>
            <a:ext cx="759417" cy="338998"/>
          </a:xfrm>
          <a:custGeom>
            <a:rect b="b" l="l" r="r" t="t"/>
            <a:pathLst>
              <a:path extrusionOk="0" h="2396" w="5367">
                <a:moveTo>
                  <a:pt x="4472" y="1"/>
                </a:moveTo>
                <a:cubicBezTo>
                  <a:pt x="4104" y="1"/>
                  <a:pt x="3762" y="132"/>
                  <a:pt x="3473" y="343"/>
                </a:cubicBezTo>
                <a:lnTo>
                  <a:pt x="3052" y="579"/>
                </a:lnTo>
                <a:lnTo>
                  <a:pt x="1632" y="343"/>
                </a:lnTo>
                <a:lnTo>
                  <a:pt x="1579" y="343"/>
                </a:lnTo>
                <a:lnTo>
                  <a:pt x="1342" y="448"/>
                </a:lnTo>
                <a:cubicBezTo>
                  <a:pt x="1290" y="474"/>
                  <a:pt x="1290" y="553"/>
                  <a:pt x="1342" y="579"/>
                </a:cubicBezTo>
                <a:lnTo>
                  <a:pt x="2289" y="1027"/>
                </a:lnTo>
                <a:lnTo>
                  <a:pt x="1316" y="1605"/>
                </a:lnTo>
                <a:cubicBezTo>
                  <a:pt x="1193" y="1675"/>
                  <a:pt x="1047" y="1710"/>
                  <a:pt x="901" y="1710"/>
                </a:cubicBezTo>
                <a:cubicBezTo>
                  <a:pt x="828" y="1710"/>
                  <a:pt x="755" y="1702"/>
                  <a:pt x="685" y="1684"/>
                </a:cubicBezTo>
                <a:lnTo>
                  <a:pt x="185" y="1579"/>
                </a:lnTo>
                <a:lnTo>
                  <a:pt x="106" y="1579"/>
                </a:lnTo>
                <a:cubicBezTo>
                  <a:pt x="27" y="1605"/>
                  <a:pt x="1" y="1737"/>
                  <a:pt x="80" y="1789"/>
                </a:cubicBezTo>
                <a:lnTo>
                  <a:pt x="632" y="2315"/>
                </a:lnTo>
                <a:cubicBezTo>
                  <a:pt x="700" y="2366"/>
                  <a:pt x="768" y="2395"/>
                  <a:pt x="843" y="2395"/>
                </a:cubicBezTo>
                <a:cubicBezTo>
                  <a:pt x="884" y="2395"/>
                  <a:pt x="927" y="2386"/>
                  <a:pt x="974" y="2368"/>
                </a:cubicBezTo>
                <a:lnTo>
                  <a:pt x="1237" y="2263"/>
                </a:lnTo>
                <a:lnTo>
                  <a:pt x="2841" y="1605"/>
                </a:lnTo>
                <a:lnTo>
                  <a:pt x="5077" y="658"/>
                </a:lnTo>
                <a:cubicBezTo>
                  <a:pt x="5287" y="579"/>
                  <a:pt x="5366" y="395"/>
                  <a:pt x="5287" y="238"/>
                </a:cubicBezTo>
                <a:cubicBezTo>
                  <a:pt x="5261" y="211"/>
                  <a:pt x="5235" y="185"/>
                  <a:pt x="5208" y="159"/>
                </a:cubicBezTo>
                <a:cubicBezTo>
                  <a:pt x="4972" y="80"/>
                  <a:pt x="4709" y="27"/>
                  <a:pt x="44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56375" y="1580248"/>
            <a:ext cx="1416016" cy="389100"/>
          </a:xfrm>
          <a:custGeom>
            <a:rect b="b" l="l" r="r" t="t"/>
            <a:pathLst>
              <a:path extrusionOk="0" h="18595" w="67671">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6764172" y="4108742"/>
            <a:ext cx="875381" cy="240778"/>
          </a:xfrm>
          <a:custGeom>
            <a:rect b="b" l="l" r="r" t="t"/>
            <a:pathLst>
              <a:path extrusionOk="0" h="16385" w="5957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066487" y="2588902"/>
            <a:ext cx="875324" cy="215997"/>
          </a:xfrm>
          <a:custGeom>
            <a:rect b="b" l="l" r="r" t="t"/>
            <a:pathLst>
              <a:path extrusionOk="0" h="12099" w="49024">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4" name="Shape 124"/>
        <p:cNvGrpSpPr/>
        <p:nvPr/>
      </p:nvGrpSpPr>
      <p:grpSpPr>
        <a:xfrm>
          <a:off x="0" y="0"/>
          <a:ext cx="0" cy="0"/>
          <a:chOff x="0" y="0"/>
          <a:chExt cx="0" cy="0"/>
        </a:xfrm>
      </p:grpSpPr>
      <p:grpSp>
        <p:nvGrpSpPr>
          <p:cNvPr id="125" name="Google Shape;125;p9"/>
          <p:cNvGrpSpPr/>
          <p:nvPr/>
        </p:nvGrpSpPr>
        <p:grpSpPr>
          <a:xfrm>
            <a:off x="-2468832" y="-3843712"/>
            <a:ext cx="8930314" cy="6604558"/>
            <a:chOff x="-2468832" y="-3843712"/>
            <a:chExt cx="8930314" cy="6604558"/>
          </a:xfrm>
        </p:grpSpPr>
        <p:sp>
          <p:nvSpPr>
            <p:cNvPr id="126" name="Google Shape;126;p9"/>
            <p:cNvSpPr/>
            <p:nvPr/>
          </p:nvSpPr>
          <p:spPr>
            <a:xfrm flipH="1" rot="8937730">
              <a:off x="943552" y="-2375205"/>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rot="8937730">
              <a:off x="-1726662" y="-2913462"/>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9"/>
          <p:cNvGrpSpPr/>
          <p:nvPr/>
        </p:nvGrpSpPr>
        <p:grpSpPr>
          <a:xfrm>
            <a:off x="6288735" y="-306484"/>
            <a:ext cx="6761537" cy="8234761"/>
            <a:chOff x="6288735" y="-306484"/>
            <a:chExt cx="6761537" cy="8234761"/>
          </a:xfrm>
        </p:grpSpPr>
        <p:sp>
          <p:nvSpPr>
            <p:cNvPr id="129" name="Google Shape;129;p9"/>
            <p:cNvSpPr/>
            <p:nvPr/>
          </p:nvSpPr>
          <p:spPr>
            <a:xfrm flipH="1" rot="-7373547">
              <a:off x="7599730" y="737442"/>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rot="-7373547">
              <a:off x="6963594" y="2678504"/>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9"/>
          <p:cNvGrpSpPr/>
          <p:nvPr/>
        </p:nvGrpSpPr>
        <p:grpSpPr>
          <a:xfrm>
            <a:off x="-3875080" y="1222752"/>
            <a:ext cx="7666345" cy="7117338"/>
            <a:chOff x="-3875080" y="1222752"/>
            <a:chExt cx="7666345" cy="7117338"/>
          </a:xfrm>
        </p:grpSpPr>
        <p:sp>
          <p:nvSpPr>
            <p:cNvPr id="132" name="Google Shape;132;p9"/>
            <p:cNvSpPr/>
            <p:nvPr/>
          </p:nvSpPr>
          <p:spPr>
            <a:xfrm rot="-9479323">
              <a:off x="-1598277" y="3392532"/>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rot="-9479323">
              <a:off x="-3261022" y="1964394"/>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9"/>
          <p:cNvSpPr txBox="1"/>
          <p:nvPr>
            <p:ph type="title"/>
          </p:nvPr>
        </p:nvSpPr>
        <p:spPr>
          <a:xfrm>
            <a:off x="1879064" y="2754010"/>
            <a:ext cx="3776400" cy="6279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35" name="Google Shape;135;p9"/>
          <p:cNvSpPr txBox="1"/>
          <p:nvPr>
            <p:ph idx="1" type="subTitle"/>
          </p:nvPr>
        </p:nvSpPr>
        <p:spPr>
          <a:xfrm>
            <a:off x="1783450" y="3475803"/>
            <a:ext cx="5589900" cy="771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sz="15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cxnSp>
        <p:nvCxnSpPr>
          <p:cNvPr id="136" name="Google Shape;136;p9"/>
          <p:cNvCxnSpPr/>
          <p:nvPr/>
        </p:nvCxnSpPr>
        <p:spPr>
          <a:xfrm rot="10800000">
            <a:off x="8432275" y="-291425"/>
            <a:ext cx="0" cy="6006600"/>
          </a:xfrm>
          <a:prstGeom prst="straightConnector1">
            <a:avLst/>
          </a:prstGeom>
          <a:noFill/>
          <a:ln cap="flat" cmpd="sng" w="9525">
            <a:solidFill>
              <a:schemeClr val="dk1"/>
            </a:solidFill>
            <a:prstDash val="solid"/>
            <a:round/>
            <a:headEnd len="med" w="med" type="none"/>
            <a:tailEnd len="med" w="med" type="none"/>
          </a:ln>
        </p:spPr>
      </p:cxnSp>
      <p:sp>
        <p:nvSpPr>
          <p:cNvPr id="137" name="Google Shape;137;p9"/>
          <p:cNvSpPr/>
          <p:nvPr/>
        </p:nvSpPr>
        <p:spPr>
          <a:xfrm>
            <a:off x="1207938" y="1376050"/>
            <a:ext cx="1691775" cy="464875"/>
          </a:xfrm>
          <a:custGeom>
            <a:rect b="b" l="l" r="r" t="t"/>
            <a:pathLst>
              <a:path extrusionOk="0" h="18595" w="67671">
                <a:moveTo>
                  <a:pt x="60254" y="11993"/>
                </a:moveTo>
                <a:cubicBezTo>
                  <a:pt x="58545" y="11967"/>
                  <a:pt x="56862" y="12519"/>
                  <a:pt x="55494" y="13519"/>
                </a:cubicBezTo>
                <a:cubicBezTo>
                  <a:pt x="52969" y="9916"/>
                  <a:pt x="48209" y="8706"/>
                  <a:pt x="44290" y="10652"/>
                </a:cubicBezTo>
                <a:cubicBezTo>
                  <a:pt x="42712" y="5050"/>
                  <a:pt x="37820" y="1026"/>
                  <a:pt x="32034" y="500"/>
                </a:cubicBezTo>
                <a:cubicBezTo>
                  <a:pt x="26222" y="0"/>
                  <a:pt x="20725" y="3130"/>
                  <a:pt x="18174" y="8364"/>
                </a:cubicBezTo>
                <a:cubicBezTo>
                  <a:pt x="17701" y="8285"/>
                  <a:pt x="17227" y="8259"/>
                  <a:pt x="16780" y="8259"/>
                </a:cubicBezTo>
                <a:cubicBezTo>
                  <a:pt x="13651" y="8259"/>
                  <a:pt x="10705" y="9653"/>
                  <a:pt x="8759" y="12072"/>
                </a:cubicBezTo>
                <a:cubicBezTo>
                  <a:pt x="8312" y="11993"/>
                  <a:pt x="7865" y="11967"/>
                  <a:pt x="7417" y="11967"/>
                </a:cubicBezTo>
                <a:cubicBezTo>
                  <a:pt x="3315" y="11967"/>
                  <a:pt x="1" y="14939"/>
                  <a:pt x="1" y="18595"/>
                </a:cubicBezTo>
                <a:lnTo>
                  <a:pt x="67671" y="18595"/>
                </a:lnTo>
                <a:cubicBezTo>
                  <a:pt x="67671" y="14965"/>
                  <a:pt x="64331" y="11993"/>
                  <a:pt x="60254" y="1199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6715350" y="1501923"/>
            <a:ext cx="1232503" cy="339006"/>
          </a:xfrm>
          <a:custGeom>
            <a:rect b="b" l="l" r="r" t="t"/>
            <a:pathLst>
              <a:path extrusionOk="0" h="16385" w="59570">
                <a:moveTo>
                  <a:pt x="6549" y="10546"/>
                </a:moveTo>
                <a:cubicBezTo>
                  <a:pt x="8048" y="10520"/>
                  <a:pt x="9521" y="10993"/>
                  <a:pt x="10730" y="11888"/>
                </a:cubicBezTo>
                <a:cubicBezTo>
                  <a:pt x="12177" y="9810"/>
                  <a:pt x="14570" y="8574"/>
                  <a:pt x="17121" y="8574"/>
                </a:cubicBezTo>
                <a:cubicBezTo>
                  <a:pt x="18305" y="8548"/>
                  <a:pt x="19515" y="8837"/>
                  <a:pt x="20593" y="9363"/>
                </a:cubicBezTo>
                <a:cubicBezTo>
                  <a:pt x="21987" y="4445"/>
                  <a:pt x="26274" y="868"/>
                  <a:pt x="31376" y="447"/>
                </a:cubicBezTo>
                <a:cubicBezTo>
                  <a:pt x="36478" y="0"/>
                  <a:pt x="41344" y="2735"/>
                  <a:pt x="43553" y="7364"/>
                </a:cubicBezTo>
                <a:cubicBezTo>
                  <a:pt x="43974" y="7285"/>
                  <a:pt x="44394" y="7259"/>
                  <a:pt x="44789" y="7259"/>
                </a:cubicBezTo>
                <a:cubicBezTo>
                  <a:pt x="47524" y="7259"/>
                  <a:pt x="50128" y="8495"/>
                  <a:pt x="51864" y="10625"/>
                </a:cubicBezTo>
                <a:cubicBezTo>
                  <a:pt x="52232" y="10546"/>
                  <a:pt x="52626" y="10520"/>
                  <a:pt x="53021" y="10520"/>
                </a:cubicBezTo>
                <a:cubicBezTo>
                  <a:pt x="56650" y="10520"/>
                  <a:pt x="59570" y="13150"/>
                  <a:pt x="59570" y="16385"/>
                </a:cubicBezTo>
                <a:lnTo>
                  <a:pt x="0" y="16385"/>
                </a:lnTo>
                <a:cubicBezTo>
                  <a:pt x="0" y="13150"/>
                  <a:pt x="2946" y="10546"/>
                  <a:pt x="6549" y="105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5298150" y="2095552"/>
            <a:ext cx="875324" cy="215997"/>
          </a:xfrm>
          <a:custGeom>
            <a:rect b="b" l="l" r="r" t="t"/>
            <a:pathLst>
              <a:path extrusionOk="0" h="12099" w="49024">
                <a:moveTo>
                  <a:pt x="49024" y="12073"/>
                </a:moveTo>
                <a:lnTo>
                  <a:pt x="0" y="12073"/>
                </a:lnTo>
                <a:cubicBezTo>
                  <a:pt x="632" y="7575"/>
                  <a:pt x="4971" y="4603"/>
                  <a:pt x="9416" y="5603"/>
                </a:cubicBezTo>
                <a:cubicBezTo>
                  <a:pt x="14097" y="1"/>
                  <a:pt x="22697" y="1"/>
                  <a:pt x="27405" y="5603"/>
                </a:cubicBezTo>
                <a:cubicBezTo>
                  <a:pt x="31823" y="2315"/>
                  <a:pt x="38135" y="3525"/>
                  <a:pt x="41028" y="8207"/>
                </a:cubicBezTo>
                <a:cubicBezTo>
                  <a:pt x="44316" y="6523"/>
                  <a:pt x="48314" y="8470"/>
                  <a:pt x="49024" y="1209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 name="Google Shape;140;p9"/>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1" name="Shape 141"/>
        <p:cNvGrpSpPr/>
        <p:nvPr/>
      </p:nvGrpSpPr>
      <p:grpSpPr>
        <a:xfrm>
          <a:off x="0" y="0"/>
          <a:ext cx="0" cy="0"/>
          <a:chOff x="0" y="0"/>
          <a:chExt cx="0" cy="0"/>
        </a:xfrm>
      </p:grpSpPr>
      <p:sp>
        <p:nvSpPr>
          <p:cNvPr id="142" name="Google Shape;142;p10"/>
          <p:cNvSpPr/>
          <p:nvPr/>
        </p:nvSpPr>
        <p:spPr>
          <a:xfrm>
            <a:off x="-7675" y="-7675"/>
            <a:ext cx="9144000" cy="5151300"/>
          </a:xfrm>
          <a:prstGeom prst="rect">
            <a:avLst/>
          </a:prstGeom>
          <a:solidFill>
            <a:srgbClr val="ECF1EF">
              <a:alpha val="324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 name="Google Shape;143;p10"/>
          <p:cNvGrpSpPr/>
          <p:nvPr/>
        </p:nvGrpSpPr>
        <p:grpSpPr>
          <a:xfrm>
            <a:off x="6098010" y="-76147"/>
            <a:ext cx="6898912" cy="8221436"/>
            <a:chOff x="6098010" y="-76147"/>
            <a:chExt cx="6898912" cy="8221436"/>
          </a:xfrm>
        </p:grpSpPr>
        <p:sp>
          <p:nvSpPr>
            <p:cNvPr id="144" name="Google Shape;144;p10"/>
            <p:cNvSpPr/>
            <p:nvPr/>
          </p:nvSpPr>
          <p:spPr>
            <a:xfrm flipH="1" rot="-7373547">
              <a:off x="7546380" y="967780"/>
              <a:ext cx="4775683" cy="4205847"/>
            </a:xfrm>
            <a:prstGeom prst="ellipse">
              <a:avLst/>
            </a:prstGeom>
            <a:gradFill>
              <a:gsLst>
                <a:gs pos="0">
                  <a:srgbClr val="4E909E">
                    <a:alpha val="81176"/>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flipH="1" rot="-7373547">
              <a:off x="6772869" y="2895516"/>
              <a:ext cx="4775683" cy="4205847"/>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10"/>
          <p:cNvGrpSpPr/>
          <p:nvPr/>
        </p:nvGrpSpPr>
        <p:grpSpPr>
          <a:xfrm>
            <a:off x="-1158130" y="-3601823"/>
            <a:ext cx="8329245" cy="6020613"/>
            <a:chOff x="-1158130" y="-3601823"/>
            <a:chExt cx="8329245" cy="6020613"/>
          </a:xfrm>
        </p:grpSpPr>
        <p:sp>
          <p:nvSpPr>
            <p:cNvPr id="147" name="Google Shape;147;p10"/>
            <p:cNvSpPr/>
            <p:nvPr/>
          </p:nvSpPr>
          <p:spPr>
            <a:xfrm rot="-9479323">
              <a:off x="1781573" y="-2528768"/>
              <a:ext cx="4775485" cy="4205916"/>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rot="-9479323">
              <a:off x="-544072" y="-2860181"/>
              <a:ext cx="4775485" cy="4205916"/>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0"/>
          <p:cNvGrpSpPr/>
          <p:nvPr/>
        </p:nvGrpSpPr>
        <p:grpSpPr>
          <a:xfrm>
            <a:off x="-3844344" y="1217550"/>
            <a:ext cx="8211439" cy="7119658"/>
            <a:chOff x="-3844344" y="1217550"/>
            <a:chExt cx="8211439" cy="7119658"/>
          </a:xfrm>
        </p:grpSpPr>
        <p:sp>
          <p:nvSpPr>
            <p:cNvPr id="150" name="Google Shape;150;p10"/>
            <p:cNvSpPr/>
            <p:nvPr/>
          </p:nvSpPr>
          <p:spPr>
            <a:xfrm flipH="1" rot="8937730">
              <a:off x="-1150835" y="3201158"/>
              <a:ext cx="4775759" cy="4205800"/>
            </a:xfrm>
            <a:prstGeom prst="ellipse">
              <a:avLst/>
            </a:prstGeom>
            <a:gradFill>
              <a:gsLst>
                <a:gs pos="0">
                  <a:srgbClr val="80C8D8">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
            <p:cNvSpPr/>
            <p:nvPr/>
          </p:nvSpPr>
          <p:spPr>
            <a:xfrm flipH="1" rot="8937730">
              <a:off x="-3102174" y="2147800"/>
              <a:ext cx="4775759" cy="4205800"/>
            </a:xfrm>
            <a:prstGeom prst="ellipse">
              <a:avLst/>
            </a:prstGeom>
            <a:gradFill>
              <a:gsLst>
                <a:gs pos="0">
                  <a:srgbClr val="4E909E">
                    <a:alpha val="68235"/>
                  </a:srgbClr>
                </a:gs>
                <a:gs pos="5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10"/>
          <p:cNvSpPr txBox="1"/>
          <p:nvPr>
            <p:ph idx="1" type="body"/>
          </p:nvPr>
        </p:nvSpPr>
        <p:spPr>
          <a:xfrm>
            <a:off x="739975" y="941525"/>
            <a:ext cx="4369800" cy="1355700"/>
          </a:xfrm>
          <a:prstGeom prst="rect">
            <a:avLst/>
          </a:prstGeom>
          <a:solidFill>
            <a:srgbClr val="161519">
              <a:alpha val="6669"/>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600">
                <a:latin typeface="Archivo ExtraBold"/>
                <a:ea typeface="Archivo ExtraBold"/>
                <a:cs typeface="Archivo ExtraBold"/>
                <a:sym typeface="Archivo ExtraBold"/>
              </a:defRPr>
            </a:lvl1pPr>
          </a:lstStyle>
          <a:p/>
        </p:txBody>
      </p:sp>
      <p:cxnSp>
        <p:nvCxnSpPr>
          <p:cNvPr id="153" name="Google Shape;153;p10"/>
          <p:cNvCxnSpPr/>
          <p:nvPr/>
        </p:nvCxnSpPr>
        <p:spPr>
          <a:xfrm rot="10800000">
            <a:off x="8432275" y="-291425"/>
            <a:ext cx="0" cy="6006600"/>
          </a:xfrm>
          <a:prstGeom prst="straightConnector1">
            <a:avLst/>
          </a:prstGeom>
          <a:noFill/>
          <a:ln cap="flat" cmpd="sng" w="9525">
            <a:solidFill>
              <a:schemeClr val="dk1"/>
            </a:solidFill>
            <a:prstDash val="solid"/>
            <a:round/>
            <a:headEnd len="med" w="med" type="none"/>
            <a:tailEnd len="med" w="med" type="none"/>
          </a:ln>
        </p:spPr>
      </p:cxnSp>
      <p:cxnSp>
        <p:nvCxnSpPr>
          <p:cNvPr id="154" name="Google Shape;154;p10"/>
          <p:cNvCxnSpPr/>
          <p:nvPr/>
        </p:nvCxnSpPr>
        <p:spPr>
          <a:xfrm rot="10800000">
            <a:off x="-47050" y="4608478"/>
            <a:ext cx="9249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400" y="538250"/>
            <a:ext cx="7713000" cy="479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1pPr>
            <a:lvl2pPr lvl="1">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2pPr>
            <a:lvl3pPr lvl="2">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3pPr>
            <a:lvl4pPr lvl="3">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4pPr>
            <a:lvl5pPr lvl="4">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5pPr>
            <a:lvl6pPr lvl="5">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6pPr>
            <a:lvl7pPr lvl="6">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7pPr>
            <a:lvl8pPr lvl="7">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8pPr>
            <a:lvl9pPr lvl="8">
              <a:spcBef>
                <a:spcPts val="0"/>
              </a:spcBef>
              <a:spcAft>
                <a:spcPts val="0"/>
              </a:spcAft>
              <a:buClr>
                <a:schemeClr val="dk1"/>
              </a:buClr>
              <a:buSzPts val="2800"/>
              <a:buFont typeface="Archivo ExtraBold"/>
              <a:buNone/>
              <a:defRPr sz="2800">
                <a:solidFill>
                  <a:schemeClr val="dk1"/>
                </a:solidFill>
                <a:latin typeface="Archivo ExtraBold"/>
                <a:ea typeface="Archivo ExtraBold"/>
                <a:cs typeface="Archivo ExtraBold"/>
                <a:sym typeface="Archivo ExtraBold"/>
              </a:defRPr>
            </a:lvl9pPr>
          </a:lstStyle>
          <a:p/>
        </p:txBody>
      </p:sp>
      <p:sp>
        <p:nvSpPr>
          <p:cNvPr id="7" name="Google Shape;7;p1"/>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indent="-317500" lvl="1" marL="9144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indent="-317500" lvl="2" marL="13716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indent="-317500" lvl="3" marL="18288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indent="-317500" lvl="4" marL="22860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indent="-317500" lvl="5" marL="27432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indent="-317500" lvl="6" marL="32004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indent="-317500" lvl="7" marL="36576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indent="-317500" lvl="8" marL="41148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9"/>
          <p:cNvSpPr txBox="1"/>
          <p:nvPr>
            <p:ph type="ctrTitle"/>
          </p:nvPr>
        </p:nvSpPr>
        <p:spPr>
          <a:xfrm>
            <a:off x="926200" y="753675"/>
            <a:ext cx="6280500" cy="1897500"/>
          </a:xfrm>
          <a:prstGeom prst="rect">
            <a:avLst/>
          </a:prstGeom>
        </p:spPr>
        <p:txBody>
          <a:bodyPr anchorCtr="0" anchor="ctr" bIns="91425" lIns="91425" spcFirstLastPara="1" rIns="91425" wrap="square" tIns="91425">
            <a:noAutofit/>
          </a:bodyPr>
          <a:lstStyle/>
          <a:p>
            <a:pPr indent="0" lvl="0" marL="0" rtl="0" algn="ctr">
              <a:spcBef>
                <a:spcPts val="0"/>
              </a:spcBef>
              <a:spcAft>
                <a:spcPts val="200"/>
              </a:spcAft>
              <a:buNone/>
            </a:pPr>
            <a:r>
              <a:rPr lang="en">
                <a:solidFill>
                  <a:schemeClr val="dk1"/>
                </a:solidFill>
              </a:rPr>
              <a:t>Your Next </a:t>
            </a:r>
            <a:r>
              <a:rPr lang="en">
                <a:solidFill>
                  <a:schemeClr val="dk1"/>
                </a:solidFill>
              </a:rPr>
              <a:t>Destination</a:t>
            </a:r>
            <a:r>
              <a:rPr lang="en">
                <a:solidFill>
                  <a:schemeClr val="dk1"/>
                </a:solidFill>
              </a:rPr>
              <a:t> At Your Fingertips</a:t>
            </a:r>
            <a:endParaRPr i="1">
              <a:solidFill>
                <a:schemeClr val="dk1"/>
              </a:solidFill>
            </a:endParaRPr>
          </a:p>
        </p:txBody>
      </p:sp>
      <p:sp>
        <p:nvSpPr>
          <p:cNvPr id="621" name="Google Shape;621;p39"/>
          <p:cNvSpPr/>
          <p:nvPr/>
        </p:nvSpPr>
        <p:spPr>
          <a:xfrm>
            <a:off x="4698954" y="2490949"/>
            <a:ext cx="582572" cy="588330"/>
          </a:xfrm>
          <a:custGeom>
            <a:rect b="b" l="l" r="r" t="t"/>
            <a:pathLst>
              <a:path extrusionOk="0" h="209370" w="207321">
                <a:moveTo>
                  <a:pt x="37537" y="0"/>
                </a:moveTo>
                <a:lnTo>
                  <a:pt x="0" y="36794"/>
                </a:lnTo>
                <a:lnTo>
                  <a:pt x="117677" y="156836"/>
                </a:lnTo>
                <a:lnTo>
                  <a:pt x="14344" y="156836"/>
                </a:lnTo>
                <a:lnTo>
                  <a:pt x="14344" y="209370"/>
                </a:lnTo>
                <a:lnTo>
                  <a:pt x="207320" y="209370"/>
                </a:lnTo>
                <a:lnTo>
                  <a:pt x="207320" y="16731"/>
                </a:lnTo>
                <a:lnTo>
                  <a:pt x="154787" y="16731"/>
                </a:lnTo>
                <a:lnTo>
                  <a:pt x="154787" y="119637"/>
                </a:lnTo>
                <a:lnTo>
                  <a:pt x="375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39"/>
          <p:cNvGrpSpPr/>
          <p:nvPr/>
        </p:nvGrpSpPr>
        <p:grpSpPr>
          <a:xfrm>
            <a:off x="3947021" y="2172722"/>
            <a:ext cx="5196828" cy="3200879"/>
            <a:chOff x="3653417" y="1991899"/>
            <a:chExt cx="5490574" cy="3381806"/>
          </a:xfrm>
        </p:grpSpPr>
        <p:sp>
          <p:nvSpPr>
            <p:cNvPr id="623" name="Google Shape;623;p39"/>
            <p:cNvSpPr/>
            <p:nvPr/>
          </p:nvSpPr>
          <p:spPr>
            <a:xfrm flipH="1">
              <a:off x="7831559" y="2378137"/>
              <a:ext cx="990375" cy="291099"/>
            </a:xfrm>
            <a:custGeom>
              <a:rect b="b" l="l" r="r" t="t"/>
              <a:pathLst>
                <a:path extrusionOk="0" h="13598" w="46263">
                  <a:moveTo>
                    <a:pt x="42396" y="13597"/>
                  </a:moveTo>
                  <a:lnTo>
                    <a:pt x="3893" y="13597"/>
                  </a:lnTo>
                  <a:cubicBezTo>
                    <a:pt x="3498" y="13597"/>
                    <a:pt x="3183" y="13334"/>
                    <a:pt x="3077" y="12992"/>
                  </a:cubicBezTo>
                  <a:lnTo>
                    <a:pt x="132" y="1026"/>
                  </a:lnTo>
                  <a:cubicBezTo>
                    <a:pt x="0" y="500"/>
                    <a:pt x="395" y="0"/>
                    <a:pt x="947" y="0"/>
                  </a:cubicBezTo>
                  <a:lnTo>
                    <a:pt x="45315" y="0"/>
                  </a:lnTo>
                  <a:cubicBezTo>
                    <a:pt x="45868" y="0"/>
                    <a:pt x="46262" y="500"/>
                    <a:pt x="46131" y="1026"/>
                  </a:cubicBezTo>
                  <a:lnTo>
                    <a:pt x="43185" y="12992"/>
                  </a:lnTo>
                  <a:cubicBezTo>
                    <a:pt x="43106" y="13361"/>
                    <a:pt x="42764" y="13597"/>
                    <a:pt x="42396" y="1359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9"/>
            <p:cNvSpPr/>
            <p:nvPr/>
          </p:nvSpPr>
          <p:spPr>
            <a:xfrm flipH="1">
              <a:off x="7992028" y="2669218"/>
              <a:ext cx="669455" cy="109799"/>
            </a:xfrm>
            <a:custGeom>
              <a:rect b="b" l="l" r="r" t="t"/>
              <a:pathLst>
                <a:path extrusionOk="0" h="5129" w="31272">
                  <a:moveTo>
                    <a:pt x="1" y="0"/>
                  </a:moveTo>
                  <a:lnTo>
                    <a:pt x="1132" y="5129"/>
                  </a:lnTo>
                  <a:lnTo>
                    <a:pt x="30167" y="5129"/>
                  </a:lnTo>
                  <a:lnTo>
                    <a:pt x="31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9"/>
            <p:cNvSpPr/>
            <p:nvPr/>
          </p:nvSpPr>
          <p:spPr>
            <a:xfrm flipH="1">
              <a:off x="8053402" y="2778997"/>
              <a:ext cx="517997" cy="2111893"/>
            </a:xfrm>
            <a:custGeom>
              <a:rect b="b" l="l" r="r" t="t"/>
              <a:pathLst>
                <a:path extrusionOk="0" h="98652" w="24197">
                  <a:moveTo>
                    <a:pt x="24197" y="98652"/>
                  </a:moveTo>
                  <a:lnTo>
                    <a:pt x="1" y="98652"/>
                  </a:lnTo>
                  <a:lnTo>
                    <a:pt x="1631" y="1"/>
                  </a:lnTo>
                  <a:lnTo>
                    <a:pt x="212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9"/>
            <p:cNvSpPr/>
            <p:nvPr/>
          </p:nvSpPr>
          <p:spPr>
            <a:xfrm flipH="1">
              <a:off x="8003288" y="2322391"/>
              <a:ext cx="646357" cy="55189"/>
            </a:xfrm>
            <a:custGeom>
              <a:rect b="b" l="l" r="r" t="t"/>
              <a:pathLst>
                <a:path extrusionOk="0" h="2578" w="30193">
                  <a:moveTo>
                    <a:pt x="0" y="0"/>
                  </a:moveTo>
                  <a:lnTo>
                    <a:pt x="0" y="2578"/>
                  </a:lnTo>
                  <a:lnTo>
                    <a:pt x="30193" y="2578"/>
                  </a:lnTo>
                  <a:lnTo>
                    <a:pt x="301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9"/>
            <p:cNvSpPr/>
            <p:nvPr/>
          </p:nvSpPr>
          <p:spPr>
            <a:xfrm flipH="1">
              <a:off x="7952617" y="2279597"/>
              <a:ext cx="747700" cy="43372"/>
            </a:xfrm>
            <a:custGeom>
              <a:rect b="b" l="l" r="r" t="t"/>
              <a:pathLst>
                <a:path extrusionOk="0" h="2026" w="34927">
                  <a:moveTo>
                    <a:pt x="999" y="1"/>
                  </a:moveTo>
                  <a:cubicBezTo>
                    <a:pt x="447" y="1"/>
                    <a:pt x="0" y="448"/>
                    <a:pt x="0" y="1000"/>
                  </a:cubicBezTo>
                  <a:cubicBezTo>
                    <a:pt x="0" y="1552"/>
                    <a:pt x="447" y="2026"/>
                    <a:pt x="999" y="2026"/>
                  </a:cubicBezTo>
                  <a:lnTo>
                    <a:pt x="33901" y="2026"/>
                  </a:lnTo>
                  <a:cubicBezTo>
                    <a:pt x="34453" y="2026"/>
                    <a:pt x="34927" y="1552"/>
                    <a:pt x="34927" y="1000"/>
                  </a:cubicBezTo>
                  <a:cubicBezTo>
                    <a:pt x="34927" y="448"/>
                    <a:pt x="34453" y="1"/>
                    <a:pt x="33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9"/>
            <p:cNvSpPr/>
            <p:nvPr/>
          </p:nvSpPr>
          <p:spPr>
            <a:xfrm flipH="1">
              <a:off x="8019622" y="2085365"/>
              <a:ext cx="614267" cy="169483"/>
            </a:xfrm>
            <a:custGeom>
              <a:rect b="b" l="l" r="r" t="t"/>
              <a:pathLst>
                <a:path extrusionOk="0" h="7917" w="28694">
                  <a:moveTo>
                    <a:pt x="26458" y="7916"/>
                  </a:moveTo>
                  <a:lnTo>
                    <a:pt x="2815" y="7916"/>
                  </a:lnTo>
                  <a:lnTo>
                    <a:pt x="0" y="0"/>
                  </a:lnTo>
                  <a:lnTo>
                    <a:pt x="286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9"/>
            <p:cNvSpPr/>
            <p:nvPr/>
          </p:nvSpPr>
          <p:spPr>
            <a:xfrm flipH="1">
              <a:off x="7975137" y="1991899"/>
              <a:ext cx="702658" cy="93487"/>
            </a:xfrm>
            <a:custGeom>
              <a:rect b="b" l="l" r="r" t="t"/>
              <a:pathLst>
                <a:path extrusionOk="0" h="4367" w="32823">
                  <a:moveTo>
                    <a:pt x="0" y="0"/>
                  </a:moveTo>
                  <a:lnTo>
                    <a:pt x="1105" y="4366"/>
                  </a:lnTo>
                  <a:lnTo>
                    <a:pt x="31692" y="4366"/>
                  </a:lnTo>
                  <a:lnTo>
                    <a:pt x="328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9"/>
            <p:cNvSpPr/>
            <p:nvPr/>
          </p:nvSpPr>
          <p:spPr>
            <a:xfrm flipH="1">
              <a:off x="8048329" y="2254828"/>
              <a:ext cx="556274" cy="49558"/>
            </a:xfrm>
            <a:custGeom>
              <a:rect b="b" l="l" r="r" t="t"/>
              <a:pathLst>
                <a:path extrusionOk="0" h="2315" w="25985">
                  <a:moveTo>
                    <a:pt x="0" y="0"/>
                  </a:moveTo>
                  <a:lnTo>
                    <a:pt x="0" y="2315"/>
                  </a:lnTo>
                  <a:lnTo>
                    <a:pt x="25985" y="2315"/>
                  </a:lnTo>
                  <a:lnTo>
                    <a:pt x="25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9"/>
            <p:cNvSpPr/>
            <p:nvPr/>
          </p:nvSpPr>
          <p:spPr>
            <a:xfrm flipH="1">
              <a:off x="8521819" y="2084787"/>
              <a:ext cx="46754" cy="170061"/>
            </a:xfrm>
            <a:custGeom>
              <a:rect b="b" l="l" r="r" t="t"/>
              <a:pathLst>
                <a:path extrusionOk="0" fill="none" h="7944" w="2184">
                  <a:moveTo>
                    <a:pt x="0" y="1"/>
                  </a:moveTo>
                  <a:lnTo>
                    <a:pt x="2183" y="7943"/>
                  </a:lnTo>
                </a:path>
              </a:pathLst>
            </a:custGeom>
            <a:noFill/>
            <a:ln cap="flat" cmpd="sng" w="10525">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9"/>
            <p:cNvSpPr/>
            <p:nvPr/>
          </p:nvSpPr>
          <p:spPr>
            <a:xfrm flipH="1">
              <a:off x="8373185" y="2084787"/>
              <a:ext cx="21" cy="170061"/>
            </a:xfrm>
            <a:custGeom>
              <a:rect b="b" l="l" r="r" t="t"/>
              <a:pathLst>
                <a:path extrusionOk="0" fill="none" h="7944" w="1">
                  <a:moveTo>
                    <a:pt x="0" y="1"/>
                  </a:moveTo>
                  <a:lnTo>
                    <a:pt x="0" y="7943"/>
                  </a:lnTo>
                </a:path>
              </a:pathLst>
            </a:custGeom>
            <a:noFill/>
            <a:ln cap="flat" cmpd="sng" w="10525">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9"/>
            <p:cNvSpPr/>
            <p:nvPr/>
          </p:nvSpPr>
          <p:spPr>
            <a:xfrm flipH="1">
              <a:off x="8096748" y="2084787"/>
              <a:ext cx="46754" cy="170061"/>
            </a:xfrm>
            <a:custGeom>
              <a:rect b="b" l="l" r="r" t="t"/>
              <a:pathLst>
                <a:path extrusionOk="0" fill="none" h="7944" w="2184">
                  <a:moveTo>
                    <a:pt x="2184" y="1"/>
                  </a:moveTo>
                  <a:lnTo>
                    <a:pt x="1" y="7943"/>
                  </a:lnTo>
                </a:path>
              </a:pathLst>
            </a:custGeom>
            <a:noFill/>
            <a:ln cap="flat" cmpd="sng" w="10525">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9"/>
            <p:cNvSpPr/>
            <p:nvPr/>
          </p:nvSpPr>
          <p:spPr>
            <a:xfrm flipH="1">
              <a:off x="8280297" y="2084787"/>
              <a:ext cx="21" cy="170061"/>
            </a:xfrm>
            <a:custGeom>
              <a:rect b="b" l="l" r="r" t="t"/>
              <a:pathLst>
                <a:path extrusionOk="0" fill="none" h="7944" w="1">
                  <a:moveTo>
                    <a:pt x="1" y="1"/>
                  </a:moveTo>
                  <a:lnTo>
                    <a:pt x="1" y="7943"/>
                  </a:lnTo>
                </a:path>
              </a:pathLst>
            </a:custGeom>
            <a:noFill/>
            <a:ln cap="flat" cmpd="sng" w="10525">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9"/>
            <p:cNvSpPr/>
            <p:nvPr/>
          </p:nvSpPr>
          <p:spPr>
            <a:xfrm flipH="1">
              <a:off x="8579257" y="2378137"/>
              <a:ext cx="74348" cy="291099"/>
            </a:xfrm>
            <a:custGeom>
              <a:rect b="b" l="l" r="r" t="t"/>
              <a:pathLst>
                <a:path extrusionOk="0" fill="none" h="13598" w="3473">
                  <a:moveTo>
                    <a:pt x="1" y="0"/>
                  </a:moveTo>
                  <a:lnTo>
                    <a:pt x="3473" y="13597"/>
                  </a:lnTo>
                </a:path>
              </a:pathLst>
            </a:custGeom>
            <a:noFill/>
            <a:ln cap="flat" cmpd="sng" w="10525">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9"/>
            <p:cNvSpPr/>
            <p:nvPr/>
          </p:nvSpPr>
          <p:spPr>
            <a:xfrm flipH="1">
              <a:off x="8373185" y="2378137"/>
              <a:ext cx="21" cy="291099"/>
            </a:xfrm>
            <a:custGeom>
              <a:rect b="b" l="l" r="r" t="t"/>
              <a:pathLst>
                <a:path extrusionOk="0" fill="none" h="13598" w="1">
                  <a:moveTo>
                    <a:pt x="0" y="0"/>
                  </a:moveTo>
                  <a:lnTo>
                    <a:pt x="0" y="13597"/>
                  </a:lnTo>
                </a:path>
              </a:pathLst>
            </a:custGeom>
            <a:noFill/>
            <a:ln cap="flat" cmpd="sng" w="10525">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9"/>
            <p:cNvSpPr/>
            <p:nvPr/>
          </p:nvSpPr>
          <p:spPr>
            <a:xfrm flipH="1">
              <a:off x="7999900" y="2378137"/>
              <a:ext cx="74348" cy="291099"/>
            </a:xfrm>
            <a:custGeom>
              <a:rect b="b" l="l" r="r" t="t"/>
              <a:pathLst>
                <a:path extrusionOk="0" fill="none" h="13598" w="3473">
                  <a:moveTo>
                    <a:pt x="3472" y="0"/>
                  </a:moveTo>
                  <a:lnTo>
                    <a:pt x="1" y="13597"/>
                  </a:lnTo>
                </a:path>
              </a:pathLst>
            </a:custGeom>
            <a:noFill/>
            <a:ln cap="flat" cmpd="sng" w="10525">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9"/>
            <p:cNvSpPr/>
            <p:nvPr/>
          </p:nvSpPr>
          <p:spPr>
            <a:xfrm flipH="1">
              <a:off x="8280297" y="2378137"/>
              <a:ext cx="21" cy="291099"/>
            </a:xfrm>
            <a:custGeom>
              <a:rect b="b" l="l" r="r" t="t"/>
              <a:pathLst>
                <a:path extrusionOk="0" fill="none" h="13598" w="1">
                  <a:moveTo>
                    <a:pt x="1" y="0"/>
                  </a:moveTo>
                  <a:lnTo>
                    <a:pt x="1" y="13597"/>
                  </a:lnTo>
                </a:path>
              </a:pathLst>
            </a:custGeom>
            <a:noFill/>
            <a:ln cap="flat" cmpd="sng" w="10525">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9"/>
            <p:cNvSpPr/>
            <p:nvPr/>
          </p:nvSpPr>
          <p:spPr>
            <a:xfrm flipH="1">
              <a:off x="4007549" y="2875267"/>
              <a:ext cx="3928747" cy="2015623"/>
            </a:xfrm>
            <a:custGeom>
              <a:rect b="b" l="l" r="r" t="t"/>
              <a:pathLst>
                <a:path extrusionOk="0" h="94155" w="183522">
                  <a:moveTo>
                    <a:pt x="183522" y="22882"/>
                  </a:moveTo>
                  <a:lnTo>
                    <a:pt x="183522" y="94155"/>
                  </a:lnTo>
                  <a:lnTo>
                    <a:pt x="0" y="94155"/>
                  </a:lnTo>
                  <a:lnTo>
                    <a:pt x="0" y="11047"/>
                  </a:lnTo>
                  <a:cubicBezTo>
                    <a:pt x="17569" y="6655"/>
                    <a:pt x="56098" y="1"/>
                    <a:pt x="87606" y="15571"/>
                  </a:cubicBezTo>
                  <a:cubicBezTo>
                    <a:pt x="124820" y="33954"/>
                    <a:pt x="172581" y="25223"/>
                    <a:pt x="183522" y="2288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9"/>
            <p:cNvSpPr/>
            <p:nvPr/>
          </p:nvSpPr>
          <p:spPr>
            <a:xfrm flipH="1">
              <a:off x="6898284" y="3008075"/>
              <a:ext cx="1001992" cy="1945907"/>
            </a:xfrm>
            <a:custGeom>
              <a:rect b="b" l="l" r="r" t="t"/>
              <a:pathLst>
                <a:path extrusionOk="0" h="130554" w="45842">
                  <a:moveTo>
                    <a:pt x="45841" y="128055"/>
                  </a:moveTo>
                  <a:lnTo>
                    <a:pt x="37215" y="130553"/>
                  </a:lnTo>
                  <a:lnTo>
                    <a:pt x="0" y="2499"/>
                  </a:lnTo>
                  <a:lnTo>
                    <a:pt x="86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9"/>
            <p:cNvSpPr/>
            <p:nvPr/>
          </p:nvSpPr>
          <p:spPr>
            <a:xfrm flipH="1">
              <a:off x="6774118" y="2983375"/>
              <a:ext cx="887021" cy="1923177"/>
            </a:xfrm>
            <a:custGeom>
              <a:rect b="b" l="l" r="r" t="t"/>
              <a:pathLst>
                <a:path extrusionOk="0" h="129029" w="40582">
                  <a:moveTo>
                    <a:pt x="40581" y="128055"/>
                  </a:moveTo>
                  <a:lnTo>
                    <a:pt x="37241" y="129028"/>
                  </a:lnTo>
                  <a:lnTo>
                    <a:pt x="0" y="974"/>
                  </a:lnTo>
                  <a:lnTo>
                    <a:pt x="33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9"/>
            <p:cNvSpPr/>
            <p:nvPr/>
          </p:nvSpPr>
          <p:spPr>
            <a:xfrm flipH="1">
              <a:off x="5974278" y="3042291"/>
              <a:ext cx="1054621" cy="1945520"/>
            </a:xfrm>
            <a:custGeom>
              <a:rect b="b" l="l" r="r" t="t"/>
              <a:pathLst>
                <a:path extrusionOk="0" h="130528" w="45948">
                  <a:moveTo>
                    <a:pt x="45947" y="128029"/>
                  </a:moveTo>
                  <a:lnTo>
                    <a:pt x="37347" y="130528"/>
                  </a:lnTo>
                  <a:lnTo>
                    <a:pt x="1" y="2499"/>
                  </a:lnTo>
                  <a:lnTo>
                    <a:pt x="8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9"/>
            <p:cNvSpPr/>
            <p:nvPr/>
          </p:nvSpPr>
          <p:spPr>
            <a:xfrm flipH="1">
              <a:off x="5843286" y="3015250"/>
              <a:ext cx="930862" cy="1923565"/>
            </a:xfrm>
            <a:custGeom>
              <a:rect b="b" l="l" r="r" t="t"/>
              <a:pathLst>
                <a:path extrusionOk="0" h="129055" w="40556">
                  <a:moveTo>
                    <a:pt x="40555" y="128081"/>
                  </a:moveTo>
                  <a:lnTo>
                    <a:pt x="37215" y="129054"/>
                  </a:lnTo>
                  <a:lnTo>
                    <a:pt x="1" y="973"/>
                  </a:lnTo>
                  <a:lnTo>
                    <a:pt x="3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9"/>
            <p:cNvSpPr/>
            <p:nvPr/>
          </p:nvSpPr>
          <p:spPr>
            <a:xfrm flipH="1">
              <a:off x="4961604" y="3309250"/>
              <a:ext cx="1050371" cy="1843422"/>
            </a:xfrm>
            <a:custGeom>
              <a:rect b="b" l="l" r="r" t="t"/>
              <a:pathLst>
                <a:path extrusionOk="0" h="130554" w="45948">
                  <a:moveTo>
                    <a:pt x="45947" y="128029"/>
                  </a:moveTo>
                  <a:lnTo>
                    <a:pt x="37347" y="130554"/>
                  </a:lnTo>
                  <a:lnTo>
                    <a:pt x="1" y="2526"/>
                  </a:lnTo>
                  <a:lnTo>
                    <a:pt x="8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9"/>
            <p:cNvSpPr/>
            <p:nvPr/>
          </p:nvSpPr>
          <p:spPr>
            <a:xfrm flipH="1">
              <a:off x="4839391" y="3390389"/>
              <a:ext cx="868759" cy="1717699"/>
            </a:xfrm>
            <a:custGeom>
              <a:rect b="b" l="l" r="r" t="t"/>
              <a:pathLst>
                <a:path extrusionOk="0" h="129029" w="40582">
                  <a:moveTo>
                    <a:pt x="40581" y="128055"/>
                  </a:moveTo>
                  <a:lnTo>
                    <a:pt x="37241" y="129028"/>
                  </a:lnTo>
                  <a:lnTo>
                    <a:pt x="0" y="974"/>
                  </a:lnTo>
                  <a:lnTo>
                    <a:pt x="33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9"/>
            <p:cNvSpPr/>
            <p:nvPr/>
          </p:nvSpPr>
          <p:spPr>
            <a:xfrm flipH="1">
              <a:off x="4054393" y="3424829"/>
              <a:ext cx="983632" cy="1718727"/>
            </a:xfrm>
            <a:custGeom>
              <a:rect b="b" l="l" r="r" t="t"/>
              <a:pathLst>
                <a:path extrusionOk="0" h="130528" w="45948">
                  <a:moveTo>
                    <a:pt x="45947" y="128029"/>
                  </a:moveTo>
                  <a:lnTo>
                    <a:pt x="37347" y="130528"/>
                  </a:lnTo>
                  <a:lnTo>
                    <a:pt x="1" y="2499"/>
                  </a:lnTo>
                  <a:lnTo>
                    <a:pt x="86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9"/>
            <p:cNvSpPr/>
            <p:nvPr/>
          </p:nvSpPr>
          <p:spPr>
            <a:xfrm flipH="1">
              <a:off x="3932220" y="3399900"/>
              <a:ext cx="868759" cy="1698976"/>
            </a:xfrm>
            <a:custGeom>
              <a:rect b="b" l="l" r="r" t="t"/>
              <a:pathLst>
                <a:path extrusionOk="0" h="129028" w="40582">
                  <a:moveTo>
                    <a:pt x="40581" y="128055"/>
                  </a:moveTo>
                  <a:lnTo>
                    <a:pt x="37215" y="129028"/>
                  </a:lnTo>
                  <a:lnTo>
                    <a:pt x="0" y="973"/>
                  </a:lnTo>
                  <a:lnTo>
                    <a:pt x="33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9"/>
            <p:cNvSpPr/>
            <p:nvPr/>
          </p:nvSpPr>
          <p:spPr>
            <a:xfrm flipH="1">
              <a:off x="7522453" y="3116163"/>
              <a:ext cx="2944" cy="2015791"/>
            </a:xfrm>
            <a:custGeom>
              <a:rect b="b" l="l" r="r" t="t"/>
              <a:pathLst>
                <a:path extrusionOk="0" fill="none" h="115221" w="1">
                  <a:moveTo>
                    <a:pt x="1" y="1"/>
                  </a:moveTo>
                  <a:lnTo>
                    <a:pt x="1" y="115221"/>
                  </a:lnTo>
                </a:path>
              </a:pathLst>
            </a:custGeom>
            <a:noFill/>
            <a:ln cap="flat" cmpd="sng" w="8550">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9"/>
            <p:cNvSpPr/>
            <p:nvPr/>
          </p:nvSpPr>
          <p:spPr>
            <a:xfrm flipH="1">
              <a:off x="6988706" y="3088296"/>
              <a:ext cx="21" cy="2285409"/>
            </a:xfrm>
            <a:custGeom>
              <a:rect b="b" l="l" r="r" t="t"/>
              <a:pathLst>
                <a:path extrusionOk="0" fill="none" h="115221" w="1">
                  <a:moveTo>
                    <a:pt x="0" y="1"/>
                  </a:moveTo>
                  <a:lnTo>
                    <a:pt x="0" y="115221"/>
                  </a:lnTo>
                </a:path>
              </a:pathLst>
            </a:custGeom>
            <a:noFill/>
            <a:ln cap="flat" cmpd="sng" w="8550">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9"/>
            <p:cNvSpPr/>
            <p:nvPr/>
          </p:nvSpPr>
          <p:spPr>
            <a:xfrm flipH="1">
              <a:off x="6454969" y="3153546"/>
              <a:ext cx="21" cy="1660335"/>
            </a:xfrm>
            <a:custGeom>
              <a:rect b="b" l="l" r="r" t="t"/>
              <a:pathLst>
                <a:path extrusionOk="0" fill="none" h="115221" w="1">
                  <a:moveTo>
                    <a:pt x="1" y="1"/>
                  </a:moveTo>
                  <a:lnTo>
                    <a:pt x="1" y="115221"/>
                  </a:lnTo>
                </a:path>
              </a:pathLst>
            </a:custGeom>
            <a:noFill/>
            <a:ln cap="flat" cmpd="sng" w="8550">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9"/>
            <p:cNvSpPr/>
            <p:nvPr/>
          </p:nvSpPr>
          <p:spPr>
            <a:xfrm flipH="1">
              <a:off x="5921210" y="3285302"/>
              <a:ext cx="21" cy="1660335"/>
            </a:xfrm>
            <a:custGeom>
              <a:rect b="b" l="l" r="r" t="t"/>
              <a:pathLst>
                <a:path extrusionOk="0" fill="none" h="115221" w="1">
                  <a:moveTo>
                    <a:pt x="0" y="1"/>
                  </a:moveTo>
                  <a:lnTo>
                    <a:pt x="0" y="115221"/>
                  </a:lnTo>
                </a:path>
              </a:pathLst>
            </a:custGeom>
            <a:noFill/>
            <a:ln cap="flat" cmpd="sng" w="8550">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9"/>
            <p:cNvSpPr/>
            <p:nvPr/>
          </p:nvSpPr>
          <p:spPr>
            <a:xfrm flipH="1">
              <a:off x="5387473" y="3373138"/>
              <a:ext cx="21" cy="1660335"/>
            </a:xfrm>
            <a:custGeom>
              <a:rect b="b" l="l" r="r" t="t"/>
              <a:pathLst>
                <a:path extrusionOk="0" fill="none" h="115221" w="1">
                  <a:moveTo>
                    <a:pt x="1" y="1"/>
                  </a:moveTo>
                  <a:lnTo>
                    <a:pt x="1" y="115221"/>
                  </a:lnTo>
                </a:path>
              </a:pathLst>
            </a:custGeom>
            <a:noFill/>
            <a:ln cap="flat" cmpd="sng" w="8550">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9"/>
            <p:cNvSpPr/>
            <p:nvPr/>
          </p:nvSpPr>
          <p:spPr>
            <a:xfrm flipH="1">
              <a:off x="4853736" y="3417057"/>
              <a:ext cx="21" cy="1660335"/>
            </a:xfrm>
            <a:custGeom>
              <a:rect b="b" l="l" r="r" t="t"/>
              <a:pathLst>
                <a:path extrusionOk="0" fill="none" h="115221" w="1">
                  <a:moveTo>
                    <a:pt x="1" y="1"/>
                  </a:moveTo>
                  <a:lnTo>
                    <a:pt x="1" y="115221"/>
                  </a:lnTo>
                </a:path>
              </a:pathLst>
            </a:custGeom>
            <a:noFill/>
            <a:ln cap="flat" cmpd="sng" w="8550">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9"/>
            <p:cNvSpPr/>
            <p:nvPr/>
          </p:nvSpPr>
          <p:spPr>
            <a:xfrm flipH="1">
              <a:off x="4313212" y="3417057"/>
              <a:ext cx="21" cy="1660335"/>
            </a:xfrm>
            <a:custGeom>
              <a:rect b="b" l="l" r="r" t="t"/>
              <a:pathLst>
                <a:path extrusionOk="0" fill="none" h="115221" w="1">
                  <a:moveTo>
                    <a:pt x="0" y="1"/>
                  </a:moveTo>
                  <a:lnTo>
                    <a:pt x="0" y="115221"/>
                  </a:lnTo>
                </a:path>
              </a:pathLst>
            </a:custGeom>
            <a:noFill/>
            <a:ln cap="flat" cmpd="sng" w="8550">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9"/>
            <p:cNvSpPr/>
            <p:nvPr/>
          </p:nvSpPr>
          <p:spPr>
            <a:xfrm flipH="1">
              <a:off x="4007632" y="5001248"/>
              <a:ext cx="3947803" cy="21"/>
            </a:xfrm>
            <a:custGeom>
              <a:rect b="b" l="l" r="r" t="t"/>
              <a:pathLst>
                <a:path extrusionOk="0" fill="none" h="1" w="188125">
                  <a:moveTo>
                    <a:pt x="0" y="1"/>
                  </a:moveTo>
                  <a:lnTo>
                    <a:pt x="188124" y="1"/>
                  </a:lnTo>
                </a:path>
              </a:pathLst>
            </a:custGeom>
            <a:noFill/>
            <a:ln cap="flat" cmpd="sng" w="8550">
              <a:solidFill>
                <a:srgbClr val="3B869D"/>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9"/>
            <p:cNvSpPr/>
            <p:nvPr/>
          </p:nvSpPr>
          <p:spPr>
            <a:xfrm flipH="1">
              <a:off x="4007349" y="4572793"/>
              <a:ext cx="3929461" cy="21"/>
            </a:xfrm>
            <a:custGeom>
              <a:rect b="b" l="l" r="r" t="t"/>
              <a:pathLst>
                <a:path extrusionOk="0" fill="none" h="1" w="188125">
                  <a:moveTo>
                    <a:pt x="0" y="0"/>
                  </a:moveTo>
                  <a:lnTo>
                    <a:pt x="188124" y="0"/>
                  </a:lnTo>
                </a:path>
              </a:pathLst>
            </a:custGeom>
            <a:noFill/>
            <a:ln cap="flat" cmpd="sng" w="8550">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9"/>
            <p:cNvSpPr/>
            <p:nvPr/>
          </p:nvSpPr>
          <p:spPr>
            <a:xfrm flipH="1">
              <a:off x="4007349" y="4039035"/>
              <a:ext cx="3929461" cy="21"/>
            </a:xfrm>
            <a:custGeom>
              <a:rect b="b" l="l" r="r" t="t"/>
              <a:pathLst>
                <a:path extrusionOk="0" fill="none" h="1" w="188125">
                  <a:moveTo>
                    <a:pt x="0" y="1"/>
                  </a:moveTo>
                  <a:lnTo>
                    <a:pt x="188124" y="1"/>
                  </a:lnTo>
                </a:path>
              </a:pathLst>
            </a:custGeom>
            <a:noFill/>
            <a:ln cap="flat" cmpd="sng" w="8550">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9"/>
            <p:cNvSpPr/>
            <p:nvPr/>
          </p:nvSpPr>
          <p:spPr>
            <a:xfrm flipH="1">
              <a:off x="4007349" y="3505854"/>
              <a:ext cx="3929461" cy="21"/>
            </a:xfrm>
            <a:custGeom>
              <a:rect b="b" l="l" r="r" t="t"/>
              <a:pathLst>
                <a:path extrusionOk="0" fill="none" h="1" w="188125">
                  <a:moveTo>
                    <a:pt x="0" y="1"/>
                  </a:moveTo>
                  <a:lnTo>
                    <a:pt x="188124" y="1"/>
                  </a:lnTo>
                </a:path>
              </a:pathLst>
            </a:custGeom>
            <a:noFill/>
            <a:ln cap="flat" cmpd="sng" w="8550">
              <a:solidFill>
                <a:schemeClr val="dk2"/>
              </a:solidFill>
              <a:prstDash val="solid"/>
              <a:miter lim="263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9"/>
            <p:cNvSpPr/>
            <p:nvPr/>
          </p:nvSpPr>
          <p:spPr>
            <a:xfrm flipH="1">
              <a:off x="3653417" y="4879074"/>
              <a:ext cx="5490574" cy="273652"/>
            </a:xfrm>
            <a:custGeom>
              <a:rect b="b" l="l" r="r" t="t"/>
              <a:pathLst>
                <a:path extrusionOk="0" h="12783" w="256479">
                  <a:moveTo>
                    <a:pt x="1" y="0"/>
                  </a:moveTo>
                  <a:lnTo>
                    <a:pt x="1" y="12782"/>
                  </a:lnTo>
                  <a:lnTo>
                    <a:pt x="256479" y="12782"/>
                  </a:lnTo>
                  <a:lnTo>
                    <a:pt x="2564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9"/>
            <p:cNvSpPr/>
            <p:nvPr/>
          </p:nvSpPr>
          <p:spPr>
            <a:xfrm flipH="1">
              <a:off x="4007549" y="3006518"/>
              <a:ext cx="3929325" cy="566357"/>
            </a:xfrm>
            <a:custGeom>
              <a:rect b="b" l="l" r="r" t="t"/>
              <a:pathLst>
                <a:path extrusionOk="0" h="26456" w="183549">
                  <a:moveTo>
                    <a:pt x="41162" y="1"/>
                  </a:moveTo>
                  <a:cubicBezTo>
                    <a:pt x="40290" y="1"/>
                    <a:pt x="39413" y="9"/>
                    <a:pt x="38530" y="24"/>
                  </a:cubicBezTo>
                  <a:cubicBezTo>
                    <a:pt x="22987" y="287"/>
                    <a:pt x="9101" y="2917"/>
                    <a:pt x="1" y="5153"/>
                  </a:cubicBezTo>
                  <a:lnTo>
                    <a:pt x="1" y="10492"/>
                  </a:lnTo>
                  <a:cubicBezTo>
                    <a:pt x="211" y="10492"/>
                    <a:pt x="422" y="10465"/>
                    <a:pt x="632" y="10413"/>
                  </a:cubicBezTo>
                  <a:cubicBezTo>
                    <a:pt x="8880" y="8354"/>
                    <a:pt x="23961" y="5313"/>
                    <a:pt x="41000" y="5313"/>
                  </a:cubicBezTo>
                  <a:cubicBezTo>
                    <a:pt x="55745" y="5313"/>
                    <a:pt x="71957" y="7590"/>
                    <a:pt x="86475" y="14752"/>
                  </a:cubicBezTo>
                  <a:cubicBezTo>
                    <a:pt x="102203" y="22537"/>
                    <a:pt x="121428" y="26456"/>
                    <a:pt x="143625" y="26456"/>
                  </a:cubicBezTo>
                  <a:lnTo>
                    <a:pt x="145466" y="26456"/>
                  </a:lnTo>
                  <a:cubicBezTo>
                    <a:pt x="158275" y="26324"/>
                    <a:pt x="171004" y="24957"/>
                    <a:pt x="183549" y="22405"/>
                  </a:cubicBezTo>
                  <a:lnTo>
                    <a:pt x="183549" y="17067"/>
                  </a:lnTo>
                  <a:cubicBezTo>
                    <a:pt x="183365" y="17067"/>
                    <a:pt x="183181" y="17093"/>
                    <a:pt x="182997" y="17145"/>
                  </a:cubicBezTo>
                  <a:cubicBezTo>
                    <a:pt x="178139" y="18191"/>
                    <a:pt x="162639" y="21167"/>
                    <a:pt x="143697" y="21167"/>
                  </a:cubicBezTo>
                  <a:cubicBezTo>
                    <a:pt x="126437" y="21167"/>
                    <a:pt x="106319" y="18696"/>
                    <a:pt x="88790" y="10044"/>
                  </a:cubicBezTo>
                  <a:cubicBezTo>
                    <a:pt x="75314" y="3394"/>
                    <a:pt x="59324" y="1"/>
                    <a:pt x="411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9"/>
            <p:cNvSpPr/>
            <p:nvPr/>
          </p:nvSpPr>
          <p:spPr>
            <a:xfrm flipH="1">
              <a:off x="3943349" y="2943472"/>
              <a:ext cx="4059397" cy="566357"/>
            </a:xfrm>
            <a:custGeom>
              <a:rect b="b" l="l" r="r" t="t"/>
              <a:pathLst>
                <a:path extrusionOk="0" h="26456" w="189625">
                  <a:moveTo>
                    <a:pt x="44236" y="0"/>
                  </a:moveTo>
                  <a:cubicBezTo>
                    <a:pt x="43364" y="0"/>
                    <a:pt x="42488" y="8"/>
                    <a:pt x="41607" y="24"/>
                  </a:cubicBezTo>
                  <a:cubicBezTo>
                    <a:pt x="25696" y="287"/>
                    <a:pt x="11520" y="3048"/>
                    <a:pt x="2447" y="5310"/>
                  </a:cubicBezTo>
                  <a:cubicBezTo>
                    <a:pt x="948" y="5599"/>
                    <a:pt x="1" y="7072"/>
                    <a:pt x="369" y="8545"/>
                  </a:cubicBezTo>
                  <a:cubicBezTo>
                    <a:pt x="671" y="9732"/>
                    <a:pt x="1754" y="10530"/>
                    <a:pt x="2932" y="10530"/>
                  </a:cubicBezTo>
                  <a:cubicBezTo>
                    <a:pt x="3189" y="10530"/>
                    <a:pt x="3450" y="10492"/>
                    <a:pt x="3709" y="10412"/>
                  </a:cubicBezTo>
                  <a:cubicBezTo>
                    <a:pt x="11961" y="8353"/>
                    <a:pt x="27053" y="5302"/>
                    <a:pt x="44102" y="5302"/>
                  </a:cubicBezTo>
                  <a:cubicBezTo>
                    <a:pt x="58841" y="5302"/>
                    <a:pt x="75042" y="7582"/>
                    <a:pt x="89552" y="14752"/>
                  </a:cubicBezTo>
                  <a:cubicBezTo>
                    <a:pt x="105280" y="22510"/>
                    <a:pt x="124505" y="26455"/>
                    <a:pt x="146702" y="26455"/>
                  </a:cubicBezTo>
                  <a:lnTo>
                    <a:pt x="148570" y="26429"/>
                  </a:lnTo>
                  <a:cubicBezTo>
                    <a:pt x="161536" y="26297"/>
                    <a:pt x="174475" y="24903"/>
                    <a:pt x="187205" y="22273"/>
                  </a:cubicBezTo>
                  <a:cubicBezTo>
                    <a:pt x="188651" y="22010"/>
                    <a:pt x="189624" y="20564"/>
                    <a:pt x="189309" y="19117"/>
                  </a:cubicBezTo>
                  <a:cubicBezTo>
                    <a:pt x="189021" y="17880"/>
                    <a:pt x="187937" y="17052"/>
                    <a:pt x="186739" y="17052"/>
                  </a:cubicBezTo>
                  <a:cubicBezTo>
                    <a:pt x="186511" y="17052"/>
                    <a:pt x="186279" y="17082"/>
                    <a:pt x="186047" y="17145"/>
                  </a:cubicBezTo>
                  <a:cubicBezTo>
                    <a:pt x="181203" y="18191"/>
                    <a:pt x="165710" y="21166"/>
                    <a:pt x="146771" y="21166"/>
                  </a:cubicBezTo>
                  <a:cubicBezTo>
                    <a:pt x="129514" y="21166"/>
                    <a:pt x="109396" y="18696"/>
                    <a:pt x="91867" y="10044"/>
                  </a:cubicBezTo>
                  <a:cubicBezTo>
                    <a:pt x="78391" y="3394"/>
                    <a:pt x="62377" y="0"/>
                    <a:pt x="442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39"/>
          <p:cNvSpPr/>
          <p:nvPr/>
        </p:nvSpPr>
        <p:spPr>
          <a:xfrm flipH="1">
            <a:off x="2935859" y="3904195"/>
            <a:ext cx="759417" cy="338998"/>
          </a:xfrm>
          <a:custGeom>
            <a:rect b="b" l="l" r="r" t="t"/>
            <a:pathLst>
              <a:path extrusionOk="0" h="2396" w="5367">
                <a:moveTo>
                  <a:pt x="4472" y="1"/>
                </a:moveTo>
                <a:cubicBezTo>
                  <a:pt x="4104" y="1"/>
                  <a:pt x="3762" y="132"/>
                  <a:pt x="3473" y="343"/>
                </a:cubicBezTo>
                <a:lnTo>
                  <a:pt x="3052" y="579"/>
                </a:lnTo>
                <a:lnTo>
                  <a:pt x="1632" y="343"/>
                </a:lnTo>
                <a:lnTo>
                  <a:pt x="1579" y="343"/>
                </a:lnTo>
                <a:lnTo>
                  <a:pt x="1342" y="448"/>
                </a:lnTo>
                <a:cubicBezTo>
                  <a:pt x="1290" y="474"/>
                  <a:pt x="1290" y="553"/>
                  <a:pt x="1342" y="579"/>
                </a:cubicBezTo>
                <a:lnTo>
                  <a:pt x="2289" y="1027"/>
                </a:lnTo>
                <a:lnTo>
                  <a:pt x="1316" y="1605"/>
                </a:lnTo>
                <a:cubicBezTo>
                  <a:pt x="1193" y="1675"/>
                  <a:pt x="1047" y="1710"/>
                  <a:pt x="901" y="1710"/>
                </a:cubicBezTo>
                <a:cubicBezTo>
                  <a:pt x="828" y="1710"/>
                  <a:pt x="755" y="1702"/>
                  <a:pt x="685" y="1684"/>
                </a:cubicBezTo>
                <a:lnTo>
                  <a:pt x="185" y="1579"/>
                </a:lnTo>
                <a:lnTo>
                  <a:pt x="106" y="1579"/>
                </a:lnTo>
                <a:cubicBezTo>
                  <a:pt x="27" y="1605"/>
                  <a:pt x="1" y="1737"/>
                  <a:pt x="80" y="1789"/>
                </a:cubicBezTo>
                <a:lnTo>
                  <a:pt x="632" y="2315"/>
                </a:lnTo>
                <a:cubicBezTo>
                  <a:pt x="700" y="2366"/>
                  <a:pt x="768" y="2395"/>
                  <a:pt x="843" y="2395"/>
                </a:cubicBezTo>
                <a:cubicBezTo>
                  <a:pt x="884" y="2395"/>
                  <a:pt x="927" y="2386"/>
                  <a:pt x="974" y="2368"/>
                </a:cubicBezTo>
                <a:lnTo>
                  <a:pt x="1237" y="2263"/>
                </a:lnTo>
                <a:lnTo>
                  <a:pt x="2841" y="1605"/>
                </a:lnTo>
                <a:lnTo>
                  <a:pt x="5077" y="658"/>
                </a:lnTo>
                <a:cubicBezTo>
                  <a:pt x="5287" y="579"/>
                  <a:pt x="5366" y="395"/>
                  <a:pt x="5287" y="238"/>
                </a:cubicBezTo>
                <a:cubicBezTo>
                  <a:pt x="5261" y="211"/>
                  <a:pt x="5235" y="185"/>
                  <a:pt x="5208" y="159"/>
                </a:cubicBezTo>
                <a:cubicBezTo>
                  <a:pt x="4972" y="80"/>
                  <a:pt x="4709" y="27"/>
                  <a:pt x="44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9"/>
          <p:cNvSpPr txBox="1"/>
          <p:nvPr/>
        </p:nvSpPr>
        <p:spPr>
          <a:xfrm>
            <a:off x="1025775" y="2710950"/>
            <a:ext cx="3141300" cy="52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sistant"/>
                <a:ea typeface="Assistant"/>
                <a:cs typeface="Assistant"/>
                <a:sym typeface="Assistant"/>
              </a:rPr>
              <a:t>By: Eraam Khan, Vinay Algam and Bilal Maqsood (TEAM 8)</a:t>
            </a:r>
            <a:endParaRPr>
              <a:solidFill>
                <a:schemeClr val="dk1"/>
              </a:solidFill>
              <a:latin typeface="Assistant"/>
              <a:ea typeface="Assistant"/>
              <a:cs typeface="Assistant"/>
              <a:sym typeface="Assistan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48"/>
          <p:cNvSpPr txBox="1"/>
          <p:nvPr>
            <p:ph idx="6" type="title"/>
          </p:nvPr>
        </p:nvSpPr>
        <p:spPr>
          <a:xfrm>
            <a:off x="711725" y="445025"/>
            <a:ext cx="7720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Assistant ExtraBold"/>
                <a:ea typeface="Assistant ExtraBold"/>
                <a:cs typeface="Assistant ExtraBold"/>
                <a:sym typeface="Assistant ExtraBold"/>
              </a:rPr>
              <a:t>Random Forest </a:t>
            </a:r>
            <a:endParaRPr i="1" sz="3600">
              <a:latin typeface="Assistant ExtraBold"/>
              <a:ea typeface="Assistant ExtraBold"/>
              <a:cs typeface="Assistant ExtraBold"/>
              <a:sym typeface="Assistant ExtraBold"/>
            </a:endParaRPr>
          </a:p>
        </p:txBody>
      </p:sp>
      <p:sp>
        <p:nvSpPr>
          <p:cNvPr id="798" name="Google Shape;798;p48"/>
          <p:cNvSpPr txBox="1"/>
          <p:nvPr/>
        </p:nvSpPr>
        <p:spPr>
          <a:xfrm>
            <a:off x="495550" y="1472600"/>
            <a:ext cx="7551000" cy="28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Assistant"/>
              <a:ea typeface="Assistant"/>
              <a:cs typeface="Assistant"/>
              <a:sym typeface="Assistant"/>
            </a:endParaRPr>
          </a:p>
        </p:txBody>
      </p:sp>
      <p:sp>
        <p:nvSpPr>
          <p:cNvPr id="799" name="Google Shape;799;p48"/>
          <p:cNvSpPr txBox="1"/>
          <p:nvPr/>
        </p:nvSpPr>
        <p:spPr>
          <a:xfrm>
            <a:off x="331150" y="1519575"/>
            <a:ext cx="7480500" cy="2759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Using the Random Forest Model:</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Accuracy: 61.3%</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Precision: 60.7%</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Recall: 61.3%</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F1 Score: 59.5%</a:t>
            </a:r>
            <a:endParaRPr sz="2400">
              <a:solidFill>
                <a:schemeClr val="dk1"/>
              </a:solidFill>
              <a:latin typeface="Assistant"/>
              <a:ea typeface="Assistant"/>
              <a:cs typeface="Assistant"/>
              <a:sym typeface="Assistant"/>
            </a:endParaRPr>
          </a:p>
        </p:txBody>
      </p:sp>
      <p:pic>
        <p:nvPicPr>
          <p:cNvPr id="800" name="Google Shape;800;p48"/>
          <p:cNvPicPr preferRelativeResize="0"/>
          <p:nvPr/>
        </p:nvPicPr>
        <p:blipFill>
          <a:blip r:embed="rId3">
            <a:alphaModFix/>
          </a:blip>
          <a:stretch>
            <a:fillRect/>
          </a:stretch>
        </p:blipFill>
        <p:spPr>
          <a:xfrm>
            <a:off x="5595100" y="1925225"/>
            <a:ext cx="2533650" cy="180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49"/>
          <p:cNvSpPr txBox="1"/>
          <p:nvPr>
            <p:ph idx="6" type="title"/>
          </p:nvPr>
        </p:nvSpPr>
        <p:spPr>
          <a:xfrm>
            <a:off x="711725" y="445025"/>
            <a:ext cx="7720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Assistant ExtraBold"/>
                <a:ea typeface="Assistant ExtraBold"/>
                <a:cs typeface="Assistant ExtraBold"/>
                <a:sym typeface="Assistant ExtraBold"/>
              </a:rPr>
              <a:t>Gradient Boosting </a:t>
            </a:r>
            <a:endParaRPr i="1" sz="3600">
              <a:latin typeface="Assistant ExtraBold"/>
              <a:ea typeface="Assistant ExtraBold"/>
              <a:cs typeface="Assistant ExtraBold"/>
              <a:sym typeface="Assistant ExtraBold"/>
            </a:endParaRPr>
          </a:p>
        </p:txBody>
      </p:sp>
      <p:sp>
        <p:nvSpPr>
          <p:cNvPr id="806" name="Google Shape;806;p49"/>
          <p:cNvSpPr txBox="1"/>
          <p:nvPr/>
        </p:nvSpPr>
        <p:spPr>
          <a:xfrm>
            <a:off x="495550" y="1472600"/>
            <a:ext cx="7551000" cy="28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Assistant"/>
              <a:ea typeface="Assistant"/>
              <a:cs typeface="Assistant"/>
              <a:sym typeface="Assistant"/>
            </a:endParaRPr>
          </a:p>
        </p:txBody>
      </p:sp>
      <p:sp>
        <p:nvSpPr>
          <p:cNvPr id="807" name="Google Shape;807;p49"/>
          <p:cNvSpPr txBox="1"/>
          <p:nvPr/>
        </p:nvSpPr>
        <p:spPr>
          <a:xfrm>
            <a:off x="331150" y="1519575"/>
            <a:ext cx="7480500" cy="2759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Using the Gradient Boosting Model:</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Accuracy: 54.7%</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Precision: 55.3%</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Recall: 54.1%</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F1 Score: 53.2%</a:t>
            </a:r>
            <a:endParaRPr sz="2400">
              <a:solidFill>
                <a:schemeClr val="dk1"/>
              </a:solidFill>
              <a:latin typeface="Assistant"/>
              <a:ea typeface="Assistant"/>
              <a:cs typeface="Assistant"/>
              <a:sym typeface="Assistant"/>
            </a:endParaRPr>
          </a:p>
        </p:txBody>
      </p:sp>
      <p:pic>
        <p:nvPicPr>
          <p:cNvPr id="808" name="Google Shape;808;p49"/>
          <p:cNvPicPr preferRelativeResize="0"/>
          <p:nvPr/>
        </p:nvPicPr>
        <p:blipFill>
          <a:blip r:embed="rId3">
            <a:alphaModFix/>
          </a:blip>
          <a:stretch>
            <a:fillRect/>
          </a:stretch>
        </p:blipFill>
        <p:spPr>
          <a:xfrm>
            <a:off x="5189050" y="2194400"/>
            <a:ext cx="2857500" cy="160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50"/>
          <p:cNvSpPr txBox="1"/>
          <p:nvPr>
            <p:ph idx="6" type="title"/>
          </p:nvPr>
        </p:nvSpPr>
        <p:spPr>
          <a:xfrm>
            <a:off x="711725" y="445025"/>
            <a:ext cx="7720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Assistant ExtraBold"/>
                <a:ea typeface="Assistant ExtraBold"/>
                <a:cs typeface="Assistant ExtraBold"/>
                <a:sym typeface="Assistant ExtraBold"/>
              </a:rPr>
              <a:t>Logistic Regression </a:t>
            </a:r>
            <a:endParaRPr i="1" sz="3600">
              <a:latin typeface="Assistant ExtraBold"/>
              <a:ea typeface="Assistant ExtraBold"/>
              <a:cs typeface="Assistant ExtraBold"/>
              <a:sym typeface="Assistant ExtraBold"/>
            </a:endParaRPr>
          </a:p>
        </p:txBody>
      </p:sp>
      <p:sp>
        <p:nvSpPr>
          <p:cNvPr id="814" name="Google Shape;814;p50"/>
          <p:cNvSpPr txBox="1"/>
          <p:nvPr/>
        </p:nvSpPr>
        <p:spPr>
          <a:xfrm>
            <a:off x="495550" y="1472600"/>
            <a:ext cx="7551000" cy="28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Assistant"/>
              <a:ea typeface="Assistant"/>
              <a:cs typeface="Assistant"/>
              <a:sym typeface="Assistant"/>
            </a:endParaRPr>
          </a:p>
        </p:txBody>
      </p:sp>
      <p:sp>
        <p:nvSpPr>
          <p:cNvPr id="815" name="Google Shape;815;p50"/>
          <p:cNvSpPr txBox="1"/>
          <p:nvPr/>
        </p:nvSpPr>
        <p:spPr>
          <a:xfrm>
            <a:off x="331150" y="1519575"/>
            <a:ext cx="7480500" cy="2759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Using the Logistic Regression:</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Accuracy: 53.5%</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Precision: 52.4%</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Recall: 53.5%</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F1 Score: 50.3%</a:t>
            </a:r>
            <a:endParaRPr sz="2400">
              <a:solidFill>
                <a:schemeClr val="dk1"/>
              </a:solidFill>
              <a:latin typeface="Assistant"/>
              <a:ea typeface="Assistant"/>
              <a:cs typeface="Assistant"/>
              <a:sym typeface="Assistant"/>
            </a:endParaRPr>
          </a:p>
        </p:txBody>
      </p:sp>
      <p:pic>
        <p:nvPicPr>
          <p:cNvPr id="816" name="Google Shape;816;p50"/>
          <p:cNvPicPr preferRelativeResize="0"/>
          <p:nvPr/>
        </p:nvPicPr>
        <p:blipFill>
          <a:blip r:embed="rId3">
            <a:alphaModFix/>
          </a:blip>
          <a:stretch>
            <a:fillRect/>
          </a:stretch>
        </p:blipFill>
        <p:spPr>
          <a:xfrm>
            <a:off x="5306563" y="1779563"/>
            <a:ext cx="2505075" cy="181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51"/>
          <p:cNvSpPr txBox="1"/>
          <p:nvPr>
            <p:ph idx="6" type="title"/>
          </p:nvPr>
        </p:nvSpPr>
        <p:spPr>
          <a:xfrm>
            <a:off x="711725" y="445025"/>
            <a:ext cx="7720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Assistant ExtraBold"/>
                <a:ea typeface="Assistant ExtraBold"/>
                <a:cs typeface="Assistant ExtraBold"/>
                <a:sym typeface="Assistant ExtraBold"/>
              </a:rPr>
              <a:t>K-Nearest Neighbour</a:t>
            </a:r>
            <a:r>
              <a:rPr lang="en" sz="3600">
                <a:latin typeface="Assistant ExtraBold"/>
                <a:ea typeface="Assistant ExtraBold"/>
                <a:cs typeface="Assistant ExtraBold"/>
                <a:sym typeface="Assistant ExtraBold"/>
              </a:rPr>
              <a:t> </a:t>
            </a:r>
            <a:endParaRPr i="1" sz="3600">
              <a:latin typeface="Assistant ExtraBold"/>
              <a:ea typeface="Assistant ExtraBold"/>
              <a:cs typeface="Assistant ExtraBold"/>
              <a:sym typeface="Assistant ExtraBold"/>
            </a:endParaRPr>
          </a:p>
        </p:txBody>
      </p:sp>
      <p:sp>
        <p:nvSpPr>
          <p:cNvPr id="822" name="Google Shape;822;p51"/>
          <p:cNvSpPr txBox="1"/>
          <p:nvPr/>
        </p:nvSpPr>
        <p:spPr>
          <a:xfrm>
            <a:off x="495550" y="1472600"/>
            <a:ext cx="7551000" cy="28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Assistant"/>
              <a:ea typeface="Assistant"/>
              <a:cs typeface="Assistant"/>
              <a:sym typeface="Assistant"/>
            </a:endParaRPr>
          </a:p>
        </p:txBody>
      </p:sp>
      <p:sp>
        <p:nvSpPr>
          <p:cNvPr id="823" name="Google Shape;823;p51"/>
          <p:cNvSpPr txBox="1"/>
          <p:nvPr/>
        </p:nvSpPr>
        <p:spPr>
          <a:xfrm>
            <a:off x="331150" y="1519575"/>
            <a:ext cx="7480500" cy="2759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Using the KNeighbour:</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Accuracy: 44.9%</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Precision: 48.5%</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Recall: 44.9%</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F1 Score: 43.5%</a:t>
            </a:r>
            <a:endParaRPr sz="2400">
              <a:solidFill>
                <a:schemeClr val="dk1"/>
              </a:solidFill>
              <a:latin typeface="Assistant"/>
              <a:ea typeface="Assistant"/>
              <a:cs typeface="Assistant"/>
              <a:sym typeface="Assistant"/>
            </a:endParaRPr>
          </a:p>
        </p:txBody>
      </p:sp>
      <p:pic>
        <p:nvPicPr>
          <p:cNvPr id="824" name="Google Shape;824;p51"/>
          <p:cNvPicPr preferRelativeResize="0"/>
          <p:nvPr/>
        </p:nvPicPr>
        <p:blipFill>
          <a:blip r:embed="rId3">
            <a:alphaModFix/>
          </a:blip>
          <a:stretch>
            <a:fillRect/>
          </a:stretch>
        </p:blipFill>
        <p:spPr>
          <a:xfrm>
            <a:off x="5186300" y="1793825"/>
            <a:ext cx="2552700" cy="1790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52"/>
          <p:cNvSpPr txBox="1"/>
          <p:nvPr>
            <p:ph idx="6" type="title"/>
          </p:nvPr>
        </p:nvSpPr>
        <p:spPr>
          <a:xfrm>
            <a:off x="711725" y="445025"/>
            <a:ext cx="7720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Assistant ExtraBold"/>
                <a:ea typeface="Assistant ExtraBold"/>
                <a:cs typeface="Assistant ExtraBold"/>
                <a:sym typeface="Assistant ExtraBold"/>
              </a:rPr>
              <a:t>Decision Tree</a:t>
            </a:r>
            <a:endParaRPr i="1" sz="3600">
              <a:latin typeface="Assistant ExtraBold"/>
              <a:ea typeface="Assistant ExtraBold"/>
              <a:cs typeface="Assistant ExtraBold"/>
              <a:sym typeface="Assistant ExtraBold"/>
            </a:endParaRPr>
          </a:p>
        </p:txBody>
      </p:sp>
      <p:sp>
        <p:nvSpPr>
          <p:cNvPr id="830" name="Google Shape;830;p52"/>
          <p:cNvSpPr txBox="1"/>
          <p:nvPr/>
        </p:nvSpPr>
        <p:spPr>
          <a:xfrm>
            <a:off x="495550" y="1472600"/>
            <a:ext cx="7551000" cy="28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Assistant"/>
              <a:ea typeface="Assistant"/>
              <a:cs typeface="Assistant"/>
              <a:sym typeface="Assistant"/>
            </a:endParaRPr>
          </a:p>
        </p:txBody>
      </p:sp>
      <p:sp>
        <p:nvSpPr>
          <p:cNvPr id="831" name="Google Shape;831;p52"/>
          <p:cNvSpPr txBox="1"/>
          <p:nvPr/>
        </p:nvSpPr>
        <p:spPr>
          <a:xfrm>
            <a:off x="331150" y="1519575"/>
            <a:ext cx="7480500" cy="2759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Using the Decision Tree:</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Accuracy: 57.9%</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Precision: 59.0%</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Recall: 57.8%</a:t>
            </a:r>
            <a:endParaRPr sz="2400">
              <a:solidFill>
                <a:schemeClr val="dk1"/>
              </a:solidFill>
              <a:latin typeface="Assistant"/>
              <a:ea typeface="Assistant"/>
              <a:cs typeface="Assistant"/>
              <a:sym typeface="Assistant"/>
            </a:endParaRPr>
          </a:p>
          <a:p>
            <a:pPr indent="-381000" lvl="1" marL="914400" rtl="0" algn="l">
              <a:spcBef>
                <a:spcPts val="0"/>
              </a:spcBef>
              <a:spcAft>
                <a:spcPts val="0"/>
              </a:spcAft>
              <a:buClr>
                <a:schemeClr val="dk1"/>
              </a:buClr>
              <a:buSzPts val="2400"/>
              <a:buFont typeface="Assistant"/>
              <a:buChar char="○"/>
            </a:pPr>
            <a:r>
              <a:rPr lang="en" sz="2400">
                <a:solidFill>
                  <a:schemeClr val="dk1"/>
                </a:solidFill>
                <a:latin typeface="Assistant"/>
                <a:ea typeface="Assistant"/>
                <a:cs typeface="Assistant"/>
                <a:sym typeface="Assistant"/>
              </a:rPr>
              <a:t>F1 Score: 56.8%</a:t>
            </a:r>
            <a:endParaRPr sz="2400">
              <a:solidFill>
                <a:schemeClr val="dk1"/>
              </a:solidFill>
              <a:latin typeface="Assistant"/>
              <a:ea typeface="Assistant"/>
              <a:cs typeface="Assistant"/>
              <a:sym typeface="Assistant"/>
            </a:endParaRPr>
          </a:p>
        </p:txBody>
      </p:sp>
      <p:pic>
        <p:nvPicPr>
          <p:cNvPr id="832" name="Google Shape;832;p52"/>
          <p:cNvPicPr preferRelativeResize="0"/>
          <p:nvPr/>
        </p:nvPicPr>
        <p:blipFill>
          <a:blip r:embed="rId3">
            <a:alphaModFix/>
          </a:blip>
          <a:stretch>
            <a:fillRect/>
          </a:stretch>
        </p:blipFill>
        <p:spPr>
          <a:xfrm>
            <a:off x="5272613" y="1646250"/>
            <a:ext cx="2638425" cy="173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53"/>
          <p:cNvSpPr txBox="1"/>
          <p:nvPr>
            <p:ph idx="6" type="title"/>
          </p:nvPr>
        </p:nvSpPr>
        <p:spPr>
          <a:xfrm>
            <a:off x="711725" y="445025"/>
            <a:ext cx="7720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Assistant ExtraBold"/>
                <a:ea typeface="Assistant ExtraBold"/>
                <a:cs typeface="Assistant ExtraBold"/>
                <a:sym typeface="Assistant ExtraBold"/>
              </a:rPr>
              <a:t>The Best Model</a:t>
            </a:r>
            <a:endParaRPr i="1" sz="3600">
              <a:latin typeface="Assistant ExtraBold"/>
              <a:ea typeface="Assistant ExtraBold"/>
              <a:cs typeface="Assistant ExtraBold"/>
              <a:sym typeface="Assistant ExtraBold"/>
            </a:endParaRPr>
          </a:p>
        </p:txBody>
      </p:sp>
      <p:sp>
        <p:nvSpPr>
          <p:cNvPr id="838" name="Google Shape;838;p53"/>
          <p:cNvSpPr txBox="1"/>
          <p:nvPr/>
        </p:nvSpPr>
        <p:spPr>
          <a:xfrm>
            <a:off x="495550" y="1472600"/>
            <a:ext cx="7551000" cy="28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Assistant"/>
              <a:ea typeface="Assistant"/>
              <a:cs typeface="Assistant"/>
              <a:sym typeface="Assistant"/>
            </a:endParaRPr>
          </a:p>
        </p:txBody>
      </p:sp>
      <p:sp>
        <p:nvSpPr>
          <p:cNvPr id="839" name="Google Shape;839;p53"/>
          <p:cNvSpPr txBox="1"/>
          <p:nvPr/>
        </p:nvSpPr>
        <p:spPr>
          <a:xfrm>
            <a:off x="331150" y="1519575"/>
            <a:ext cx="7480500" cy="2759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400">
              <a:solidFill>
                <a:schemeClr val="dk1"/>
              </a:solidFill>
              <a:latin typeface="Assistant"/>
              <a:ea typeface="Assistant"/>
              <a:cs typeface="Assistant"/>
              <a:sym typeface="Assistant"/>
            </a:endParaRPr>
          </a:p>
        </p:txBody>
      </p:sp>
      <p:sp>
        <p:nvSpPr>
          <p:cNvPr id="840" name="Google Shape;840;p53"/>
          <p:cNvSpPr txBox="1"/>
          <p:nvPr/>
        </p:nvSpPr>
        <p:spPr>
          <a:xfrm>
            <a:off x="460325" y="1331675"/>
            <a:ext cx="7351200" cy="294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Assistant"/>
                <a:ea typeface="Assistant"/>
                <a:cs typeface="Assistant"/>
                <a:sym typeface="Assistant"/>
              </a:rPr>
              <a:t>The best model based on the accuracy and precision scores is the Random Forest Model when considering the testing dataset. However, we were unable to test this on our test dataset due to time </a:t>
            </a:r>
            <a:r>
              <a:rPr lang="en" sz="3000">
                <a:solidFill>
                  <a:schemeClr val="dk1"/>
                </a:solidFill>
                <a:latin typeface="Assistant"/>
                <a:ea typeface="Assistant"/>
                <a:cs typeface="Assistant"/>
                <a:sym typeface="Assistant"/>
              </a:rPr>
              <a:t>constraints</a:t>
            </a:r>
            <a:r>
              <a:rPr lang="en" sz="3000">
                <a:solidFill>
                  <a:schemeClr val="dk1"/>
                </a:solidFill>
                <a:latin typeface="Assistant"/>
                <a:ea typeface="Assistant"/>
                <a:cs typeface="Assistant"/>
                <a:sym typeface="Assistant"/>
              </a:rPr>
              <a:t>. </a:t>
            </a:r>
            <a:endParaRPr sz="3000">
              <a:solidFill>
                <a:schemeClr val="dk1"/>
              </a:solidFill>
              <a:latin typeface="Assistant"/>
              <a:ea typeface="Assistant"/>
              <a:cs typeface="Assistant"/>
              <a:sym typeface="Assistant"/>
            </a:endParaRPr>
          </a:p>
          <a:p>
            <a:pPr indent="0" lvl="0" marL="0" rtl="0" algn="ctr">
              <a:spcBef>
                <a:spcPts val="0"/>
              </a:spcBef>
              <a:spcAft>
                <a:spcPts val="0"/>
              </a:spcAft>
              <a:buNone/>
            </a:pPr>
            <a:r>
              <a:t/>
            </a:r>
            <a:endParaRPr sz="3000">
              <a:solidFill>
                <a:schemeClr val="dk1"/>
              </a:solidFill>
              <a:latin typeface="Assistant"/>
              <a:ea typeface="Assistant"/>
              <a:cs typeface="Assistant"/>
              <a:sym typeface="Assistant"/>
            </a:endParaRPr>
          </a:p>
          <a:p>
            <a:pPr indent="0" lvl="0" marL="0" rtl="0" algn="ctr">
              <a:spcBef>
                <a:spcPts val="0"/>
              </a:spcBef>
              <a:spcAft>
                <a:spcPts val="0"/>
              </a:spcAft>
              <a:buNone/>
            </a:pPr>
            <a:r>
              <a:t/>
            </a:r>
            <a:endParaRPr sz="3000">
              <a:solidFill>
                <a:schemeClr val="dk1"/>
              </a:solidFill>
              <a:latin typeface="Assistant"/>
              <a:ea typeface="Assistant"/>
              <a:cs typeface="Assistant"/>
              <a:sym typeface="Assistan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40"/>
          <p:cNvSpPr txBox="1"/>
          <p:nvPr>
            <p:ph type="title"/>
          </p:nvPr>
        </p:nvSpPr>
        <p:spPr>
          <a:xfrm>
            <a:off x="711725" y="445025"/>
            <a:ext cx="7720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Outline </a:t>
            </a:r>
            <a:endParaRPr i="1"/>
          </a:p>
        </p:txBody>
      </p:sp>
      <p:sp>
        <p:nvSpPr>
          <p:cNvPr id="669" name="Google Shape;669;p40"/>
          <p:cNvSpPr txBox="1"/>
          <p:nvPr>
            <p:ph idx="1" type="body"/>
          </p:nvPr>
        </p:nvSpPr>
        <p:spPr>
          <a:xfrm>
            <a:off x="653000" y="1356169"/>
            <a:ext cx="7545600" cy="3587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143B36"/>
              </a:buClr>
              <a:buSzPts val="2400"/>
              <a:buFont typeface="Nunito Light"/>
              <a:buChar char="●"/>
            </a:pPr>
            <a:r>
              <a:rPr lang="en" sz="2400">
                <a:solidFill>
                  <a:srgbClr val="143B36"/>
                </a:solidFill>
              </a:rPr>
              <a:t>Data Pre-Processing</a:t>
            </a:r>
            <a:endParaRPr sz="2400">
              <a:solidFill>
                <a:srgbClr val="143B36"/>
              </a:solidFill>
            </a:endParaRPr>
          </a:p>
          <a:p>
            <a:pPr indent="-381000" lvl="1" marL="914400" rtl="0" algn="l">
              <a:spcBef>
                <a:spcPts val="0"/>
              </a:spcBef>
              <a:spcAft>
                <a:spcPts val="0"/>
              </a:spcAft>
              <a:buClr>
                <a:srgbClr val="143B36"/>
              </a:buClr>
              <a:buSzPts val="2400"/>
              <a:buFont typeface="Assistant Light"/>
              <a:buChar char="○"/>
            </a:pPr>
            <a:r>
              <a:rPr lang="en" sz="2400">
                <a:solidFill>
                  <a:srgbClr val="143B36"/>
                </a:solidFill>
              </a:rPr>
              <a:t>Merging Dataset</a:t>
            </a:r>
            <a:endParaRPr sz="2400">
              <a:solidFill>
                <a:srgbClr val="143B36"/>
              </a:solidFill>
            </a:endParaRPr>
          </a:p>
          <a:p>
            <a:pPr indent="-381000" lvl="1" marL="914400" rtl="0" algn="l">
              <a:spcBef>
                <a:spcPts val="0"/>
              </a:spcBef>
              <a:spcAft>
                <a:spcPts val="0"/>
              </a:spcAft>
              <a:buClr>
                <a:srgbClr val="143B36"/>
              </a:buClr>
              <a:buSzPts val="2400"/>
              <a:buFont typeface="Assistant Light"/>
              <a:buChar char="○"/>
            </a:pPr>
            <a:r>
              <a:rPr lang="en" sz="2400">
                <a:solidFill>
                  <a:srgbClr val="143B36"/>
                </a:solidFill>
              </a:rPr>
              <a:t>Categorical Encoding </a:t>
            </a:r>
            <a:endParaRPr sz="2400">
              <a:solidFill>
                <a:srgbClr val="143B36"/>
              </a:solidFill>
            </a:endParaRPr>
          </a:p>
          <a:p>
            <a:pPr indent="-381000" lvl="1" marL="914400" rtl="0" algn="l">
              <a:spcBef>
                <a:spcPts val="0"/>
              </a:spcBef>
              <a:spcAft>
                <a:spcPts val="0"/>
              </a:spcAft>
              <a:buClr>
                <a:srgbClr val="143B36"/>
              </a:buClr>
              <a:buSzPts val="2400"/>
              <a:buFont typeface="Nunito Light"/>
              <a:buChar char="○"/>
            </a:pPr>
            <a:r>
              <a:rPr lang="en" sz="2400">
                <a:solidFill>
                  <a:srgbClr val="143B36"/>
                </a:solidFill>
              </a:rPr>
              <a:t>Random Sampling </a:t>
            </a:r>
            <a:endParaRPr sz="2400">
              <a:solidFill>
                <a:srgbClr val="143B36"/>
              </a:solidFill>
            </a:endParaRPr>
          </a:p>
          <a:p>
            <a:pPr indent="-381000" lvl="0" marL="457200" rtl="0" algn="l">
              <a:spcBef>
                <a:spcPts val="0"/>
              </a:spcBef>
              <a:spcAft>
                <a:spcPts val="0"/>
              </a:spcAft>
              <a:buClr>
                <a:srgbClr val="143B36"/>
              </a:buClr>
              <a:buSzPts val="2400"/>
              <a:buFont typeface="Assistant Light"/>
              <a:buChar char="●"/>
            </a:pPr>
            <a:r>
              <a:rPr lang="en" sz="2400">
                <a:solidFill>
                  <a:srgbClr val="143B36"/>
                </a:solidFill>
              </a:rPr>
              <a:t>Model Selection and Training </a:t>
            </a:r>
            <a:endParaRPr sz="2400">
              <a:solidFill>
                <a:srgbClr val="143B36"/>
              </a:solidFill>
            </a:endParaRPr>
          </a:p>
          <a:p>
            <a:pPr indent="-381000" lvl="0" marL="457200" rtl="0" algn="l">
              <a:spcBef>
                <a:spcPts val="0"/>
              </a:spcBef>
              <a:spcAft>
                <a:spcPts val="0"/>
              </a:spcAft>
              <a:buClr>
                <a:srgbClr val="143B36"/>
              </a:buClr>
              <a:buSzPts val="2400"/>
              <a:buFont typeface="Assistant Light"/>
              <a:buChar char="●"/>
            </a:pPr>
            <a:r>
              <a:rPr lang="en" sz="2400">
                <a:solidFill>
                  <a:srgbClr val="143B36"/>
                </a:solidFill>
              </a:rPr>
              <a:t>Model Testing </a:t>
            </a:r>
            <a:endParaRPr sz="2400">
              <a:solidFill>
                <a:srgbClr val="143B36"/>
              </a:solidFill>
            </a:endParaRPr>
          </a:p>
          <a:p>
            <a:pPr indent="-381000" lvl="0" marL="457200" rtl="0" algn="l">
              <a:spcBef>
                <a:spcPts val="0"/>
              </a:spcBef>
              <a:spcAft>
                <a:spcPts val="0"/>
              </a:spcAft>
              <a:buClr>
                <a:srgbClr val="143B36"/>
              </a:buClr>
              <a:buSzPts val="2400"/>
              <a:buFont typeface="Assistant Light"/>
              <a:buChar char="●"/>
            </a:pPr>
            <a:r>
              <a:rPr lang="en" sz="2400">
                <a:solidFill>
                  <a:srgbClr val="143B36"/>
                </a:solidFill>
              </a:rPr>
              <a:t>Results and Evaluation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41"/>
          <p:cNvSpPr txBox="1"/>
          <p:nvPr>
            <p:ph idx="1" type="body"/>
          </p:nvPr>
        </p:nvSpPr>
        <p:spPr>
          <a:xfrm>
            <a:off x="805700" y="1590150"/>
            <a:ext cx="7088100" cy="196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t>We joined the following 3 datasets: “Search”, “Booking”, and “Targets”. </a:t>
            </a:r>
            <a:endParaRPr sz="1800"/>
          </a:p>
          <a:p>
            <a:pPr indent="-342900" lvl="1" marL="914400" rtl="0" algn="l">
              <a:spcBef>
                <a:spcPts val="0"/>
              </a:spcBef>
              <a:spcAft>
                <a:spcPts val="0"/>
              </a:spcAft>
              <a:buSzPts val="1800"/>
              <a:buChar char="○"/>
            </a:pPr>
            <a:r>
              <a:rPr lang="en" sz="1800"/>
              <a:t>Used 2 “SELECT” statements to merge the above 3 datasets. </a:t>
            </a:r>
            <a:endParaRPr sz="1800"/>
          </a:p>
          <a:p>
            <a:pPr indent="-342900" lvl="1" marL="914400" rtl="0" algn="l">
              <a:spcBef>
                <a:spcPts val="0"/>
              </a:spcBef>
              <a:spcAft>
                <a:spcPts val="0"/>
              </a:spcAft>
              <a:buSzPts val="1800"/>
              <a:buChar char="○"/>
            </a:pPr>
            <a:r>
              <a:rPr lang="en" sz="1800"/>
              <a:t>Combined the 2 “SELECT” statements using “UNION” command. </a:t>
            </a:r>
            <a:endParaRPr sz="1800"/>
          </a:p>
          <a:p>
            <a:pPr indent="-342900" lvl="1" marL="914400" rtl="0" algn="l">
              <a:spcBef>
                <a:spcPts val="0"/>
              </a:spcBef>
              <a:spcAft>
                <a:spcPts val="0"/>
              </a:spcAft>
              <a:buSzPts val="1800"/>
              <a:buChar char="○"/>
            </a:pPr>
            <a:r>
              <a:rPr lang="en" sz="1800"/>
              <a:t>Defaultly removing duplicate rows</a:t>
            </a:r>
            <a:endParaRPr sz="1800"/>
          </a:p>
        </p:txBody>
      </p:sp>
      <p:sp>
        <p:nvSpPr>
          <p:cNvPr id="675" name="Google Shape;675;p41"/>
          <p:cNvSpPr txBox="1"/>
          <p:nvPr>
            <p:ph type="title"/>
          </p:nvPr>
        </p:nvSpPr>
        <p:spPr>
          <a:xfrm>
            <a:off x="711725" y="445025"/>
            <a:ext cx="7720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Merging Dataset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pic>
        <p:nvPicPr>
          <p:cNvPr id="680" name="Google Shape;680;p42"/>
          <p:cNvPicPr preferRelativeResize="0"/>
          <p:nvPr/>
        </p:nvPicPr>
        <p:blipFill rotWithShape="1">
          <a:blip r:embed="rId3">
            <a:alphaModFix/>
          </a:blip>
          <a:srcRect b="0" l="0" r="10849" t="0"/>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3"/>
          <p:cNvSpPr txBox="1"/>
          <p:nvPr>
            <p:ph idx="1" type="body"/>
          </p:nvPr>
        </p:nvSpPr>
        <p:spPr>
          <a:xfrm>
            <a:off x="406425" y="1358825"/>
            <a:ext cx="3910800" cy="19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1200"/>
              </a:spcBef>
              <a:spcAft>
                <a:spcPts val="1200"/>
              </a:spcAft>
              <a:buNone/>
            </a:pPr>
            <a:r>
              <a:rPr lang="en" sz="2400"/>
              <a:t>We used “One-Hot” Encoding to encode categorical variables to numerical variables.</a:t>
            </a:r>
            <a:endParaRPr sz="2400"/>
          </a:p>
        </p:txBody>
      </p:sp>
      <p:sp>
        <p:nvSpPr>
          <p:cNvPr id="686" name="Google Shape;686;p43"/>
          <p:cNvSpPr txBox="1"/>
          <p:nvPr>
            <p:ph type="title"/>
          </p:nvPr>
        </p:nvSpPr>
        <p:spPr>
          <a:xfrm>
            <a:off x="711725" y="445025"/>
            <a:ext cx="7720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Categorical Encoding </a:t>
            </a:r>
            <a:endParaRPr i="1"/>
          </a:p>
        </p:txBody>
      </p:sp>
      <p:pic>
        <p:nvPicPr>
          <p:cNvPr id="687" name="Google Shape;687;p43"/>
          <p:cNvPicPr preferRelativeResize="0"/>
          <p:nvPr/>
        </p:nvPicPr>
        <p:blipFill>
          <a:blip r:embed="rId3">
            <a:alphaModFix/>
          </a:blip>
          <a:stretch>
            <a:fillRect/>
          </a:stretch>
        </p:blipFill>
        <p:spPr>
          <a:xfrm>
            <a:off x="4634025" y="1839475"/>
            <a:ext cx="2847975"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44"/>
          <p:cNvSpPr txBox="1"/>
          <p:nvPr>
            <p:ph idx="1" type="body"/>
          </p:nvPr>
        </p:nvSpPr>
        <p:spPr>
          <a:xfrm>
            <a:off x="899625" y="1590150"/>
            <a:ext cx="3910800" cy="1963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400"/>
              <a:t>We used Random Sampling to get 6000 rows from the merged dataset to get a representative sample to conduct our analysis. </a:t>
            </a:r>
            <a:endParaRPr/>
          </a:p>
        </p:txBody>
      </p:sp>
      <p:sp>
        <p:nvSpPr>
          <p:cNvPr id="693" name="Google Shape;693;p44"/>
          <p:cNvSpPr txBox="1"/>
          <p:nvPr>
            <p:ph type="title"/>
          </p:nvPr>
        </p:nvSpPr>
        <p:spPr>
          <a:xfrm>
            <a:off x="711725" y="445025"/>
            <a:ext cx="7720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Sampling </a:t>
            </a:r>
            <a:endParaRPr/>
          </a:p>
        </p:txBody>
      </p:sp>
      <p:pic>
        <p:nvPicPr>
          <p:cNvPr id="694" name="Google Shape;694;p44"/>
          <p:cNvPicPr preferRelativeResize="0"/>
          <p:nvPr/>
        </p:nvPicPr>
        <p:blipFill>
          <a:blip r:embed="rId3">
            <a:alphaModFix/>
          </a:blip>
          <a:stretch>
            <a:fillRect/>
          </a:stretch>
        </p:blipFill>
        <p:spPr>
          <a:xfrm>
            <a:off x="5080250" y="1791225"/>
            <a:ext cx="2600325" cy="176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grpSp>
        <p:nvGrpSpPr>
          <p:cNvPr id="699" name="Google Shape;699;p45"/>
          <p:cNvGrpSpPr/>
          <p:nvPr/>
        </p:nvGrpSpPr>
        <p:grpSpPr>
          <a:xfrm>
            <a:off x="1288440" y="1417596"/>
            <a:ext cx="839234" cy="3120282"/>
            <a:chOff x="1288440" y="1417596"/>
            <a:chExt cx="839234" cy="3120282"/>
          </a:xfrm>
        </p:grpSpPr>
        <p:sp>
          <p:nvSpPr>
            <p:cNvPr id="700" name="Google Shape;700;p45"/>
            <p:cNvSpPr/>
            <p:nvPr/>
          </p:nvSpPr>
          <p:spPr>
            <a:xfrm>
              <a:off x="1288440" y="2281598"/>
              <a:ext cx="839234" cy="139210"/>
            </a:xfrm>
            <a:custGeom>
              <a:rect b="b" l="l" r="r" t="t"/>
              <a:pathLst>
                <a:path extrusionOk="0" h="1786" w="10767">
                  <a:moveTo>
                    <a:pt x="0" y="0"/>
                  </a:moveTo>
                  <a:lnTo>
                    <a:pt x="0" y="1786"/>
                  </a:lnTo>
                  <a:lnTo>
                    <a:pt x="10767" y="1786"/>
                  </a:lnTo>
                  <a:lnTo>
                    <a:pt x="107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5"/>
            <p:cNvSpPr/>
            <p:nvPr/>
          </p:nvSpPr>
          <p:spPr>
            <a:xfrm>
              <a:off x="1288440" y="2808746"/>
              <a:ext cx="839234" cy="1729132"/>
            </a:xfrm>
            <a:custGeom>
              <a:rect b="b" l="l" r="r" t="t"/>
              <a:pathLst>
                <a:path extrusionOk="0" h="22184" w="10767">
                  <a:moveTo>
                    <a:pt x="0" y="0"/>
                  </a:moveTo>
                  <a:lnTo>
                    <a:pt x="0" y="22184"/>
                  </a:lnTo>
                  <a:lnTo>
                    <a:pt x="10767" y="22184"/>
                  </a:lnTo>
                  <a:lnTo>
                    <a:pt x="107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5"/>
            <p:cNvSpPr/>
            <p:nvPr/>
          </p:nvSpPr>
          <p:spPr>
            <a:xfrm>
              <a:off x="1288440" y="2420731"/>
              <a:ext cx="839234" cy="198292"/>
            </a:xfrm>
            <a:custGeom>
              <a:rect b="b" l="l" r="r" t="t"/>
              <a:pathLst>
                <a:path extrusionOk="0" h="2544" w="10767">
                  <a:moveTo>
                    <a:pt x="0" y="1"/>
                  </a:moveTo>
                  <a:lnTo>
                    <a:pt x="2327" y="2544"/>
                  </a:lnTo>
                  <a:lnTo>
                    <a:pt x="8495" y="2544"/>
                  </a:lnTo>
                  <a:lnTo>
                    <a:pt x="107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5"/>
            <p:cNvSpPr/>
            <p:nvPr/>
          </p:nvSpPr>
          <p:spPr>
            <a:xfrm>
              <a:off x="1288440" y="2083382"/>
              <a:ext cx="839234" cy="198292"/>
            </a:xfrm>
            <a:custGeom>
              <a:rect b="b" l="l" r="r" t="t"/>
              <a:pathLst>
                <a:path extrusionOk="0" h="2544" w="10767">
                  <a:moveTo>
                    <a:pt x="2327" y="0"/>
                  </a:moveTo>
                  <a:lnTo>
                    <a:pt x="0" y="2543"/>
                  </a:lnTo>
                  <a:lnTo>
                    <a:pt x="10767" y="2543"/>
                  </a:lnTo>
                  <a:lnTo>
                    <a:pt x="84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5"/>
            <p:cNvSpPr/>
            <p:nvPr/>
          </p:nvSpPr>
          <p:spPr>
            <a:xfrm>
              <a:off x="1288440" y="2618948"/>
              <a:ext cx="839234" cy="194083"/>
            </a:xfrm>
            <a:custGeom>
              <a:rect b="b" l="l" r="r" t="t"/>
              <a:pathLst>
                <a:path extrusionOk="0" h="2490" w="10767">
                  <a:moveTo>
                    <a:pt x="2327" y="1"/>
                  </a:moveTo>
                  <a:lnTo>
                    <a:pt x="0" y="2490"/>
                  </a:lnTo>
                  <a:lnTo>
                    <a:pt x="10767" y="2490"/>
                  </a:lnTo>
                  <a:lnTo>
                    <a:pt x="84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5"/>
            <p:cNvSpPr/>
            <p:nvPr/>
          </p:nvSpPr>
          <p:spPr>
            <a:xfrm>
              <a:off x="1874590" y="1417596"/>
              <a:ext cx="25410" cy="759184"/>
            </a:xfrm>
            <a:custGeom>
              <a:rect b="b" l="l" r="r" t="t"/>
              <a:pathLst>
                <a:path extrusionOk="0" h="9740" w="326">
                  <a:moveTo>
                    <a:pt x="1" y="0"/>
                  </a:moveTo>
                  <a:lnTo>
                    <a:pt x="1" y="9739"/>
                  </a:lnTo>
                  <a:lnTo>
                    <a:pt x="325" y="9739"/>
                  </a:lnTo>
                  <a:lnTo>
                    <a:pt x="3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5"/>
            <p:cNvSpPr/>
            <p:nvPr/>
          </p:nvSpPr>
          <p:spPr>
            <a:xfrm>
              <a:off x="1802880" y="1767651"/>
              <a:ext cx="25410" cy="409133"/>
            </a:xfrm>
            <a:custGeom>
              <a:rect b="b" l="l" r="r" t="t"/>
              <a:pathLst>
                <a:path extrusionOk="0" h="5249" w="326">
                  <a:moveTo>
                    <a:pt x="1" y="0"/>
                  </a:moveTo>
                  <a:lnTo>
                    <a:pt x="1" y="5248"/>
                  </a:lnTo>
                  <a:lnTo>
                    <a:pt x="325" y="5248"/>
                  </a:lnTo>
                  <a:lnTo>
                    <a:pt x="3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45"/>
          <p:cNvSpPr/>
          <p:nvPr/>
        </p:nvSpPr>
        <p:spPr>
          <a:xfrm>
            <a:off x="0" y="4849321"/>
            <a:ext cx="95466" cy="33"/>
          </a:xfrm>
          <a:custGeom>
            <a:rect b="b" l="l" r="r" t="t"/>
            <a:pathLst>
              <a:path extrusionOk="0" fill="none" h="1" w="2869">
                <a:moveTo>
                  <a:pt x="1" y="1"/>
                </a:moveTo>
                <a:lnTo>
                  <a:pt x="2868" y="1"/>
                </a:lnTo>
              </a:path>
            </a:pathLst>
          </a:custGeom>
          <a:noFill/>
          <a:ln cap="flat" cmpd="sng" w="32475">
            <a:solidFill>
              <a:schemeClr val="accent4"/>
            </a:solidFill>
            <a:prstDash val="solid"/>
            <a:miter lim="5410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5"/>
          <p:cNvSpPr txBox="1"/>
          <p:nvPr/>
        </p:nvSpPr>
        <p:spPr>
          <a:xfrm>
            <a:off x="3584000" y="1895350"/>
            <a:ext cx="3957600" cy="12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Assistant"/>
                <a:ea typeface="Assistant"/>
                <a:cs typeface="Assistant"/>
                <a:sym typeface="Assistant"/>
              </a:rPr>
              <a:t>Model Selection </a:t>
            </a:r>
            <a:endParaRPr b="1" sz="3600">
              <a:solidFill>
                <a:schemeClr val="dk1"/>
              </a:solidFill>
              <a:latin typeface="Assistant"/>
              <a:ea typeface="Assistant"/>
              <a:cs typeface="Assistant"/>
              <a:sym typeface="Assistan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6"/>
          <p:cNvSpPr txBox="1"/>
          <p:nvPr>
            <p:ph idx="1" type="subTitle"/>
          </p:nvPr>
        </p:nvSpPr>
        <p:spPr>
          <a:xfrm>
            <a:off x="2655300" y="644000"/>
            <a:ext cx="4097400" cy="89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Models in Play </a:t>
            </a:r>
            <a:endParaRPr/>
          </a:p>
        </p:txBody>
      </p:sp>
      <p:grpSp>
        <p:nvGrpSpPr>
          <p:cNvPr id="714" name="Google Shape;714;p46"/>
          <p:cNvGrpSpPr/>
          <p:nvPr/>
        </p:nvGrpSpPr>
        <p:grpSpPr>
          <a:xfrm>
            <a:off x="6671314" y="2224026"/>
            <a:ext cx="1972382" cy="1287639"/>
            <a:chOff x="5852850" y="1913525"/>
            <a:chExt cx="2135075" cy="1393850"/>
          </a:xfrm>
        </p:grpSpPr>
        <p:sp>
          <p:nvSpPr>
            <p:cNvPr id="715" name="Google Shape;715;p46"/>
            <p:cNvSpPr/>
            <p:nvPr/>
          </p:nvSpPr>
          <p:spPr>
            <a:xfrm>
              <a:off x="7296550" y="3224175"/>
              <a:ext cx="26825" cy="13875"/>
            </a:xfrm>
            <a:custGeom>
              <a:rect b="b" l="l" r="r" t="t"/>
              <a:pathLst>
                <a:path extrusionOk="0" h="555" w="1073">
                  <a:moveTo>
                    <a:pt x="1072" y="0"/>
                  </a:moveTo>
                  <a:cubicBezTo>
                    <a:pt x="739" y="185"/>
                    <a:pt x="370" y="370"/>
                    <a:pt x="0" y="554"/>
                  </a:cubicBezTo>
                  <a:cubicBezTo>
                    <a:pt x="407" y="370"/>
                    <a:pt x="739" y="185"/>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6"/>
            <p:cNvSpPr/>
            <p:nvPr/>
          </p:nvSpPr>
          <p:spPr>
            <a:xfrm>
              <a:off x="6328825" y="2803625"/>
              <a:ext cx="968675" cy="503750"/>
            </a:xfrm>
            <a:custGeom>
              <a:rect b="b" l="l" r="r" t="t"/>
              <a:pathLst>
                <a:path extrusionOk="0" h="20150" w="38747">
                  <a:moveTo>
                    <a:pt x="8366" y="13953"/>
                  </a:moveTo>
                  <a:lnTo>
                    <a:pt x="8366" y="13953"/>
                  </a:lnTo>
                  <a:cubicBezTo>
                    <a:pt x="8387" y="13973"/>
                    <a:pt x="8409" y="13993"/>
                    <a:pt x="8430" y="14012"/>
                  </a:cubicBezTo>
                  <a:cubicBezTo>
                    <a:pt x="8487" y="14056"/>
                    <a:pt x="8544" y="14099"/>
                    <a:pt x="8602" y="14142"/>
                  </a:cubicBezTo>
                  <a:lnTo>
                    <a:pt x="8602" y="14142"/>
                  </a:lnTo>
                  <a:lnTo>
                    <a:pt x="8366" y="13953"/>
                  </a:lnTo>
                  <a:close/>
                  <a:moveTo>
                    <a:pt x="38746" y="17376"/>
                  </a:moveTo>
                  <a:cubicBezTo>
                    <a:pt x="38627" y="17432"/>
                    <a:pt x="38510" y="17487"/>
                    <a:pt x="38395" y="17541"/>
                  </a:cubicBezTo>
                  <a:lnTo>
                    <a:pt x="38395" y="17541"/>
                  </a:lnTo>
                  <a:cubicBezTo>
                    <a:pt x="38509" y="17489"/>
                    <a:pt x="38622" y="17439"/>
                    <a:pt x="38746" y="17376"/>
                  </a:cubicBezTo>
                  <a:close/>
                  <a:moveTo>
                    <a:pt x="19226" y="14752"/>
                  </a:moveTo>
                  <a:lnTo>
                    <a:pt x="19226" y="14752"/>
                  </a:lnTo>
                  <a:cubicBezTo>
                    <a:pt x="22125" y="15393"/>
                    <a:pt x="25086" y="15714"/>
                    <a:pt x="28049" y="15714"/>
                  </a:cubicBezTo>
                  <a:cubicBezTo>
                    <a:pt x="29695" y="15714"/>
                    <a:pt x="31342" y="15615"/>
                    <a:pt x="32979" y="15417"/>
                  </a:cubicBezTo>
                  <a:lnTo>
                    <a:pt x="32979" y="15417"/>
                  </a:lnTo>
                  <a:cubicBezTo>
                    <a:pt x="32387" y="17450"/>
                    <a:pt x="31648" y="18855"/>
                    <a:pt x="30798" y="19595"/>
                  </a:cubicBezTo>
                  <a:cubicBezTo>
                    <a:pt x="29514" y="19735"/>
                    <a:pt x="28230" y="19804"/>
                    <a:pt x="26951" y="19804"/>
                  </a:cubicBezTo>
                  <a:cubicBezTo>
                    <a:pt x="24509" y="19804"/>
                    <a:pt x="22084" y="19550"/>
                    <a:pt x="19706" y="19040"/>
                  </a:cubicBezTo>
                  <a:cubicBezTo>
                    <a:pt x="19374" y="18264"/>
                    <a:pt x="19226" y="16822"/>
                    <a:pt x="19226" y="14752"/>
                  </a:cubicBezTo>
                  <a:close/>
                  <a:moveTo>
                    <a:pt x="4696" y="0"/>
                  </a:moveTo>
                  <a:cubicBezTo>
                    <a:pt x="4290" y="74"/>
                    <a:pt x="3883" y="111"/>
                    <a:pt x="3476" y="185"/>
                  </a:cubicBezTo>
                  <a:cubicBezTo>
                    <a:pt x="3439" y="481"/>
                    <a:pt x="3402" y="740"/>
                    <a:pt x="3365" y="1035"/>
                  </a:cubicBezTo>
                  <a:cubicBezTo>
                    <a:pt x="3180" y="2736"/>
                    <a:pt x="3217" y="4437"/>
                    <a:pt x="3513" y="6100"/>
                  </a:cubicBezTo>
                  <a:cubicBezTo>
                    <a:pt x="2219" y="4917"/>
                    <a:pt x="1147" y="3549"/>
                    <a:pt x="260" y="2034"/>
                  </a:cubicBezTo>
                  <a:cubicBezTo>
                    <a:pt x="186" y="2034"/>
                    <a:pt x="75" y="2071"/>
                    <a:pt x="1" y="2071"/>
                  </a:cubicBezTo>
                  <a:cubicBezTo>
                    <a:pt x="925" y="3993"/>
                    <a:pt x="2182" y="5694"/>
                    <a:pt x="3735" y="7173"/>
                  </a:cubicBezTo>
                  <a:cubicBezTo>
                    <a:pt x="4253" y="9206"/>
                    <a:pt x="5325" y="11091"/>
                    <a:pt x="6841" y="12607"/>
                  </a:cubicBezTo>
                  <a:lnTo>
                    <a:pt x="8024" y="13679"/>
                  </a:lnTo>
                  <a:lnTo>
                    <a:pt x="8366" y="13953"/>
                  </a:lnTo>
                  <a:lnTo>
                    <a:pt x="8366" y="13953"/>
                  </a:lnTo>
                  <a:cubicBezTo>
                    <a:pt x="6811" y="12518"/>
                    <a:pt x="5725" y="10619"/>
                    <a:pt x="5288" y="8504"/>
                  </a:cubicBezTo>
                  <a:lnTo>
                    <a:pt x="5288" y="8504"/>
                  </a:lnTo>
                  <a:cubicBezTo>
                    <a:pt x="8763" y="11165"/>
                    <a:pt x="12719" y="13088"/>
                    <a:pt x="16934" y="14197"/>
                  </a:cubicBezTo>
                  <a:cubicBezTo>
                    <a:pt x="17008" y="16304"/>
                    <a:pt x="17303" y="17783"/>
                    <a:pt x="17821" y="18597"/>
                  </a:cubicBezTo>
                  <a:cubicBezTo>
                    <a:pt x="14489" y="17727"/>
                    <a:pt x="11369" y="16219"/>
                    <a:pt x="8602" y="14142"/>
                  </a:cubicBezTo>
                  <a:lnTo>
                    <a:pt x="8602" y="14142"/>
                  </a:lnTo>
                  <a:lnTo>
                    <a:pt x="8763" y="14271"/>
                  </a:lnTo>
                  <a:lnTo>
                    <a:pt x="10020" y="15232"/>
                  </a:lnTo>
                  <a:cubicBezTo>
                    <a:pt x="12460" y="16896"/>
                    <a:pt x="15196" y="18153"/>
                    <a:pt x="18080" y="18929"/>
                  </a:cubicBezTo>
                  <a:cubicBezTo>
                    <a:pt x="18265" y="19114"/>
                    <a:pt x="18486" y="19262"/>
                    <a:pt x="18745" y="19336"/>
                  </a:cubicBezTo>
                  <a:lnTo>
                    <a:pt x="19780" y="19632"/>
                  </a:lnTo>
                  <a:lnTo>
                    <a:pt x="20298" y="19743"/>
                  </a:lnTo>
                  <a:cubicBezTo>
                    <a:pt x="20113" y="19669"/>
                    <a:pt x="19928" y="19521"/>
                    <a:pt x="19854" y="19336"/>
                  </a:cubicBezTo>
                  <a:lnTo>
                    <a:pt x="19854" y="19336"/>
                  </a:lnTo>
                  <a:cubicBezTo>
                    <a:pt x="22122" y="19818"/>
                    <a:pt x="24421" y="20065"/>
                    <a:pt x="26731" y="20065"/>
                  </a:cubicBezTo>
                  <a:cubicBezTo>
                    <a:pt x="27961" y="20065"/>
                    <a:pt x="29194" y="19995"/>
                    <a:pt x="30428" y="19854"/>
                  </a:cubicBezTo>
                  <a:lnTo>
                    <a:pt x="30428" y="19854"/>
                  </a:lnTo>
                  <a:cubicBezTo>
                    <a:pt x="30169" y="20001"/>
                    <a:pt x="29873" y="20112"/>
                    <a:pt x="29578" y="20149"/>
                  </a:cubicBezTo>
                  <a:lnTo>
                    <a:pt x="30798" y="20001"/>
                  </a:lnTo>
                  <a:lnTo>
                    <a:pt x="31315" y="19891"/>
                  </a:lnTo>
                  <a:cubicBezTo>
                    <a:pt x="31611" y="19817"/>
                    <a:pt x="31907" y="19743"/>
                    <a:pt x="32202" y="19595"/>
                  </a:cubicBezTo>
                  <a:cubicBezTo>
                    <a:pt x="33977" y="19262"/>
                    <a:pt x="35752" y="18744"/>
                    <a:pt x="37415" y="18005"/>
                  </a:cubicBezTo>
                  <a:cubicBezTo>
                    <a:pt x="37721" y="17866"/>
                    <a:pt x="38047" y="17706"/>
                    <a:pt x="38395" y="17541"/>
                  </a:cubicBezTo>
                  <a:lnTo>
                    <a:pt x="38395" y="17541"/>
                  </a:lnTo>
                  <a:cubicBezTo>
                    <a:pt x="38305" y="17582"/>
                    <a:pt x="38215" y="17624"/>
                    <a:pt x="38118" y="17672"/>
                  </a:cubicBezTo>
                  <a:cubicBezTo>
                    <a:pt x="36343" y="18412"/>
                    <a:pt x="34532" y="18966"/>
                    <a:pt x="32646" y="19299"/>
                  </a:cubicBezTo>
                  <a:cubicBezTo>
                    <a:pt x="33681" y="18560"/>
                    <a:pt x="34606" y="17118"/>
                    <a:pt x="35308" y="15084"/>
                  </a:cubicBezTo>
                  <a:cubicBezTo>
                    <a:pt x="36269" y="14899"/>
                    <a:pt x="37230" y="14678"/>
                    <a:pt x="38155" y="14419"/>
                  </a:cubicBezTo>
                  <a:cubicBezTo>
                    <a:pt x="37563" y="14271"/>
                    <a:pt x="36935" y="14160"/>
                    <a:pt x="36306" y="14012"/>
                  </a:cubicBezTo>
                  <a:cubicBezTo>
                    <a:pt x="36084" y="14049"/>
                    <a:pt x="35826" y="14123"/>
                    <a:pt x="35567" y="14160"/>
                  </a:cubicBezTo>
                  <a:cubicBezTo>
                    <a:pt x="35604" y="14086"/>
                    <a:pt x="35641" y="13975"/>
                    <a:pt x="35641" y="13864"/>
                  </a:cubicBezTo>
                  <a:cubicBezTo>
                    <a:pt x="34938" y="13716"/>
                    <a:pt x="34236" y="13532"/>
                    <a:pt x="33496" y="13347"/>
                  </a:cubicBezTo>
                  <a:cubicBezTo>
                    <a:pt x="33423" y="13753"/>
                    <a:pt x="33349" y="14160"/>
                    <a:pt x="33238" y="14530"/>
                  </a:cubicBezTo>
                  <a:cubicBezTo>
                    <a:pt x="31611" y="14723"/>
                    <a:pt x="29975" y="14818"/>
                    <a:pt x="28340" y="14818"/>
                  </a:cubicBezTo>
                  <a:cubicBezTo>
                    <a:pt x="25292" y="14818"/>
                    <a:pt x="22246" y="14490"/>
                    <a:pt x="19263" y="13864"/>
                  </a:cubicBezTo>
                  <a:cubicBezTo>
                    <a:pt x="19300" y="12459"/>
                    <a:pt x="19411" y="10833"/>
                    <a:pt x="19632" y="9021"/>
                  </a:cubicBezTo>
                  <a:cubicBezTo>
                    <a:pt x="19632" y="8799"/>
                    <a:pt x="19669" y="8540"/>
                    <a:pt x="19706" y="8356"/>
                  </a:cubicBezTo>
                  <a:cubicBezTo>
                    <a:pt x="18930" y="7986"/>
                    <a:pt x="18117" y="7616"/>
                    <a:pt x="17377" y="7210"/>
                  </a:cubicBezTo>
                  <a:cubicBezTo>
                    <a:pt x="17303" y="7616"/>
                    <a:pt x="17266" y="8023"/>
                    <a:pt x="17229" y="8430"/>
                  </a:cubicBezTo>
                  <a:cubicBezTo>
                    <a:pt x="17044" y="10019"/>
                    <a:pt x="16934" y="11646"/>
                    <a:pt x="16934" y="13273"/>
                  </a:cubicBezTo>
                  <a:cubicBezTo>
                    <a:pt x="12645" y="12164"/>
                    <a:pt x="8615" y="10204"/>
                    <a:pt x="5103" y="7505"/>
                  </a:cubicBezTo>
                  <a:cubicBezTo>
                    <a:pt x="4844" y="5842"/>
                    <a:pt x="4807" y="4141"/>
                    <a:pt x="5029" y="2477"/>
                  </a:cubicBezTo>
                  <a:cubicBezTo>
                    <a:pt x="5103" y="1701"/>
                    <a:pt x="5214" y="962"/>
                    <a:pt x="5362" y="185"/>
                  </a:cubicBezTo>
                  <a:lnTo>
                    <a:pt x="46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6"/>
            <p:cNvSpPr/>
            <p:nvPr/>
          </p:nvSpPr>
          <p:spPr>
            <a:xfrm>
              <a:off x="6586700" y="2021700"/>
              <a:ext cx="21300" cy="14800"/>
            </a:xfrm>
            <a:custGeom>
              <a:rect b="b" l="l" r="r" t="t"/>
              <a:pathLst>
                <a:path extrusionOk="0" h="592" w="852">
                  <a:moveTo>
                    <a:pt x="851" y="0"/>
                  </a:moveTo>
                  <a:lnTo>
                    <a:pt x="185" y="463"/>
                  </a:lnTo>
                  <a:lnTo>
                    <a:pt x="185" y="463"/>
                  </a:lnTo>
                  <a:cubicBezTo>
                    <a:pt x="396" y="319"/>
                    <a:pt x="624" y="171"/>
                    <a:pt x="851" y="0"/>
                  </a:cubicBezTo>
                  <a:close/>
                  <a:moveTo>
                    <a:pt x="185" y="463"/>
                  </a:moveTo>
                  <a:lnTo>
                    <a:pt x="185" y="463"/>
                  </a:lnTo>
                  <a:cubicBezTo>
                    <a:pt x="122" y="506"/>
                    <a:pt x="61" y="549"/>
                    <a:pt x="1" y="592"/>
                  </a:cubicBezTo>
                  <a:lnTo>
                    <a:pt x="185" y="46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6"/>
            <p:cNvSpPr/>
            <p:nvPr/>
          </p:nvSpPr>
          <p:spPr>
            <a:xfrm>
              <a:off x="6285400" y="1919450"/>
              <a:ext cx="1397525" cy="1165175"/>
            </a:xfrm>
            <a:custGeom>
              <a:rect b="b" l="l" r="r" t="t"/>
              <a:pathLst>
                <a:path extrusionOk="0" h="46607" w="55901">
                  <a:moveTo>
                    <a:pt x="22545" y="279"/>
                  </a:moveTo>
                  <a:lnTo>
                    <a:pt x="22545" y="279"/>
                  </a:lnTo>
                  <a:cubicBezTo>
                    <a:pt x="22473" y="290"/>
                    <a:pt x="22401" y="303"/>
                    <a:pt x="22331" y="319"/>
                  </a:cubicBezTo>
                  <a:lnTo>
                    <a:pt x="22545" y="279"/>
                  </a:lnTo>
                  <a:close/>
                  <a:moveTo>
                    <a:pt x="47582" y="7824"/>
                  </a:moveTo>
                  <a:lnTo>
                    <a:pt x="47708" y="7919"/>
                  </a:lnTo>
                  <a:lnTo>
                    <a:pt x="47693" y="7898"/>
                  </a:lnTo>
                  <a:lnTo>
                    <a:pt x="47582" y="7824"/>
                  </a:lnTo>
                  <a:close/>
                  <a:moveTo>
                    <a:pt x="8680" y="7375"/>
                  </a:moveTo>
                  <a:cubicBezTo>
                    <a:pt x="8435" y="7589"/>
                    <a:pt x="8200" y="7812"/>
                    <a:pt x="7986" y="8046"/>
                  </a:cubicBezTo>
                  <a:lnTo>
                    <a:pt x="8680" y="7375"/>
                  </a:lnTo>
                  <a:close/>
                  <a:moveTo>
                    <a:pt x="47708" y="7919"/>
                  </a:moveTo>
                  <a:lnTo>
                    <a:pt x="47803" y="8046"/>
                  </a:lnTo>
                  <a:lnTo>
                    <a:pt x="48277" y="8520"/>
                  </a:lnTo>
                  <a:lnTo>
                    <a:pt x="48277" y="8520"/>
                  </a:lnTo>
                  <a:cubicBezTo>
                    <a:pt x="48102" y="8323"/>
                    <a:pt x="47920" y="8128"/>
                    <a:pt x="47730" y="7935"/>
                  </a:cubicBezTo>
                  <a:lnTo>
                    <a:pt x="47708" y="7919"/>
                  </a:lnTo>
                  <a:close/>
                  <a:moveTo>
                    <a:pt x="17746" y="3683"/>
                  </a:moveTo>
                  <a:cubicBezTo>
                    <a:pt x="16563" y="4792"/>
                    <a:pt x="15898" y="6345"/>
                    <a:pt x="15824" y="7972"/>
                  </a:cubicBezTo>
                  <a:cubicBezTo>
                    <a:pt x="12681" y="9081"/>
                    <a:pt x="9798" y="10745"/>
                    <a:pt x="7247" y="12889"/>
                  </a:cubicBezTo>
                  <a:cubicBezTo>
                    <a:pt x="7284" y="10486"/>
                    <a:pt x="8319" y="8157"/>
                    <a:pt x="10278" y="6197"/>
                  </a:cubicBezTo>
                  <a:cubicBezTo>
                    <a:pt x="12533" y="4756"/>
                    <a:pt x="15084" y="3905"/>
                    <a:pt x="17746" y="3683"/>
                  </a:cubicBezTo>
                  <a:close/>
                  <a:moveTo>
                    <a:pt x="1849" y="17363"/>
                  </a:moveTo>
                  <a:lnTo>
                    <a:pt x="1849" y="17363"/>
                  </a:lnTo>
                  <a:cubicBezTo>
                    <a:pt x="1694" y="17755"/>
                    <a:pt x="1563" y="18159"/>
                    <a:pt x="1454" y="18571"/>
                  </a:cubicBezTo>
                  <a:lnTo>
                    <a:pt x="1454" y="18571"/>
                  </a:lnTo>
                  <a:lnTo>
                    <a:pt x="1849" y="17363"/>
                  </a:lnTo>
                  <a:close/>
                  <a:moveTo>
                    <a:pt x="15861" y="8748"/>
                  </a:moveTo>
                  <a:cubicBezTo>
                    <a:pt x="16046" y="10301"/>
                    <a:pt x="16896" y="11891"/>
                    <a:pt x="18375" y="13296"/>
                  </a:cubicBezTo>
                  <a:cubicBezTo>
                    <a:pt x="15713" y="15662"/>
                    <a:pt x="13310" y="18361"/>
                    <a:pt x="11276" y="21281"/>
                  </a:cubicBezTo>
                  <a:cubicBezTo>
                    <a:pt x="8910" y="19026"/>
                    <a:pt x="7616" y="16586"/>
                    <a:pt x="7284" y="14146"/>
                  </a:cubicBezTo>
                  <a:cubicBezTo>
                    <a:pt x="9835" y="11891"/>
                    <a:pt x="12718" y="10079"/>
                    <a:pt x="15861" y="8748"/>
                  </a:cubicBezTo>
                  <a:close/>
                  <a:moveTo>
                    <a:pt x="43922" y="10153"/>
                  </a:moveTo>
                  <a:cubicBezTo>
                    <a:pt x="46731" y="11706"/>
                    <a:pt x="49282" y="13813"/>
                    <a:pt x="51353" y="16290"/>
                  </a:cubicBezTo>
                  <a:cubicBezTo>
                    <a:pt x="51205" y="18693"/>
                    <a:pt x="50096" y="20986"/>
                    <a:pt x="48025" y="22945"/>
                  </a:cubicBezTo>
                  <a:cubicBezTo>
                    <a:pt x="46362" y="19803"/>
                    <a:pt x="44254" y="16919"/>
                    <a:pt x="41814" y="14368"/>
                  </a:cubicBezTo>
                  <a:cubicBezTo>
                    <a:pt x="43034" y="13259"/>
                    <a:pt x="43774" y="11780"/>
                    <a:pt x="43922" y="10153"/>
                  </a:cubicBezTo>
                  <a:close/>
                  <a:moveTo>
                    <a:pt x="19225" y="14035"/>
                  </a:moveTo>
                  <a:cubicBezTo>
                    <a:pt x="21037" y="15403"/>
                    <a:pt x="23144" y="16438"/>
                    <a:pt x="25362" y="17030"/>
                  </a:cubicBezTo>
                  <a:cubicBezTo>
                    <a:pt x="24216" y="20209"/>
                    <a:pt x="23144" y="23648"/>
                    <a:pt x="22220" y="27123"/>
                  </a:cubicBezTo>
                  <a:cubicBezTo>
                    <a:pt x="18708" y="26199"/>
                    <a:pt x="15417" y="24609"/>
                    <a:pt x="12570" y="22391"/>
                  </a:cubicBezTo>
                  <a:cubicBezTo>
                    <a:pt x="14493" y="19396"/>
                    <a:pt x="16711" y="16586"/>
                    <a:pt x="19225" y="14035"/>
                  </a:cubicBezTo>
                  <a:close/>
                  <a:moveTo>
                    <a:pt x="55896" y="27199"/>
                  </a:moveTo>
                  <a:cubicBezTo>
                    <a:pt x="55898" y="27371"/>
                    <a:pt x="55900" y="27544"/>
                    <a:pt x="55900" y="27714"/>
                  </a:cubicBezTo>
                  <a:cubicBezTo>
                    <a:pt x="55900" y="27535"/>
                    <a:pt x="55900" y="27365"/>
                    <a:pt x="55896" y="27199"/>
                  </a:cubicBezTo>
                  <a:close/>
                  <a:moveTo>
                    <a:pt x="41075" y="14996"/>
                  </a:moveTo>
                  <a:cubicBezTo>
                    <a:pt x="43367" y="17695"/>
                    <a:pt x="45326" y="20727"/>
                    <a:pt x="46879" y="23906"/>
                  </a:cubicBezTo>
                  <a:cubicBezTo>
                    <a:pt x="45696" y="24831"/>
                    <a:pt x="44402" y="25570"/>
                    <a:pt x="43034" y="26162"/>
                  </a:cubicBezTo>
                  <a:cubicBezTo>
                    <a:pt x="41223" y="26938"/>
                    <a:pt x="39337" y="27493"/>
                    <a:pt x="37415" y="27862"/>
                  </a:cubicBezTo>
                  <a:cubicBezTo>
                    <a:pt x="36860" y="24350"/>
                    <a:pt x="36047" y="20875"/>
                    <a:pt x="35049" y="17473"/>
                  </a:cubicBezTo>
                  <a:cubicBezTo>
                    <a:pt x="36269" y="17252"/>
                    <a:pt x="37452" y="16882"/>
                    <a:pt x="38635" y="16401"/>
                  </a:cubicBezTo>
                  <a:cubicBezTo>
                    <a:pt x="39485" y="16032"/>
                    <a:pt x="40298" y="15551"/>
                    <a:pt x="41075" y="14996"/>
                  </a:cubicBezTo>
                  <a:close/>
                  <a:moveTo>
                    <a:pt x="26582" y="17326"/>
                  </a:moveTo>
                  <a:cubicBezTo>
                    <a:pt x="28088" y="17655"/>
                    <a:pt x="29624" y="17820"/>
                    <a:pt x="31170" y="17820"/>
                  </a:cubicBezTo>
                  <a:cubicBezTo>
                    <a:pt x="32054" y="17820"/>
                    <a:pt x="32941" y="17766"/>
                    <a:pt x="33829" y="17658"/>
                  </a:cubicBezTo>
                  <a:cubicBezTo>
                    <a:pt x="34568" y="21134"/>
                    <a:pt x="35123" y="24609"/>
                    <a:pt x="35529" y="28121"/>
                  </a:cubicBezTo>
                  <a:cubicBezTo>
                    <a:pt x="34185" y="28278"/>
                    <a:pt x="32832" y="28356"/>
                    <a:pt x="31479" y="28356"/>
                  </a:cubicBezTo>
                  <a:cubicBezTo>
                    <a:pt x="28999" y="28356"/>
                    <a:pt x="26521" y="28093"/>
                    <a:pt x="24105" y="27566"/>
                  </a:cubicBezTo>
                  <a:cubicBezTo>
                    <a:pt x="24845" y="24054"/>
                    <a:pt x="25695" y="20579"/>
                    <a:pt x="26582" y="17326"/>
                  </a:cubicBezTo>
                  <a:close/>
                  <a:moveTo>
                    <a:pt x="52166" y="17326"/>
                  </a:moveTo>
                  <a:cubicBezTo>
                    <a:pt x="53941" y="19729"/>
                    <a:pt x="55161" y="22501"/>
                    <a:pt x="55678" y="25459"/>
                  </a:cubicBezTo>
                  <a:cubicBezTo>
                    <a:pt x="55493" y="28417"/>
                    <a:pt x="54125" y="31264"/>
                    <a:pt x="51575" y="33667"/>
                  </a:cubicBezTo>
                  <a:cubicBezTo>
                    <a:pt x="51131" y="30376"/>
                    <a:pt x="50170" y="27197"/>
                    <a:pt x="48728" y="24239"/>
                  </a:cubicBezTo>
                  <a:cubicBezTo>
                    <a:pt x="50872" y="22206"/>
                    <a:pt x="52018" y="19840"/>
                    <a:pt x="52166" y="17326"/>
                  </a:cubicBezTo>
                  <a:close/>
                  <a:moveTo>
                    <a:pt x="47508" y="25274"/>
                  </a:moveTo>
                  <a:cubicBezTo>
                    <a:pt x="48876" y="28306"/>
                    <a:pt x="49763" y="31559"/>
                    <a:pt x="50133" y="34887"/>
                  </a:cubicBezTo>
                  <a:cubicBezTo>
                    <a:pt x="48654" y="35996"/>
                    <a:pt x="47064" y="36883"/>
                    <a:pt x="45400" y="37622"/>
                  </a:cubicBezTo>
                  <a:cubicBezTo>
                    <a:pt x="43145" y="38584"/>
                    <a:pt x="40816" y="39286"/>
                    <a:pt x="38413" y="39730"/>
                  </a:cubicBezTo>
                  <a:cubicBezTo>
                    <a:pt x="38413" y="36255"/>
                    <a:pt x="38154" y="32779"/>
                    <a:pt x="37637" y="29341"/>
                  </a:cubicBezTo>
                  <a:cubicBezTo>
                    <a:pt x="39670" y="28971"/>
                    <a:pt x="41629" y="28380"/>
                    <a:pt x="43515" y="27603"/>
                  </a:cubicBezTo>
                  <a:cubicBezTo>
                    <a:pt x="44920" y="26975"/>
                    <a:pt x="46251" y="26199"/>
                    <a:pt x="47508" y="25274"/>
                  </a:cubicBezTo>
                  <a:close/>
                  <a:moveTo>
                    <a:pt x="23846" y="29082"/>
                  </a:moveTo>
                  <a:cubicBezTo>
                    <a:pt x="26372" y="29636"/>
                    <a:pt x="28961" y="29907"/>
                    <a:pt x="31550" y="29907"/>
                  </a:cubicBezTo>
                  <a:cubicBezTo>
                    <a:pt x="32941" y="29907"/>
                    <a:pt x="34332" y="29829"/>
                    <a:pt x="35714" y="29674"/>
                  </a:cubicBezTo>
                  <a:cubicBezTo>
                    <a:pt x="36047" y="33112"/>
                    <a:pt x="36158" y="36587"/>
                    <a:pt x="36084" y="40063"/>
                  </a:cubicBezTo>
                  <a:cubicBezTo>
                    <a:pt x="34407" y="40261"/>
                    <a:pt x="32721" y="40360"/>
                    <a:pt x="31035" y="40360"/>
                  </a:cubicBezTo>
                  <a:cubicBezTo>
                    <a:pt x="28001" y="40360"/>
                    <a:pt x="24969" y="40039"/>
                    <a:pt x="21998" y="39397"/>
                  </a:cubicBezTo>
                  <a:cubicBezTo>
                    <a:pt x="22479" y="36107"/>
                    <a:pt x="23107" y="32594"/>
                    <a:pt x="23846" y="29082"/>
                  </a:cubicBezTo>
                  <a:close/>
                  <a:moveTo>
                    <a:pt x="24396" y="0"/>
                  </a:moveTo>
                  <a:cubicBezTo>
                    <a:pt x="24286" y="0"/>
                    <a:pt x="24176" y="8"/>
                    <a:pt x="24068" y="23"/>
                  </a:cubicBezTo>
                  <a:lnTo>
                    <a:pt x="23329" y="134"/>
                  </a:lnTo>
                  <a:lnTo>
                    <a:pt x="22545" y="279"/>
                  </a:lnTo>
                  <a:lnTo>
                    <a:pt x="22545" y="279"/>
                  </a:lnTo>
                  <a:cubicBezTo>
                    <a:pt x="22714" y="254"/>
                    <a:pt x="22886" y="242"/>
                    <a:pt x="23059" y="242"/>
                  </a:cubicBezTo>
                  <a:cubicBezTo>
                    <a:pt x="23511" y="242"/>
                    <a:pt x="23971" y="324"/>
                    <a:pt x="24401" y="467"/>
                  </a:cubicBezTo>
                  <a:cubicBezTo>
                    <a:pt x="23292" y="689"/>
                    <a:pt x="22183" y="1021"/>
                    <a:pt x="21148" y="1502"/>
                  </a:cubicBezTo>
                  <a:cubicBezTo>
                    <a:pt x="20186" y="1909"/>
                    <a:pt x="19299" y="2426"/>
                    <a:pt x="18486" y="3055"/>
                  </a:cubicBezTo>
                  <a:cubicBezTo>
                    <a:pt x="15972" y="3129"/>
                    <a:pt x="13495" y="3868"/>
                    <a:pt x="11387" y="5199"/>
                  </a:cubicBezTo>
                  <a:cubicBezTo>
                    <a:pt x="11572" y="5014"/>
                    <a:pt x="11794" y="4866"/>
                    <a:pt x="12053" y="4682"/>
                  </a:cubicBezTo>
                  <a:lnTo>
                    <a:pt x="12053" y="4682"/>
                  </a:lnTo>
                  <a:cubicBezTo>
                    <a:pt x="11683" y="4940"/>
                    <a:pt x="11276" y="5199"/>
                    <a:pt x="10981" y="5421"/>
                  </a:cubicBezTo>
                  <a:lnTo>
                    <a:pt x="10537" y="5791"/>
                  </a:lnTo>
                  <a:lnTo>
                    <a:pt x="10204" y="6049"/>
                  </a:lnTo>
                  <a:lnTo>
                    <a:pt x="9095" y="6974"/>
                  </a:lnTo>
                  <a:lnTo>
                    <a:pt x="8680" y="7375"/>
                  </a:lnTo>
                  <a:lnTo>
                    <a:pt x="8680" y="7375"/>
                  </a:lnTo>
                  <a:cubicBezTo>
                    <a:pt x="8899" y="7184"/>
                    <a:pt x="9127" y="7001"/>
                    <a:pt x="9354" y="6826"/>
                  </a:cubicBezTo>
                  <a:lnTo>
                    <a:pt x="9354" y="6826"/>
                  </a:lnTo>
                  <a:cubicBezTo>
                    <a:pt x="7321" y="8859"/>
                    <a:pt x="6248" y="11299"/>
                    <a:pt x="6211" y="13776"/>
                  </a:cubicBezTo>
                  <a:cubicBezTo>
                    <a:pt x="3956" y="15847"/>
                    <a:pt x="2219" y="18398"/>
                    <a:pt x="1073" y="21244"/>
                  </a:cubicBezTo>
                  <a:cubicBezTo>
                    <a:pt x="1098" y="20342"/>
                    <a:pt x="1225" y="19439"/>
                    <a:pt x="1454" y="18571"/>
                  </a:cubicBezTo>
                  <a:lnTo>
                    <a:pt x="1454" y="18571"/>
                  </a:lnTo>
                  <a:lnTo>
                    <a:pt x="1220" y="19285"/>
                  </a:lnTo>
                  <a:cubicBezTo>
                    <a:pt x="888" y="20283"/>
                    <a:pt x="703" y="21355"/>
                    <a:pt x="703" y="22428"/>
                  </a:cubicBezTo>
                  <a:cubicBezTo>
                    <a:pt x="333" y="23500"/>
                    <a:pt x="111" y="24609"/>
                    <a:pt x="0" y="25755"/>
                  </a:cubicBezTo>
                  <a:lnTo>
                    <a:pt x="259" y="26162"/>
                  </a:lnTo>
                  <a:cubicBezTo>
                    <a:pt x="370" y="25422"/>
                    <a:pt x="555" y="24683"/>
                    <a:pt x="777" y="23980"/>
                  </a:cubicBezTo>
                  <a:cubicBezTo>
                    <a:pt x="962" y="25422"/>
                    <a:pt x="1405" y="26827"/>
                    <a:pt x="2108" y="28121"/>
                  </a:cubicBezTo>
                  <a:lnTo>
                    <a:pt x="2625" y="27973"/>
                  </a:lnTo>
                  <a:cubicBezTo>
                    <a:pt x="2773" y="27899"/>
                    <a:pt x="2921" y="27862"/>
                    <a:pt x="3032" y="27825"/>
                  </a:cubicBezTo>
                  <a:cubicBezTo>
                    <a:pt x="2071" y="26309"/>
                    <a:pt x="1442" y="24572"/>
                    <a:pt x="1183" y="22760"/>
                  </a:cubicBezTo>
                  <a:cubicBezTo>
                    <a:pt x="2330" y="19877"/>
                    <a:pt x="4067" y="17252"/>
                    <a:pt x="6285" y="15070"/>
                  </a:cubicBezTo>
                  <a:cubicBezTo>
                    <a:pt x="6618" y="17621"/>
                    <a:pt x="7949" y="20172"/>
                    <a:pt x="10426" y="22501"/>
                  </a:cubicBezTo>
                  <a:cubicBezTo>
                    <a:pt x="8910" y="24794"/>
                    <a:pt x="7690" y="27197"/>
                    <a:pt x="6729" y="29748"/>
                  </a:cubicBezTo>
                  <a:lnTo>
                    <a:pt x="6988" y="29748"/>
                  </a:lnTo>
                  <a:cubicBezTo>
                    <a:pt x="7579" y="29785"/>
                    <a:pt x="8171" y="29859"/>
                    <a:pt x="8725" y="29970"/>
                  </a:cubicBezTo>
                  <a:cubicBezTo>
                    <a:pt x="9576" y="27788"/>
                    <a:pt x="10574" y="25681"/>
                    <a:pt x="11794" y="23685"/>
                  </a:cubicBezTo>
                  <a:cubicBezTo>
                    <a:pt x="12570" y="24313"/>
                    <a:pt x="13384" y="24868"/>
                    <a:pt x="14234" y="25385"/>
                  </a:cubicBezTo>
                  <a:cubicBezTo>
                    <a:pt x="14345" y="25237"/>
                    <a:pt x="14530" y="25163"/>
                    <a:pt x="14715" y="25126"/>
                  </a:cubicBezTo>
                  <a:lnTo>
                    <a:pt x="14937" y="25126"/>
                  </a:lnTo>
                  <a:cubicBezTo>
                    <a:pt x="15121" y="25126"/>
                    <a:pt x="15306" y="25237"/>
                    <a:pt x="15454" y="25348"/>
                  </a:cubicBezTo>
                  <a:lnTo>
                    <a:pt x="15787" y="25681"/>
                  </a:lnTo>
                  <a:cubicBezTo>
                    <a:pt x="15824" y="25718"/>
                    <a:pt x="15861" y="25755"/>
                    <a:pt x="15898" y="25792"/>
                  </a:cubicBezTo>
                  <a:cubicBezTo>
                    <a:pt x="16046" y="26014"/>
                    <a:pt x="16157" y="26235"/>
                    <a:pt x="16194" y="26457"/>
                  </a:cubicBezTo>
                  <a:cubicBezTo>
                    <a:pt x="18005" y="27345"/>
                    <a:pt x="19891" y="28047"/>
                    <a:pt x="21813" y="28602"/>
                  </a:cubicBezTo>
                  <a:cubicBezTo>
                    <a:pt x="20926" y="32077"/>
                    <a:pt x="20186" y="35515"/>
                    <a:pt x="19632" y="38806"/>
                  </a:cubicBezTo>
                  <a:cubicBezTo>
                    <a:pt x="19003" y="38658"/>
                    <a:pt x="18412" y="38473"/>
                    <a:pt x="17820" y="38251"/>
                  </a:cubicBezTo>
                  <a:lnTo>
                    <a:pt x="17820" y="38251"/>
                  </a:lnTo>
                  <a:cubicBezTo>
                    <a:pt x="18412" y="38584"/>
                    <a:pt x="18966" y="38916"/>
                    <a:pt x="19558" y="39212"/>
                  </a:cubicBezTo>
                  <a:cubicBezTo>
                    <a:pt x="20334" y="39619"/>
                    <a:pt x="21074" y="40026"/>
                    <a:pt x="21850" y="40395"/>
                  </a:cubicBezTo>
                  <a:cubicBezTo>
                    <a:pt x="22294" y="40617"/>
                    <a:pt x="22774" y="40839"/>
                    <a:pt x="23218" y="41024"/>
                  </a:cubicBezTo>
                  <a:cubicBezTo>
                    <a:pt x="25844" y="41503"/>
                    <a:pt x="28484" y="41743"/>
                    <a:pt x="31130" y="41743"/>
                  </a:cubicBezTo>
                  <a:cubicBezTo>
                    <a:pt x="32767" y="41743"/>
                    <a:pt x="34407" y="41651"/>
                    <a:pt x="36047" y="41467"/>
                  </a:cubicBezTo>
                  <a:lnTo>
                    <a:pt x="36047" y="41467"/>
                  </a:lnTo>
                  <a:cubicBezTo>
                    <a:pt x="35973" y="42687"/>
                    <a:pt x="35899" y="43907"/>
                    <a:pt x="35788" y="45054"/>
                  </a:cubicBezTo>
                  <a:cubicBezTo>
                    <a:pt x="35788" y="45165"/>
                    <a:pt x="35751" y="45238"/>
                    <a:pt x="35751" y="45349"/>
                  </a:cubicBezTo>
                  <a:cubicBezTo>
                    <a:pt x="36527" y="45534"/>
                    <a:pt x="37304" y="45682"/>
                    <a:pt x="38043" y="45830"/>
                  </a:cubicBezTo>
                  <a:cubicBezTo>
                    <a:pt x="38117" y="45460"/>
                    <a:pt x="38154" y="45091"/>
                    <a:pt x="38191" y="44721"/>
                  </a:cubicBezTo>
                  <a:cubicBezTo>
                    <a:pt x="38302" y="43538"/>
                    <a:pt x="38376" y="42355"/>
                    <a:pt x="38413" y="41098"/>
                  </a:cubicBezTo>
                  <a:cubicBezTo>
                    <a:pt x="40853" y="40654"/>
                    <a:pt x="43182" y="39952"/>
                    <a:pt x="45437" y="38990"/>
                  </a:cubicBezTo>
                  <a:cubicBezTo>
                    <a:pt x="47175" y="38251"/>
                    <a:pt x="48765" y="37327"/>
                    <a:pt x="50244" y="36218"/>
                  </a:cubicBezTo>
                  <a:lnTo>
                    <a:pt x="50244" y="36218"/>
                  </a:lnTo>
                  <a:cubicBezTo>
                    <a:pt x="50317" y="37401"/>
                    <a:pt x="50281" y="38584"/>
                    <a:pt x="50170" y="39767"/>
                  </a:cubicBezTo>
                  <a:cubicBezTo>
                    <a:pt x="50022" y="41467"/>
                    <a:pt x="49578" y="43168"/>
                    <a:pt x="48913" y="44758"/>
                  </a:cubicBezTo>
                  <a:cubicBezTo>
                    <a:pt x="47988" y="45423"/>
                    <a:pt x="47027" y="46052"/>
                    <a:pt x="45992" y="46606"/>
                  </a:cubicBezTo>
                  <a:lnTo>
                    <a:pt x="47212" y="46606"/>
                  </a:lnTo>
                  <a:cubicBezTo>
                    <a:pt x="47656" y="46311"/>
                    <a:pt x="48062" y="46015"/>
                    <a:pt x="48469" y="45719"/>
                  </a:cubicBezTo>
                  <a:lnTo>
                    <a:pt x="48469" y="45719"/>
                  </a:lnTo>
                  <a:cubicBezTo>
                    <a:pt x="48321" y="46015"/>
                    <a:pt x="48136" y="46311"/>
                    <a:pt x="47988" y="46569"/>
                  </a:cubicBezTo>
                  <a:lnTo>
                    <a:pt x="48543" y="46569"/>
                  </a:lnTo>
                  <a:cubicBezTo>
                    <a:pt x="49060" y="45904"/>
                    <a:pt x="49504" y="45238"/>
                    <a:pt x="49874" y="44536"/>
                  </a:cubicBezTo>
                  <a:cubicBezTo>
                    <a:pt x="50909" y="43538"/>
                    <a:pt x="51796" y="42429"/>
                    <a:pt x="52499" y="41172"/>
                  </a:cubicBezTo>
                  <a:lnTo>
                    <a:pt x="53090" y="39989"/>
                  </a:lnTo>
                  <a:lnTo>
                    <a:pt x="53090" y="39989"/>
                  </a:lnTo>
                  <a:cubicBezTo>
                    <a:pt x="52388" y="41320"/>
                    <a:pt x="51464" y="42503"/>
                    <a:pt x="50354" y="43538"/>
                  </a:cubicBezTo>
                  <a:cubicBezTo>
                    <a:pt x="51020" y="41948"/>
                    <a:pt x="51464" y="40247"/>
                    <a:pt x="51611" y="38510"/>
                  </a:cubicBezTo>
                  <a:cubicBezTo>
                    <a:pt x="51759" y="37327"/>
                    <a:pt x="51759" y="36144"/>
                    <a:pt x="51685" y="34961"/>
                  </a:cubicBezTo>
                  <a:cubicBezTo>
                    <a:pt x="54273" y="32521"/>
                    <a:pt x="55678" y="29674"/>
                    <a:pt x="55863" y="26679"/>
                  </a:cubicBezTo>
                  <a:cubicBezTo>
                    <a:pt x="55882" y="26851"/>
                    <a:pt x="55891" y="27022"/>
                    <a:pt x="55896" y="27199"/>
                  </a:cubicBezTo>
                  <a:lnTo>
                    <a:pt x="55896" y="27199"/>
                  </a:lnTo>
                  <a:cubicBezTo>
                    <a:pt x="55886" y="26550"/>
                    <a:pt x="55863" y="25903"/>
                    <a:pt x="55863" y="25348"/>
                  </a:cubicBezTo>
                  <a:cubicBezTo>
                    <a:pt x="55826" y="25274"/>
                    <a:pt x="55826" y="25200"/>
                    <a:pt x="55789" y="25126"/>
                  </a:cubicBezTo>
                  <a:lnTo>
                    <a:pt x="55789" y="24978"/>
                  </a:lnTo>
                  <a:lnTo>
                    <a:pt x="55678" y="23832"/>
                  </a:lnTo>
                  <a:lnTo>
                    <a:pt x="55530" y="22945"/>
                  </a:lnTo>
                  <a:lnTo>
                    <a:pt x="55530" y="22945"/>
                  </a:lnTo>
                  <a:cubicBezTo>
                    <a:pt x="55567" y="23278"/>
                    <a:pt x="55604" y="23611"/>
                    <a:pt x="55641" y="23906"/>
                  </a:cubicBezTo>
                  <a:cubicBezTo>
                    <a:pt x="55124" y="21060"/>
                    <a:pt x="53941" y="18361"/>
                    <a:pt x="52129" y="16069"/>
                  </a:cubicBezTo>
                  <a:cubicBezTo>
                    <a:pt x="51944" y="13850"/>
                    <a:pt x="50946" y="11558"/>
                    <a:pt x="49097" y="9451"/>
                  </a:cubicBezTo>
                  <a:lnTo>
                    <a:pt x="48358" y="8600"/>
                  </a:lnTo>
                  <a:lnTo>
                    <a:pt x="48277" y="8520"/>
                  </a:lnTo>
                  <a:lnTo>
                    <a:pt x="48277" y="8520"/>
                  </a:lnTo>
                  <a:cubicBezTo>
                    <a:pt x="50144" y="10614"/>
                    <a:pt x="51150" y="12873"/>
                    <a:pt x="51353" y="15070"/>
                  </a:cubicBezTo>
                  <a:cubicBezTo>
                    <a:pt x="49245" y="12704"/>
                    <a:pt x="46731" y="10745"/>
                    <a:pt x="43885" y="9377"/>
                  </a:cubicBezTo>
                  <a:cubicBezTo>
                    <a:pt x="43700" y="7602"/>
                    <a:pt x="42849" y="6013"/>
                    <a:pt x="41555" y="4792"/>
                  </a:cubicBezTo>
                  <a:lnTo>
                    <a:pt x="41555" y="4792"/>
                  </a:lnTo>
                  <a:cubicBezTo>
                    <a:pt x="43811" y="5236"/>
                    <a:pt x="45881" y="6271"/>
                    <a:pt x="47582" y="7861"/>
                  </a:cubicBezTo>
                  <a:cubicBezTo>
                    <a:pt x="47101" y="7380"/>
                    <a:pt x="46510" y="6863"/>
                    <a:pt x="46066" y="6456"/>
                  </a:cubicBezTo>
                  <a:cubicBezTo>
                    <a:pt x="44184" y="4847"/>
                    <a:pt x="41677" y="3982"/>
                    <a:pt x="38723" y="3982"/>
                  </a:cubicBezTo>
                  <a:cubicBezTo>
                    <a:pt x="36452" y="3982"/>
                    <a:pt x="33919" y="4492"/>
                    <a:pt x="31204" y="5569"/>
                  </a:cubicBezTo>
                  <a:lnTo>
                    <a:pt x="31278" y="5606"/>
                  </a:lnTo>
                  <a:cubicBezTo>
                    <a:pt x="33496" y="4857"/>
                    <a:pt x="35818" y="4483"/>
                    <a:pt x="38151" y="4483"/>
                  </a:cubicBezTo>
                  <a:cubicBezTo>
                    <a:pt x="38928" y="4483"/>
                    <a:pt x="39707" y="4524"/>
                    <a:pt x="40483" y="4608"/>
                  </a:cubicBezTo>
                  <a:cubicBezTo>
                    <a:pt x="41666" y="5717"/>
                    <a:pt x="42406" y="7159"/>
                    <a:pt x="42591" y="8748"/>
                  </a:cubicBezTo>
                  <a:cubicBezTo>
                    <a:pt x="39078" y="7196"/>
                    <a:pt x="35344" y="6271"/>
                    <a:pt x="31499" y="6049"/>
                  </a:cubicBezTo>
                  <a:lnTo>
                    <a:pt x="31499" y="6123"/>
                  </a:lnTo>
                  <a:cubicBezTo>
                    <a:pt x="35381" y="6567"/>
                    <a:pt x="39152" y="7713"/>
                    <a:pt x="42628" y="9451"/>
                  </a:cubicBezTo>
                  <a:cubicBezTo>
                    <a:pt x="42517" y="10930"/>
                    <a:pt x="41814" y="12298"/>
                    <a:pt x="40705" y="13296"/>
                  </a:cubicBezTo>
                  <a:cubicBezTo>
                    <a:pt x="37932" y="10560"/>
                    <a:pt x="34790" y="8268"/>
                    <a:pt x="31315" y="6530"/>
                  </a:cubicBezTo>
                  <a:cubicBezTo>
                    <a:pt x="31278" y="6567"/>
                    <a:pt x="31278" y="6567"/>
                    <a:pt x="31241" y="6604"/>
                  </a:cubicBezTo>
                  <a:cubicBezTo>
                    <a:pt x="34531" y="8563"/>
                    <a:pt x="37489" y="11004"/>
                    <a:pt x="40077" y="13850"/>
                  </a:cubicBezTo>
                  <a:cubicBezTo>
                    <a:pt x="39374" y="14368"/>
                    <a:pt x="38635" y="14775"/>
                    <a:pt x="37858" y="15144"/>
                  </a:cubicBezTo>
                  <a:cubicBezTo>
                    <a:pt x="36823" y="15588"/>
                    <a:pt x="35714" y="15884"/>
                    <a:pt x="34605" y="16106"/>
                  </a:cubicBezTo>
                  <a:cubicBezTo>
                    <a:pt x="33607" y="12889"/>
                    <a:pt x="32276" y="9784"/>
                    <a:pt x="30686" y="6826"/>
                  </a:cubicBezTo>
                  <a:lnTo>
                    <a:pt x="30575" y="6826"/>
                  </a:lnTo>
                  <a:cubicBezTo>
                    <a:pt x="31795" y="9894"/>
                    <a:pt x="32793" y="13037"/>
                    <a:pt x="33533" y="16253"/>
                  </a:cubicBezTo>
                  <a:cubicBezTo>
                    <a:pt x="32756" y="16344"/>
                    <a:pt x="31980" y="16389"/>
                    <a:pt x="31207" y="16389"/>
                  </a:cubicBezTo>
                  <a:cubicBezTo>
                    <a:pt x="29771" y="16389"/>
                    <a:pt x="28346" y="16233"/>
                    <a:pt x="26952" y="15921"/>
                  </a:cubicBezTo>
                  <a:cubicBezTo>
                    <a:pt x="27913" y="12519"/>
                    <a:pt x="28874" y="9377"/>
                    <a:pt x="29873" y="6789"/>
                  </a:cubicBezTo>
                  <a:lnTo>
                    <a:pt x="29762" y="6752"/>
                  </a:lnTo>
                  <a:cubicBezTo>
                    <a:pt x="28246" y="9636"/>
                    <a:pt x="26952" y="12630"/>
                    <a:pt x="25843" y="15662"/>
                  </a:cubicBezTo>
                  <a:cubicBezTo>
                    <a:pt x="23846" y="15144"/>
                    <a:pt x="21961" y="14220"/>
                    <a:pt x="20297" y="12963"/>
                  </a:cubicBezTo>
                  <a:cubicBezTo>
                    <a:pt x="22959" y="10412"/>
                    <a:pt x="25917" y="8231"/>
                    <a:pt x="29170" y="6493"/>
                  </a:cubicBezTo>
                  <a:lnTo>
                    <a:pt x="29133" y="6456"/>
                  </a:lnTo>
                  <a:lnTo>
                    <a:pt x="29096" y="6419"/>
                  </a:lnTo>
                  <a:cubicBezTo>
                    <a:pt x="25658" y="7898"/>
                    <a:pt x="22442" y="9894"/>
                    <a:pt x="19558" y="12298"/>
                  </a:cubicBezTo>
                  <a:cubicBezTo>
                    <a:pt x="18338" y="11225"/>
                    <a:pt x="17524" y="9784"/>
                    <a:pt x="17266" y="8194"/>
                  </a:cubicBezTo>
                  <a:cubicBezTo>
                    <a:pt x="21000" y="6826"/>
                    <a:pt x="24882" y="6086"/>
                    <a:pt x="28838" y="5976"/>
                  </a:cubicBezTo>
                  <a:lnTo>
                    <a:pt x="28838" y="5902"/>
                  </a:lnTo>
                  <a:cubicBezTo>
                    <a:pt x="28423" y="5886"/>
                    <a:pt x="28008" y="5878"/>
                    <a:pt x="27593" y="5878"/>
                  </a:cubicBezTo>
                  <a:cubicBezTo>
                    <a:pt x="24091" y="5878"/>
                    <a:pt x="20601" y="6434"/>
                    <a:pt x="17229" y="7491"/>
                  </a:cubicBezTo>
                  <a:cubicBezTo>
                    <a:pt x="17303" y="6013"/>
                    <a:pt x="17931" y="4608"/>
                    <a:pt x="19003" y="3609"/>
                  </a:cubicBezTo>
                  <a:cubicBezTo>
                    <a:pt x="19099" y="3608"/>
                    <a:pt x="19194" y="3608"/>
                    <a:pt x="19290" y="3608"/>
                  </a:cubicBezTo>
                  <a:cubicBezTo>
                    <a:pt x="22630" y="3608"/>
                    <a:pt x="25931" y="4237"/>
                    <a:pt x="29022" y="5495"/>
                  </a:cubicBezTo>
                  <a:cubicBezTo>
                    <a:pt x="29059" y="5495"/>
                    <a:pt x="29096" y="5458"/>
                    <a:pt x="29096" y="5421"/>
                  </a:cubicBezTo>
                  <a:cubicBezTo>
                    <a:pt x="26139" y="3979"/>
                    <a:pt x="22922" y="3166"/>
                    <a:pt x="19632" y="3055"/>
                  </a:cubicBezTo>
                  <a:cubicBezTo>
                    <a:pt x="20371" y="2463"/>
                    <a:pt x="21185" y="1983"/>
                    <a:pt x="22035" y="1613"/>
                  </a:cubicBezTo>
                  <a:cubicBezTo>
                    <a:pt x="22996" y="1206"/>
                    <a:pt x="23957" y="874"/>
                    <a:pt x="24993" y="689"/>
                  </a:cubicBezTo>
                  <a:cubicBezTo>
                    <a:pt x="26471" y="1391"/>
                    <a:pt x="28061" y="2870"/>
                    <a:pt x="29688" y="5162"/>
                  </a:cubicBezTo>
                  <a:lnTo>
                    <a:pt x="29799" y="5162"/>
                  </a:lnTo>
                  <a:cubicBezTo>
                    <a:pt x="28505" y="2796"/>
                    <a:pt x="27248" y="1280"/>
                    <a:pt x="26065" y="504"/>
                  </a:cubicBezTo>
                  <a:cubicBezTo>
                    <a:pt x="26937" y="386"/>
                    <a:pt x="27816" y="326"/>
                    <a:pt x="28695" y="326"/>
                  </a:cubicBezTo>
                  <a:cubicBezTo>
                    <a:pt x="30015" y="326"/>
                    <a:pt x="31337" y="460"/>
                    <a:pt x="32645" y="726"/>
                  </a:cubicBezTo>
                  <a:cubicBezTo>
                    <a:pt x="32054" y="1428"/>
                    <a:pt x="31315" y="2907"/>
                    <a:pt x="30501" y="5199"/>
                  </a:cubicBezTo>
                  <a:lnTo>
                    <a:pt x="30612" y="5236"/>
                  </a:lnTo>
                  <a:cubicBezTo>
                    <a:pt x="31795" y="3018"/>
                    <a:pt x="32867" y="1613"/>
                    <a:pt x="33718" y="985"/>
                  </a:cubicBezTo>
                  <a:cubicBezTo>
                    <a:pt x="35936" y="1502"/>
                    <a:pt x="38006" y="2500"/>
                    <a:pt x="39781" y="3905"/>
                  </a:cubicBezTo>
                  <a:cubicBezTo>
                    <a:pt x="40114" y="3942"/>
                    <a:pt x="40409" y="3979"/>
                    <a:pt x="40742" y="4016"/>
                  </a:cubicBezTo>
                  <a:cubicBezTo>
                    <a:pt x="38783" y="2463"/>
                    <a:pt x="36490" y="1354"/>
                    <a:pt x="34087" y="800"/>
                  </a:cubicBezTo>
                  <a:cubicBezTo>
                    <a:pt x="34264" y="673"/>
                    <a:pt x="34458" y="616"/>
                    <a:pt x="34670" y="616"/>
                  </a:cubicBezTo>
                  <a:cubicBezTo>
                    <a:pt x="34768" y="616"/>
                    <a:pt x="34869" y="628"/>
                    <a:pt x="34975" y="652"/>
                  </a:cubicBezTo>
                  <a:lnTo>
                    <a:pt x="34346" y="504"/>
                  </a:lnTo>
                  <a:lnTo>
                    <a:pt x="33385" y="282"/>
                  </a:lnTo>
                  <a:cubicBezTo>
                    <a:pt x="33200" y="282"/>
                    <a:pt x="32978" y="356"/>
                    <a:pt x="32867" y="504"/>
                  </a:cubicBezTo>
                  <a:cubicBezTo>
                    <a:pt x="31447" y="220"/>
                    <a:pt x="30014" y="78"/>
                    <a:pt x="28576" y="78"/>
                  </a:cubicBezTo>
                  <a:cubicBezTo>
                    <a:pt x="27581" y="78"/>
                    <a:pt x="26582" y="146"/>
                    <a:pt x="25584" y="282"/>
                  </a:cubicBezTo>
                  <a:cubicBezTo>
                    <a:pt x="25233" y="107"/>
                    <a:pt x="24813" y="0"/>
                    <a:pt x="243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6"/>
            <p:cNvSpPr/>
            <p:nvPr/>
          </p:nvSpPr>
          <p:spPr>
            <a:xfrm>
              <a:off x="7682900" y="2612300"/>
              <a:ext cx="25" cy="39775"/>
            </a:xfrm>
            <a:custGeom>
              <a:rect b="b" l="l" r="r" t="t"/>
              <a:pathLst>
                <a:path extrusionOk="0" h="1591" w="1">
                  <a:moveTo>
                    <a:pt x="0" y="0"/>
                  </a:moveTo>
                  <a:lnTo>
                    <a:pt x="0" y="1590"/>
                  </a:lnTo>
                  <a:cubicBezTo>
                    <a:pt x="0" y="1072"/>
                    <a:pt x="0" y="51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0" name="Google Shape;720;p46"/>
            <p:cNvGrpSpPr/>
            <p:nvPr/>
          </p:nvGrpSpPr>
          <p:grpSpPr>
            <a:xfrm>
              <a:off x="5852850" y="1913525"/>
              <a:ext cx="2135075" cy="1255425"/>
              <a:chOff x="5852850" y="1913525"/>
              <a:chExt cx="2135075" cy="1255425"/>
            </a:xfrm>
          </p:grpSpPr>
          <p:sp>
            <p:nvSpPr>
              <p:cNvPr id="721" name="Google Shape;721;p46"/>
              <p:cNvSpPr/>
              <p:nvPr/>
            </p:nvSpPr>
            <p:spPr>
              <a:xfrm>
                <a:off x="5852850" y="1913525"/>
                <a:ext cx="818000" cy="667375"/>
              </a:xfrm>
              <a:custGeom>
                <a:rect b="b" l="l" r="r" t="t"/>
                <a:pathLst>
                  <a:path extrusionOk="0" h="26695" w="32720">
                    <a:moveTo>
                      <a:pt x="17805" y="0"/>
                    </a:moveTo>
                    <a:cubicBezTo>
                      <a:pt x="16521" y="0"/>
                      <a:pt x="15363" y="58"/>
                      <a:pt x="14419" y="186"/>
                    </a:cubicBezTo>
                    <a:cubicBezTo>
                      <a:pt x="13457" y="297"/>
                      <a:pt x="12533" y="482"/>
                      <a:pt x="11646" y="741"/>
                    </a:cubicBezTo>
                    <a:cubicBezTo>
                      <a:pt x="0" y="3809"/>
                      <a:pt x="1405" y="14864"/>
                      <a:pt x="14012" y="26694"/>
                    </a:cubicBezTo>
                    <a:lnTo>
                      <a:pt x="14677" y="24143"/>
                    </a:lnTo>
                    <a:cubicBezTo>
                      <a:pt x="5657" y="14494"/>
                      <a:pt x="5287" y="5806"/>
                      <a:pt x="14973" y="3292"/>
                    </a:cubicBezTo>
                    <a:cubicBezTo>
                      <a:pt x="15787" y="3070"/>
                      <a:pt x="16600" y="2922"/>
                      <a:pt x="17450" y="2811"/>
                    </a:cubicBezTo>
                    <a:cubicBezTo>
                      <a:pt x="19047" y="2678"/>
                      <a:pt x="20645" y="2612"/>
                      <a:pt x="22242" y="2612"/>
                    </a:cubicBezTo>
                    <a:cubicBezTo>
                      <a:pt x="23306" y="2612"/>
                      <a:pt x="24371" y="2641"/>
                      <a:pt x="25436" y="2700"/>
                    </a:cubicBezTo>
                    <a:lnTo>
                      <a:pt x="26027" y="2700"/>
                    </a:lnTo>
                    <a:cubicBezTo>
                      <a:pt x="27100" y="2737"/>
                      <a:pt x="28985" y="2774"/>
                      <a:pt x="29281" y="2811"/>
                    </a:cubicBezTo>
                    <a:cubicBezTo>
                      <a:pt x="30390" y="2331"/>
                      <a:pt x="31536" y="1961"/>
                      <a:pt x="32719" y="1665"/>
                    </a:cubicBezTo>
                    <a:cubicBezTo>
                      <a:pt x="32091" y="1554"/>
                      <a:pt x="29761" y="1111"/>
                      <a:pt x="28615" y="889"/>
                    </a:cubicBezTo>
                    <a:lnTo>
                      <a:pt x="28135" y="815"/>
                    </a:lnTo>
                    <a:cubicBezTo>
                      <a:pt x="24828" y="342"/>
                      <a:pt x="20944" y="0"/>
                      <a:pt x="17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6"/>
              <p:cNvSpPr/>
              <p:nvPr/>
            </p:nvSpPr>
            <p:spPr>
              <a:xfrm>
                <a:off x="6589475" y="2554075"/>
                <a:ext cx="1398450" cy="614875"/>
              </a:xfrm>
              <a:custGeom>
                <a:rect b="b" l="l" r="r" t="t"/>
                <a:pathLst>
                  <a:path extrusionOk="0" h="24595" w="55938">
                    <a:moveTo>
                      <a:pt x="45475" y="0"/>
                    </a:moveTo>
                    <a:lnTo>
                      <a:pt x="45475" y="0"/>
                    </a:lnTo>
                    <a:cubicBezTo>
                      <a:pt x="45512" y="703"/>
                      <a:pt x="45512" y="1442"/>
                      <a:pt x="45475" y="2144"/>
                    </a:cubicBezTo>
                    <a:cubicBezTo>
                      <a:pt x="45918" y="2699"/>
                      <a:pt x="46325" y="3291"/>
                      <a:pt x="46695" y="3882"/>
                    </a:cubicBezTo>
                    <a:cubicBezTo>
                      <a:pt x="46843" y="4141"/>
                      <a:pt x="46954" y="4289"/>
                      <a:pt x="46954" y="4363"/>
                    </a:cubicBezTo>
                    <a:cubicBezTo>
                      <a:pt x="51094" y="12164"/>
                      <a:pt x="49874" y="19336"/>
                      <a:pt x="42480" y="21258"/>
                    </a:cubicBezTo>
                    <a:cubicBezTo>
                      <a:pt x="41667" y="21480"/>
                      <a:pt x="40853" y="21628"/>
                      <a:pt x="40003" y="21739"/>
                    </a:cubicBezTo>
                    <a:cubicBezTo>
                      <a:pt x="38524" y="21924"/>
                      <a:pt x="37045" y="22035"/>
                      <a:pt x="35567" y="22072"/>
                    </a:cubicBezTo>
                    <a:lnTo>
                      <a:pt x="33533" y="22072"/>
                    </a:lnTo>
                    <a:cubicBezTo>
                      <a:pt x="33053" y="22072"/>
                      <a:pt x="32609" y="22035"/>
                      <a:pt x="32091" y="22035"/>
                    </a:cubicBezTo>
                    <a:cubicBezTo>
                      <a:pt x="29984" y="21924"/>
                      <a:pt x="27840" y="21665"/>
                      <a:pt x="25732" y="21295"/>
                    </a:cubicBezTo>
                    <a:cubicBezTo>
                      <a:pt x="24993" y="21147"/>
                      <a:pt x="24217" y="21000"/>
                      <a:pt x="23477" y="20852"/>
                    </a:cubicBezTo>
                    <a:cubicBezTo>
                      <a:pt x="18634" y="19743"/>
                      <a:pt x="13976" y="18079"/>
                      <a:pt x="9539" y="15898"/>
                    </a:cubicBezTo>
                    <a:cubicBezTo>
                      <a:pt x="8763" y="15528"/>
                      <a:pt x="8023" y="15158"/>
                      <a:pt x="7247" y="14751"/>
                    </a:cubicBezTo>
                    <a:cubicBezTo>
                      <a:pt x="5916" y="14049"/>
                      <a:pt x="4548" y="13310"/>
                      <a:pt x="3217" y="12496"/>
                    </a:cubicBezTo>
                    <a:lnTo>
                      <a:pt x="703" y="12348"/>
                    </a:lnTo>
                    <a:lnTo>
                      <a:pt x="1" y="12311"/>
                    </a:lnTo>
                    <a:lnTo>
                      <a:pt x="1" y="12311"/>
                    </a:lnTo>
                    <a:cubicBezTo>
                      <a:pt x="2256" y="13716"/>
                      <a:pt x="4622" y="15084"/>
                      <a:pt x="7025" y="16267"/>
                    </a:cubicBezTo>
                    <a:cubicBezTo>
                      <a:pt x="7802" y="16637"/>
                      <a:pt x="8578" y="17007"/>
                      <a:pt x="9317" y="17376"/>
                    </a:cubicBezTo>
                    <a:cubicBezTo>
                      <a:pt x="13791" y="19447"/>
                      <a:pt x="18449" y="21147"/>
                      <a:pt x="23181" y="22404"/>
                    </a:cubicBezTo>
                    <a:cubicBezTo>
                      <a:pt x="23921" y="22626"/>
                      <a:pt x="24660" y="22811"/>
                      <a:pt x="25400" y="22959"/>
                    </a:cubicBezTo>
                    <a:cubicBezTo>
                      <a:pt x="26213" y="23144"/>
                      <a:pt x="27026" y="23329"/>
                      <a:pt x="27840" y="23477"/>
                    </a:cubicBezTo>
                    <a:cubicBezTo>
                      <a:pt x="28394" y="23587"/>
                      <a:pt x="28949" y="23698"/>
                      <a:pt x="29503" y="23809"/>
                    </a:cubicBezTo>
                    <a:cubicBezTo>
                      <a:pt x="30723" y="23994"/>
                      <a:pt x="31906" y="24179"/>
                      <a:pt x="33053" y="24290"/>
                    </a:cubicBezTo>
                    <a:cubicBezTo>
                      <a:pt x="34698" y="24493"/>
                      <a:pt x="36352" y="24595"/>
                      <a:pt x="38007" y="24595"/>
                    </a:cubicBezTo>
                    <a:cubicBezTo>
                      <a:pt x="39661" y="24595"/>
                      <a:pt x="41315" y="24493"/>
                      <a:pt x="42961" y="24290"/>
                    </a:cubicBezTo>
                    <a:cubicBezTo>
                      <a:pt x="43922" y="24179"/>
                      <a:pt x="44846" y="23994"/>
                      <a:pt x="45733" y="23735"/>
                    </a:cubicBezTo>
                    <a:cubicBezTo>
                      <a:pt x="55937" y="21147"/>
                      <a:pt x="55605" y="11831"/>
                      <a:pt x="47175" y="1849"/>
                    </a:cubicBezTo>
                    <a:cubicBezTo>
                      <a:pt x="47101" y="1775"/>
                      <a:pt x="46990" y="1627"/>
                      <a:pt x="46769" y="1405"/>
                    </a:cubicBezTo>
                    <a:cubicBezTo>
                      <a:pt x="46436" y="998"/>
                      <a:pt x="45918" y="444"/>
                      <a:pt x="45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6"/>
              <p:cNvSpPr/>
              <p:nvPr/>
            </p:nvSpPr>
            <p:spPr>
              <a:xfrm>
                <a:off x="6060800" y="2556950"/>
                <a:ext cx="657175" cy="277900"/>
              </a:xfrm>
              <a:custGeom>
                <a:rect b="b" l="l" r="r" t="t"/>
                <a:pathLst>
                  <a:path extrusionOk="0" h="11116" w="26287">
                    <a:moveTo>
                      <a:pt x="7674" y="1"/>
                    </a:moveTo>
                    <a:cubicBezTo>
                      <a:pt x="7581" y="1"/>
                      <a:pt x="7532" y="192"/>
                      <a:pt x="7616" y="809"/>
                    </a:cubicBezTo>
                    <a:cubicBezTo>
                      <a:pt x="7616" y="809"/>
                      <a:pt x="8060" y="3028"/>
                      <a:pt x="8689" y="4137"/>
                    </a:cubicBezTo>
                    <a:lnTo>
                      <a:pt x="5176" y="4876"/>
                    </a:lnTo>
                    <a:cubicBezTo>
                      <a:pt x="5176" y="4876"/>
                      <a:pt x="4659" y="5098"/>
                      <a:pt x="5435" y="5135"/>
                    </a:cubicBezTo>
                    <a:lnTo>
                      <a:pt x="8873" y="5135"/>
                    </a:lnTo>
                    <a:cubicBezTo>
                      <a:pt x="8947" y="5246"/>
                      <a:pt x="9021" y="5394"/>
                      <a:pt x="9095" y="5505"/>
                    </a:cubicBezTo>
                    <a:lnTo>
                      <a:pt x="9169" y="5653"/>
                    </a:lnTo>
                    <a:cubicBezTo>
                      <a:pt x="9613" y="6207"/>
                      <a:pt x="10093" y="6651"/>
                      <a:pt x="10685" y="6984"/>
                    </a:cubicBezTo>
                    <a:cubicBezTo>
                      <a:pt x="11203" y="7316"/>
                      <a:pt x="11757" y="7612"/>
                      <a:pt x="12312" y="7871"/>
                    </a:cubicBezTo>
                    <a:cubicBezTo>
                      <a:pt x="10350" y="8129"/>
                      <a:pt x="8364" y="8262"/>
                      <a:pt x="6374" y="8262"/>
                    </a:cubicBezTo>
                    <a:cubicBezTo>
                      <a:pt x="4951" y="8262"/>
                      <a:pt x="3526" y="8194"/>
                      <a:pt x="2108" y="8056"/>
                    </a:cubicBezTo>
                    <a:lnTo>
                      <a:pt x="2108" y="8056"/>
                    </a:lnTo>
                    <a:cubicBezTo>
                      <a:pt x="2108" y="8056"/>
                      <a:pt x="1" y="8056"/>
                      <a:pt x="3771" y="9165"/>
                    </a:cubicBezTo>
                    <a:lnTo>
                      <a:pt x="4104" y="10163"/>
                    </a:lnTo>
                    <a:cubicBezTo>
                      <a:pt x="4175" y="10376"/>
                      <a:pt x="4407" y="10478"/>
                      <a:pt x="4638" y="10478"/>
                    </a:cubicBezTo>
                    <a:cubicBezTo>
                      <a:pt x="4889" y="10478"/>
                      <a:pt x="5138" y="10357"/>
                      <a:pt x="5176" y="10126"/>
                    </a:cubicBezTo>
                    <a:cubicBezTo>
                      <a:pt x="5139" y="9867"/>
                      <a:pt x="5065" y="9645"/>
                      <a:pt x="4955" y="9424"/>
                    </a:cubicBezTo>
                    <a:lnTo>
                      <a:pt x="4955" y="9424"/>
                    </a:lnTo>
                    <a:cubicBezTo>
                      <a:pt x="5980" y="9590"/>
                      <a:pt x="7006" y="9673"/>
                      <a:pt x="8032" y="9673"/>
                    </a:cubicBezTo>
                    <a:cubicBezTo>
                      <a:pt x="8374" y="9673"/>
                      <a:pt x="8716" y="9664"/>
                      <a:pt x="9058" y="9645"/>
                    </a:cubicBezTo>
                    <a:cubicBezTo>
                      <a:pt x="9317" y="10089"/>
                      <a:pt x="9576" y="10496"/>
                      <a:pt x="9909" y="10902"/>
                    </a:cubicBezTo>
                    <a:cubicBezTo>
                      <a:pt x="10020" y="11013"/>
                      <a:pt x="10167" y="11087"/>
                      <a:pt x="10352" y="11087"/>
                    </a:cubicBezTo>
                    <a:cubicBezTo>
                      <a:pt x="10389" y="11106"/>
                      <a:pt x="10426" y="11115"/>
                      <a:pt x="10459" y="11115"/>
                    </a:cubicBezTo>
                    <a:cubicBezTo>
                      <a:pt x="10491" y="11115"/>
                      <a:pt x="10519" y="11106"/>
                      <a:pt x="10537" y="11087"/>
                    </a:cubicBezTo>
                    <a:cubicBezTo>
                      <a:pt x="10907" y="11087"/>
                      <a:pt x="11203" y="10902"/>
                      <a:pt x="11350" y="10607"/>
                    </a:cubicBezTo>
                    <a:cubicBezTo>
                      <a:pt x="11387" y="10459"/>
                      <a:pt x="11387" y="10274"/>
                      <a:pt x="11350" y="10126"/>
                    </a:cubicBezTo>
                    <a:cubicBezTo>
                      <a:pt x="11314" y="10052"/>
                      <a:pt x="11277" y="9941"/>
                      <a:pt x="11203" y="9867"/>
                    </a:cubicBezTo>
                    <a:lnTo>
                      <a:pt x="11018" y="9571"/>
                    </a:lnTo>
                    <a:cubicBezTo>
                      <a:pt x="12090" y="9498"/>
                      <a:pt x="13199" y="9350"/>
                      <a:pt x="14382" y="9165"/>
                    </a:cubicBezTo>
                    <a:cubicBezTo>
                      <a:pt x="14752" y="9128"/>
                      <a:pt x="15121" y="9054"/>
                      <a:pt x="15491" y="8980"/>
                    </a:cubicBezTo>
                    <a:lnTo>
                      <a:pt x="16305" y="9202"/>
                    </a:lnTo>
                    <a:lnTo>
                      <a:pt x="17229" y="9461"/>
                    </a:lnTo>
                    <a:cubicBezTo>
                      <a:pt x="17894" y="9645"/>
                      <a:pt x="18597" y="9830"/>
                      <a:pt x="19410" y="10015"/>
                    </a:cubicBezTo>
                    <a:cubicBezTo>
                      <a:pt x="19965" y="10163"/>
                      <a:pt x="20482" y="10274"/>
                      <a:pt x="21000" y="10348"/>
                    </a:cubicBezTo>
                    <a:cubicBezTo>
                      <a:pt x="21441" y="10405"/>
                      <a:pt x="21883" y="10434"/>
                      <a:pt x="22322" y="10434"/>
                    </a:cubicBezTo>
                    <a:cubicBezTo>
                      <a:pt x="23023" y="10434"/>
                      <a:pt x="23719" y="10359"/>
                      <a:pt x="24401" y="10200"/>
                    </a:cubicBezTo>
                    <a:cubicBezTo>
                      <a:pt x="24401" y="10200"/>
                      <a:pt x="26287" y="9608"/>
                      <a:pt x="24734" y="7945"/>
                    </a:cubicBezTo>
                    <a:cubicBezTo>
                      <a:pt x="24734" y="7945"/>
                      <a:pt x="23847" y="6910"/>
                      <a:pt x="20852" y="6096"/>
                    </a:cubicBezTo>
                    <a:cubicBezTo>
                      <a:pt x="21185" y="5800"/>
                      <a:pt x="21739" y="5283"/>
                      <a:pt x="22331" y="4654"/>
                    </a:cubicBezTo>
                    <a:lnTo>
                      <a:pt x="23107" y="5209"/>
                    </a:lnTo>
                    <a:cubicBezTo>
                      <a:pt x="23144" y="5246"/>
                      <a:pt x="23181" y="5283"/>
                      <a:pt x="23218" y="5320"/>
                    </a:cubicBezTo>
                    <a:lnTo>
                      <a:pt x="23329" y="5357"/>
                    </a:lnTo>
                    <a:cubicBezTo>
                      <a:pt x="23394" y="5376"/>
                      <a:pt x="23460" y="5385"/>
                      <a:pt x="23525" y="5385"/>
                    </a:cubicBezTo>
                    <a:cubicBezTo>
                      <a:pt x="23831" y="5385"/>
                      <a:pt x="24118" y="5181"/>
                      <a:pt x="24179" y="4876"/>
                    </a:cubicBezTo>
                    <a:cubicBezTo>
                      <a:pt x="24253" y="4617"/>
                      <a:pt x="24216" y="4396"/>
                      <a:pt x="24068" y="4211"/>
                    </a:cubicBezTo>
                    <a:cubicBezTo>
                      <a:pt x="23994" y="4100"/>
                      <a:pt x="23884" y="4026"/>
                      <a:pt x="23773" y="3989"/>
                    </a:cubicBezTo>
                    <a:lnTo>
                      <a:pt x="23699" y="3989"/>
                    </a:lnTo>
                    <a:lnTo>
                      <a:pt x="23181" y="3693"/>
                    </a:lnTo>
                    <a:cubicBezTo>
                      <a:pt x="24031" y="2621"/>
                      <a:pt x="24660" y="1512"/>
                      <a:pt x="24179" y="883"/>
                    </a:cubicBezTo>
                    <a:lnTo>
                      <a:pt x="23810" y="551"/>
                    </a:lnTo>
                    <a:cubicBezTo>
                      <a:pt x="23810" y="551"/>
                      <a:pt x="22737" y="2547"/>
                      <a:pt x="18042" y="5468"/>
                    </a:cubicBezTo>
                    <a:cubicBezTo>
                      <a:pt x="17820" y="5431"/>
                      <a:pt x="17599" y="5394"/>
                      <a:pt x="17377" y="5394"/>
                    </a:cubicBezTo>
                    <a:cubicBezTo>
                      <a:pt x="16822" y="5283"/>
                      <a:pt x="16231" y="5246"/>
                      <a:pt x="15565" y="5172"/>
                    </a:cubicBezTo>
                    <a:lnTo>
                      <a:pt x="15417" y="5135"/>
                    </a:lnTo>
                    <a:lnTo>
                      <a:pt x="13901" y="4913"/>
                    </a:lnTo>
                    <a:lnTo>
                      <a:pt x="12275" y="4654"/>
                    </a:lnTo>
                    <a:cubicBezTo>
                      <a:pt x="11720" y="4580"/>
                      <a:pt x="11166" y="4507"/>
                      <a:pt x="10685" y="4433"/>
                    </a:cubicBezTo>
                    <a:lnTo>
                      <a:pt x="11794" y="3915"/>
                    </a:lnTo>
                    <a:lnTo>
                      <a:pt x="12534" y="3545"/>
                    </a:lnTo>
                    <a:cubicBezTo>
                      <a:pt x="12571" y="3508"/>
                      <a:pt x="12607" y="3434"/>
                      <a:pt x="12644" y="3360"/>
                    </a:cubicBezTo>
                    <a:cubicBezTo>
                      <a:pt x="12644" y="3286"/>
                      <a:pt x="12644" y="3250"/>
                      <a:pt x="12571" y="3213"/>
                    </a:cubicBezTo>
                    <a:cubicBezTo>
                      <a:pt x="12349" y="3213"/>
                      <a:pt x="12127" y="3286"/>
                      <a:pt x="11905" y="3360"/>
                    </a:cubicBezTo>
                    <a:lnTo>
                      <a:pt x="11535" y="3508"/>
                    </a:lnTo>
                    <a:lnTo>
                      <a:pt x="10130" y="3952"/>
                    </a:lnTo>
                    <a:lnTo>
                      <a:pt x="9058" y="2140"/>
                    </a:lnTo>
                    <a:lnTo>
                      <a:pt x="8910" y="1882"/>
                    </a:lnTo>
                    <a:lnTo>
                      <a:pt x="8097" y="514"/>
                    </a:lnTo>
                    <a:cubicBezTo>
                      <a:pt x="8097" y="514"/>
                      <a:pt x="7826" y="1"/>
                      <a:pt x="76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4" name="Google Shape;724;p46"/>
          <p:cNvSpPr txBox="1"/>
          <p:nvPr/>
        </p:nvSpPr>
        <p:spPr>
          <a:xfrm>
            <a:off x="1352800" y="721025"/>
            <a:ext cx="2677500" cy="15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Assistant"/>
              <a:ea typeface="Assistant"/>
              <a:cs typeface="Assistant"/>
              <a:sym typeface="Assistant"/>
            </a:endParaRPr>
          </a:p>
        </p:txBody>
      </p:sp>
      <p:sp>
        <p:nvSpPr>
          <p:cNvPr id="725" name="Google Shape;725;p46"/>
          <p:cNvSpPr txBox="1"/>
          <p:nvPr/>
        </p:nvSpPr>
        <p:spPr>
          <a:xfrm>
            <a:off x="1000500" y="1672225"/>
            <a:ext cx="4709100" cy="21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ssistant"/>
                <a:ea typeface="Assistant"/>
                <a:cs typeface="Assistant"/>
                <a:sym typeface="Assistant"/>
              </a:rPr>
              <a:t>We used </a:t>
            </a:r>
            <a:r>
              <a:rPr lang="en" sz="1800">
                <a:solidFill>
                  <a:schemeClr val="dk1"/>
                </a:solidFill>
                <a:latin typeface="Assistant"/>
                <a:ea typeface="Assistant"/>
                <a:cs typeface="Assistant"/>
                <a:sym typeface="Assistant"/>
              </a:rPr>
              <a:t>multiple</a:t>
            </a:r>
            <a:r>
              <a:rPr lang="en" sz="1800">
                <a:solidFill>
                  <a:schemeClr val="dk1"/>
                </a:solidFill>
                <a:latin typeface="Assistant"/>
                <a:ea typeface="Assistant"/>
                <a:cs typeface="Assistant"/>
                <a:sym typeface="Assistant"/>
              </a:rPr>
              <a:t> models to predict the travel destination of our customers, to analyze which model gives the best results. </a:t>
            </a:r>
            <a:endParaRPr sz="1800">
              <a:solidFill>
                <a:schemeClr val="dk1"/>
              </a:solidFill>
              <a:latin typeface="Assistant"/>
              <a:ea typeface="Assistant"/>
              <a:cs typeface="Assistant"/>
              <a:sym typeface="Assistant"/>
            </a:endParaRPr>
          </a:p>
          <a:p>
            <a:pPr indent="-342900" lvl="0" marL="457200" rtl="0" algn="l">
              <a:spcBef>
                <a:spcPts val="0"/>
              </a:spcBef>
              <a:spcAft>
                <a:spcPts val="0"/>
              </a:spcAft>
              <a:buClr>
                <a:schemeClr val="dk1"/>
              </a:buClr>
              <a:buSzPts val="1800"/>
              <a:buFont typeface="Assistant"/>
              <a:buChar char="●"/>
            </a:pPr>
            <a:r>
              <a:rPr lang="en" sz="1800">
                <a:solidFill>
                  <a:schemeClr val="dk1"/>
                </a:solidFill>
                <a:latin typeface="Assistant"/>
                <a:ea typeface="Assistant"/>
                <a:cs typeface="Assistant"/>
                <a:sym typeface="Assistant"/>
              </a:rPr>
              <a:t>Random Forest </a:t>
            </a:r>
            <a:endParaRPr sz="1800">
              <a:solidFill>
                <a:schemeClr val="dk1"/>
              </a:solidFill>
              <a:latin typeface="Assistant"/>
              <a:ea typeface="Assistant"/>
              <a:cs typeface="Assistant"/>
              <a:sym typeface="Assistant"/>
            </a:endParaRPr>
          </a:p>
          <a:p>
            <a:pPr indent="-342900" lvl="0" marL="457200" rtl="0" algn="l">
              <a:spcBef>
                <a:spcPts val="0"/>
              </a:spcBef>
              <a:spcAft>
                <a:spcPts val="0"/>
              </a:spcAft>
              <a:buClr>
                <a:schemeClr val="dk1"/>
              </a:buClr>
              <a:buSzPts val="1800"/>
              <a:buFont typeface="Assistant"/>
              <a:buChar char="●"/>
            </a:pPr>
            <a:r>
              <a:rPr lang="en" sz="1800">
                <a:solidFill>
                  <a:schemeClr val="dk1"/>
                </a:solidFill>
                <a:latin typeface="Assistant"/>
                <a:ea typeface="Assistant"/>
                <a:cs typeface="Assistant"/>
                <a:sym typeface="Assistant"/>
              </a:rPr>
              <a:t>Gradient Boosting </a:t>
            </a:r>
            <a:endParaRPr sz="1800">
              <a:solidFill>
                <a:schemeClr val="dk1"/>
              </a:solidFill>
              <a:latin typeface="Assistant"/>
              <a:ea typeface="Assistant"/>
              <a:cs typeface="Assistant"/>
              <a:sym typeface="Assistant"/>
            </a:endParaRPr>
          </a:p>
          <a:p>
            <a:pPr indent="-342900" lvl="0" marL="457200" rtl="0" algn="l">
              <a:spcBef>
                <a:spcPts val="0"/>
              </a:spcBef>
              <a:spcAft>
                <a:spcPts val="0"/>
              </a:spcAft>
              <a:buClr>
                <a:schemeClr val="dk1"/>
              </a:buClr>
              <a:buSzPts val="1800"/>
              <a:buFont typeface="Assistant"/>
              <a:buChar char="●"/>
            </a:pPr>
            <a:r>
              <a:rPr lang="en" sz="1800">
                <a:solidFill>
                  <a:schemeClr val="dk1"/>
                </a:solidFill>
                <a:latin typeface="Assistant"/>
                <a:ea typeface="Assistant"/>
                <a:cs typeface="Assistant"/>
                <a:sym typeface="Assistant"/>
              </a:rPr>
              <a:t>Logistic Regression </a:t>
            </a:r>
            <a:endParaRPr sz="1800">
              <a:solidFill>
                <a:schemeClr val="dk1"/>
              </a:solidFill>
              <a:latin typeface="Assistant"/>
              <a:ea typeface="Assistant"/>
              <a:cs typeface="Assistant"/>
              <a:sym typeface="Assistant"/>
            </a:endParaRPr>
          </a:p>
          <a:p>
            <a:pPr indent="-342900" lvl="0" marL="457200" rtl="0" algn="l">
              <a:spcBef>
                <a:spcPts val="0"/>
              </a:spcBef>
              <a:spcAft>
                <a:spcPts val="0"/>
              </a:spcAft>
              <a:buClr>
                <a:schemeClr val="dk1"/>
              </a:buClr>
              <a:buSzPts val="1800"/>
              <a:buFont typeface="Assistant"/>
              <a:buChar char="●"/>
            </a:pPr>
            <a:r>
              <a:rPr lang="en" sz="1800">
                <a:solidFill>
                  <a:schemeClr val="dk1"/>
                </a:solidFill>
                <a:latin typeface="Assistant"/>
                <a:ea typeface="Assistant"/>
                <a:cs typeface="Assistant"/>
                <a:sym typeface="Assistant"/>
              </a:rPr>
              <a:t>K-nearest Neighbour </a:t>
            </a:r>
            <a:endParaRPr sz="1800">
              <a:solidFill>
                <a:schemeClr val="dk1"/>
              </a:solidFill>
              <a:latin typeface="Assistant"/>
              <a:ea typeface="Assistant"/>
              <a:cs typeface="Assistant"/>
              <a:sym typeface="Assistant"/>
            </a:endParaRPr>
          </a:p>
          <a:p>
            <a:pPr indent="-342900" lvl="0" marL="457200" rtl="0" algn="l">
              <a:spcBef>
                <a:spcPts val="0"/>
              </a:spcBef>
              <a:spcAft>
                <a:spcPts val="0"/>
              </a:spcAft>
              <a:buClr>
                <a:schemeClr val="dk1"/>
              </a:buClr>
              <a:buSzPts val="1800"/>
              <a:buFont typeface="Assistant"/>
              <a:buChar char="●"/>
            </a:pPr>
            <a:r>
              <a:rPr lang="en" sz="1800">
                <a:solidFill>
                  <a:schemeClr val="dk1"/>
                </a:solidFill>
                <a:latin typeface="Assistant"/>
                <a:ea typeface="Assistant"/>
                <a:cs typeface="Assistant"/>
                <a:sym typeface="Assistant"/>
              </a:rPr>
              <a:t>Decision Tree</a:t>
            </a:r>
            <a:endParaRPr sz="1800">
              <a:solidFill>
                <a:schemeClr val="dk1"/>
              </a:solidFill>
              <a:latin typeface="Assistant"/>
              <a:ea typeface="Assistant"/>
              <a:cs typeface="Assistant"/>
              <a:sym typeface="Assistan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47"/>
          <p:cNvSpPr/>
          <p:nvPr/>
        </p:nvSpPr>
        <p:spPr>
          <a:xfrm>
            <a:off x="929350" y="677524"/>
            <a:ext cx="726000" cy="72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7"/>
          <p:cNvSpPr/>
          <p:nvPr/>
        </p:nvSpPr>
        <p:spPr>
          <a:xfrm>
            <a:off x="1052998" y="783663"/>
            <a:ext cx="478720" cy="514027"/>
          </a:xfrm>
          <a:custGeom>
            <a:rect b="b" l="l" r="r" t="t"/>
            <a:pathLst>
              <a:path extrusionOk="0" h="208742" w="194404">
                <a:moveTo>
                  <a:pt x="97226" y="16274"/>
                </a:moveTo>
                <a:cubicBezTo>
                  <a:pt x="102496" y="16274"/>
                  <a:pt x="106956" y="18357"/>
                  <a:pt x="112618" y="21004"/>
                </a:cubicBezTo>
                <a:cubicBezTo>
                  <a:pt x="116294" y="22744"/>
                  <a:pt x="120436" y="24681"/>
                  <a:pt x="125289" y="26225"/>
                </a:cubicBezTo>
                <a:cubicBezTo>
                  <a:pt x="130093" y="27744"/>
                  <a:pt x="134774" y="28847"/>
                  <a:pt x="138916" y="29828"/>
                </a:cubicBezTo>
                <a:cubicBezTo>
                  <a:pt x="139921" y="30073"/>
                  <a:pt x="141024" y="30342"/>
                  <a:pt x="142126" y="30612"/>
                </a:cubicBezTo>
                <a:cubicBezTo>
                  <a:pt x="139896" y="33185"/>
                  <a:pt x="136735" y="36347"/>
                  <a:pt x="133499" y="39190"/>
                </a:cubicBezTo>
                <a:cubicBezTo>
                  <a:pt x="125828" y="36665"/>
                  <a:pt x="112544" y="33234"/>
                  <a:pt x="97226" y="33234"/>
                </a:cubicBezTo>
                <a:cubicBezTo>
                  <a:pt x="81810" y="33234"/>
                  <a:pt x="68306" y="36690"/>
                  <a:pt x="60537" y="39214"/>
                </a:cubicBezTo>
                <a:cubicBezTo>
                  <a:pt x="57302" y="36396"/>
                  <a:pt x="54165" y="33259"/>
                  <a:pt x="51910" y="30661"/>
                </a:cubicBezTo>
                <a:cubicBezTo>
                  <a:pt x="53013" y="30391"/>
                  <a:pt x="54140" y="30122"/>
                  <a:pt x="55145" y="29901"/>
                </a:cubicBezTo>
                <a:cubicBezTo>
                  <a:pt x="59434" y="28896"/>
                  <a:pt x="64262" y="27769"/>
                  <a:pt x="69164" y="26225"/>
                </a:cubicBezTo>
                <a:cubicBezTo>
                  <a:pt x="74017" y="24681"/>
                  <a:pt x="78159" y="22744"/>
                  <a:pt x="81835" y="21004"/>
                </a:cubicBezTo>
                <a:cubicBezTo>
                  <a:pt x="87472" y="18357"/>
                  <a:pt x="91957" y="16274"/>
                  <a:pt x="97226" y="16274"/>
                </a:cubicBezTo>
                <a:close/>
                <a:moveTo>
                  <a:pt x="97226" y="49484"/>
                </a:moveTo>
                <a:cubicBezTo>
                  <a:pt x="107961" y="49484"/>
                  <a:pt x="117642" y="51518"/>
                  <a:pt x="124358" y="53405"/>
                </a:cubicBezTo>
                <a:cubicBezTo>
                  <a:pt x="119064" y="57277"/>
                  <a:pt x="109579" y="60611"/>
                  <a:pt x="97226" y="60611"/>
                </a:cubicBezTo>
                <a:cubicBezTo>
                  <a:pt x="87938" y="60611"/>
                  <a:pt x="78943" y="58625"/>
                  <a:pt x="72571" y="55145"/>
                </a:cubicBezTo>
                <a:cubicBezTo>
                  <a:pt x="71566" y="54606"/>
                  <a:pt x="70634" y="54018"/>
                  <a:pt x="69801" y="53405"/>
                </a:cubicBezTo>
                <a:cubicBezTo>
                  <a:pt x="76615" y="51518"/>
                  <a:pt x="86394" y="49484"/>
                  <a:pt x="97226" y="49484"/>
                </a:cubicBezTo>
                <a:close/>
                <a:moveTo>
                  <a:pt x="132176" y="67792"/>
                </a:moveTo>
                <a:cubicBezTo>
                  <a:pt x="132715" y="70267"/>
                  <a:pt x="132985" y="72816"/>
                  <a:pt x="132985" y="75389"/>
                </a:cubicBezTo>
                <a:cubicBezTo>
                  <a:pt x="132985" y="94188"/>
                  <a:pt x="118402" y="109653"/>
                  <a:pt x="99947" y="111074"/>
                </a:cubicBezTo>
                <a:cubicBezTo>
                  <a:pt x="99040" y="111050"/>
                  <a:pt x="98133" y="111025"/>
                  <a:pt x="97202" y="111025"/>
                </a:cubicBezTo>
                <a:cubicBezTo>
                  <a:pt x="96271" y="111025"/>
                  <a:pt x="95364" y="111050"/>
                  <a:pt x="94457" y="111074"/>
                </a:cubicBezTo>
                <a:cubicBezTo>
                  <a:pt x="76002" y="109653"/>
                  <a:pt x="61419" y="94188"/>
                  <a:pt x="61419" y="75389"/>
                </a:cubicBezTo>
                <a:cubicBezTo>
                  <a:pt x="61419" y="72865"/>
                  <a:pt x="61689" y="70365"/>
                  <a:pt x="62203" y="67914"/>
                </a:cubicBezTo>
                <a:cubicBezTo>
                  <a:pt x="63037" y="68429"/>
                  <a:pt x="63894" y="68944"/>
                  <a:pt x="64801" y="69434"/>
                </a:cubicBezTo>
                <a:cubicBezTo>
                  <a:pt x="73624" y="74237"/>
                  <a:pt x="85119" y="76860"/>
                  <a:pt x="97226" y="76860"/>
                </a:cubicBezTo>
                <a:cubicBezTo>
                  <a:pt x="109309" y="76860"/>
                  <a:pt x="120755" y="74213"/>
                  <a:pt x="129455" y="69409"/>
                </a:cubicBezTo>
                <a:cubicBezTo>
                  <a:pt x="130411" y="68895"/>
                  <a:pt x="131318" y="68355"/>
                  <a:pt x="132176" y="67792"/>
                </a:cubicBezTo>
                <a:close/>
                <a:moveTo>
                  <a:pt x="97202" y="149210"/>
                </a:moveTo>
                <a:lnTo>
                  <a:pt x="104457" y="178473"/>
                </a:lnTo>
                <a:lnTo>
                  <a:pt x="97202" y="185728"/>
                </a:lnTo>
                <a:lnTo>
                  <a:pt x="89947" y="178473"/>
                </a:lnTo>
                <a:lnTo>
                  <a:pt x="97202" y="149210"/>
                </a:lnTo>
                <a:close/>
                <a:moveTo>
                  <a:pt x="133794" y="191953"/>
                </a:moveTo>
                <a:lnTo>
                  <a:pt x="133794" y="208227"/>
                </a:lnTo>
                <a:lnTo>
                  <a:pt x="163498" y="208227"/>
                </a:lnTo>
                <a:lnTo>
                  <a:pt x="163498" y="191953"/>
                </a:lnTo>
                <a:close/>
                <a:moveTo>
                  <a:pt x="97226" y="0"/>
                </a:moveTo>
                <a:cubicBezTo>
                  <a:pt x="88330" y="0"/>
                  <a:pt x="81516" y="3211"/>
                  <a:pt x="74923" y="6299"/>
                </a:cubicBezTo>
                <a:cubicBezTo>
                  <a:pt x="71566" y="7868"/>
                  <a:pt x="68061" y="9510"/>
                  <a:pt x="64238" y="10711"/>
                </a:cubicBezTo>
                <a:cubicBezTo>
                  <a:pt x="59949" y="12083"/>
                  <a:pt x="55439" y="13113"/>
                  <a:pt x="51469" y="14044"/>
                </a:cubicBezTo>
                <a:cubicBezTo>
                  <a:pt x="47621" y="14951"/>
                  <a:pt x="44287" y="15710"/>
                  <a:pt x="41616" y="16642"/>
                </a:cubicBezTo>
                <a:cubicBezTo>
                  <a:pt x="34116" y="19264"/>
                  <a:pt x="32548" y="23725"/>
                  <a:pt x="32548" y="26985"/>
                </a:cubicBezTo>
                <a:cubicBezTo>
                  <a:pt x="32548" y="31984"/>
                  <a:pt x="35734" y="37523"/>
                  <a:pt x="42915" y="44900"/>
                </a:cubicBezTo>
                <a:cubicBezTo>
                  <a:pt x="45194" y="47229"/>
                  <a:pt x="47449" y="49312"/>
                  <a:pt x="49091" y="50783"/>
                </a:cubicBezTo>
                <a:cubicBezTo>
                  <a:pt x="49287" y="51763"/>
                  <a:pt x="49557" y="52719"/>
                  <a:pt x="49875" y="53675"/>
                </a:cubicBezTo>
                <a:cubicBezTo>
                  <a:pt x="46787" y="60463"/>
                  <a:pt x="45145" y="67890"/>
                  <a:pt x="45145" y="75389"/>
                </a:cubicBezTo>
                <a:cubicBezTo>
                  <a:pt x="45145" y="92031"/>
                  <a:pt x="52988" y="106859"/>
                  <a:pt x="65193" y="116393"/>
                </a:cubicBezTo>
                <a:cubicBezTo>
                  <a:pt x="51518" y="121147"/>
                  <a:pt x="39018" y="128966"/>
                  <a:pt x="28479" y="139504"/>
                </a:cubicBezTo>
                <a:cubicBezTo>
                  <a:pt x="10122" y="157861"/>
                  <a:pt x="0" y="182248"/>
                  <a:pt x="0" y="208227"/>
                </a:cubicBezTo>
                <a:lnTo>
                  <a:pt x="16274" y="208227"/>
                </a:lnTo>
                <a:cubicBezTo>
                  <a:pt x="16274" y="167518"/>
                  <a:pt x="46493" y="133720"/>
                  <a:pt x="85683" y="128108"/>
                </a:cubicBezTo>
                <a:lnTo>
                  <a:pt x="85683" y="128108"/>
                </a:lnTo>
                <a:lnTo>
                  <a:pt x="71933" y="183473"/>
                </a:lnTo>
                <a:lnTo>
                  <a:pt x="97202" y="208742"/>
                </a:lnTo>
                <a:lnTo>
                  <a:pt x="122470" y="183473"/>
                </a:lnTo>
                <a:lnTo>
                  <a:pt x="108721" y="128108"/>
                </a:lnTo>
                <a:lnTo>
                  <a:pt x="108721" y="128108"/>
                </a:lnTo>
                <a:cubicBezTo>
                  <a:pt x="147911" y="133720"/>
                  <a:pt x="178130" y="167518"/>
                  <a:pt x="178130" y="208227"/>
                </a:cubicBezTo>
                <a:lnTo>
                  <a:pt x="194404" y="208227"/>
                </a:lnTo>
                <a:cubicBezTo>
                  <a:pt x="194404" y="182248"/>
                  <a:pt x="184282" y="157861"/>
                  <a:pt x="165925" y="139504"/>
                </a:cubicBezTo>
                <a:cubicBezTo>
                  <a:pt x="155386" y="128966"/>
                  <a:pt x="142886" y="121147"/>
                  <a:pt x="129210" y="116393"/>
                </a:cubicBezTo>
                <a:cubicBezTo>
                  <a:pt x="141416" y="106859"/>
                  <a:pt x="149259" y="92031"/>
                  <a:pt x="149259" y="75389"/>
                </a:cubicBezTo>
                <a:cubicBezTo>
                  <a:pt x="149259" y="67694"/>
                  <a:pt x="147543" y="60096"/>
                  <a:pt x="144283" y="53184"/>
                </a:cubicBezTo>
                <a:cubicBezTo>
                  <a:pt x="144528" y="52400"/>
                  <a:pt x="144749" y="51591"/>
                  <a:pt x="144920" y="50783"/>
                </a:cubicBezTo>
                <a:cubicBezTo>
                  <a:pt x="146563" y="49312"/>
                  <a:pt x="148817" y="47229"/>
                  <a:pt x="151072" y="44900"/>
                </a:cubicBezTo>
                <a:cubicBezTo>
                  <a:pt x="158253" y="37523"/>
                  <a:pt x="161464" y="31984"/>
                  <a:pt x="161464" y="26985"/>
                </a:cubicBezTo>
                <a:cubicBezTo>
                  <a:pt x="161464" y="23725"/>
                  <a:pt x="159895" y="19289"/>
                  <a:pt x="152469" y="16642"/>
                </a:cubicBezTo>
                <a:cubicBezTo>
                  <a:pt x="149822" y="15710"/>
                  <a:pt x="146514" y="14926"/>
                  <a:pt x="142666" y="14019"/>
                </a:cubicBezTo>
                <a:cubicBezTo>
                  <a:pt x="138818" y="13088"/>
                  <a:pt x="134431" y="12059"/>
                  <a:pt x="130191" y="10711"/>
                </a:cubicBezTo>
                <a:cubicBezTo>
                  <a:pt x="126367" y="9510"/>
                  <a:pt x="122887" y="7868"/>
                  <a:pt x="119505" y="6299"/>
                </a:cubicBezTo>
                <a:cubicBezTo>
                  <a:pt x="112937" y="3211"/>
                  <a:pt x="106123" y="0"/>
                  <a:pt x="972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2" name="Google Shape;732;p47"/>
          <p:cNvGrpSpPr/>
          <p:nvPr/>
        </p:nvGrpSpPr>
        <p:grpSpPr>
          <a:xfrm>
            <a:off x="4000300" y="2508543"/>
            <a:ext cx="4736362" cy="2103355"/>
            <a:chOff x="4000300" y="2508543"/>
            <a:chExt cx="4736362" cy="2103355"/>
          </a:xfrm>
        </p:grpSpPr>
        <p:sp>
          <p:nvSpPr>
            <p:cNvPr id="733" name="Google Shape;733;p47"/>
            <p:cNvSpPr/>
            <p:nvPr/>
          </p:nvSpPr>
          <p:spPr>
            <a:xfrm>
              <a:off x="4245416" y="2508543"/>
              <a:ext cx="1145307" cy="1034323"/>
            </a:xfrm>
            <a:custGeom>
              <a:rect b="b" l="l" r="r" t="t"/>
              <a:pathLst>
                <a:path extrusionOk="0" h="15955" w="17667">
                  <a:moveTo>
                    <a:pt x="1" y="1"/>
                  </a:moveTo>
                  <a:lnTo>
                    <a:pt x="1978" y="7736"/>
                  </a:lnTo>
                  <a:lnTo>
                    <a:pt x="2336" y="9199"/>
                  </a:lnTo>
                  <a:lnTo>
                    <a:pt x="2507" y="9853"/>
                  </a:lnTo>
                  <a:lnTo>
                    <a:pt x="3238" y="12748"/>
                  </a:lnTo>
                  <a:lnTo>
                    <a:pt x="4048" y="15955"/>
                  </a:lnTo>
                  <a:lnTo>
                    <a:pt x="17667" y="15924"/>
                  </a:lnTo>
                  <a:lnTo>
                    <a:pt x="14538" y="12437"/>
                  </a:lnTo>
                  <a:lnTo>
                    <a:pt x="11970" y="9573"/>
                  </a:lnTo>
                  <a:lnTo>
                    <a:pt x="11394" y="8935"/>
                  </a:lnTo>
                  <a:lnTo>
                    <a:pt x="10118" y="7503"/>
                  </a:lnTo>
                  <a:lnTo>
                    <a:pt x="3612" y="25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7"/>
            <p:cNvSpPr/>
            <p:nvPr/>
          </p:nvSpPr>
          <p:spPr>
            <a:xfrm>
              <a:off x="4487615" y="3459460"/>
              <a:ext cx="903112" cy="81812"/>
            </a:xfrm>
            <a:custGeom>
              <a:rect b="b" l="l" r="r" t="t"/>
              <a:pathLst>
                <a:path extrusionOk="0" h="1262" w="13931">
                  <a:moveTo>
                    <a:pt x="1" y="1"/>
                  </a:moveTo>
                  <a:lnTo>
                    <a:pt x="312" y="1262"/>
                  </a:lnTo>
                  <a:lnTo>
                    <a:pt x="13931" y="1231"/>
                  </a:lnTo>
                  <a:lnTo>
                    <a:pt x="12919" y="11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7"/>
            <p:cNvSpPr/>
            <p:nvPr/>
          </p:nvSpPr>
          <p:spPr>
            <a:xfrm>
              <a:off x="6229225" y="4223350"/>
              <a:ext cx="259375" cy="205873"/>
            </a:xfrm>
            <a:custGeom>
              <a:rect b="b" l="l" r="r" t="t"/>
              <a:pathLst>
                <a:path extrusionOk="0" h="3005" w="4001">
                  <a:moveTo>
                    <a:pt x="4001" y="1"/>
                  </a:moveTo>
                  <a:lnTo>
                    <a:pt x="343" y="16"/>
                  </a:lnTo>
                  <a:lnTo>
                    <a:pt x="0" y="3005"/>
                  </a:lnTo>
                  <a:lnTo>
                    <a:pt x="732" y="2974"/>
                  </a:lnTo>
                  <a:lnTo>
                    <a:pt x="1339" y="1666"/>
                  </a:lnTo>
                  <a:lnTo>
                    <a:pt x="3020" y="1557"/>
                  </a:lnTo>
                  <a:lnTo>
                    <a:pt x="40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7"/>
            <p:cNvSpPr/>
            <p:nvPr/>
          </p:nvSpPr>
          <p:spPr>
            <a:xfrm>
              <a:off x="6229227" y="4394078"/>
              <a:ext cx="59576" cy="35137"/>
            </a:xfrm>
            <a:custGeom>
              <a:rect b="b" l="l" r="r" t="t"/>
              <a:pathLst>
                <a:path extrusionOk="0" h="542" w="919">
                  <a:moveTo>
                    <a:pt x="284" y="1"/>
                  </a:moveTo>
                  <a:cubicBezTo>
                    <a:pt x="194" y="1"/>
                    <a:pt x="104" y="10"/>
                    <a:pt x="16" y="28"/>
                  </a:cubicBezTo>
                  <a:lnTo>
                    <a:pt x="0" y="542"/>
                  </a:lnTo>
                  <a:lnTo>
                    <a:pt x="0" y="542"/>
                  </a:lnTo>
                  <a:lnTo>
                    <a:pt x="732" y="511"/>
                  </a:lnTo>
                  <a:lnTo>
                    <a:pt x="919" y="137"/>
                  </a:lnTo>
                  <a:cubicBezTo>
                    <a:pt x="711" y="50"/>
                    <a:pt x="496" y="1"/>
                    <a:pt x="2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7"/>
            <p:cNvSpPr/>
            <p:nvPr/>
          </p:nvSpPr>
          <p:spPr>
            <a:xfrm>
              <a:off x="6147414" y="4412100"/>
              <a:ext cx="234222" cy="199798"/>
            </a:xfrm>
            <a:custGeom>
              <a:rect b="b" l="l" r="r" t="t"/>
              <a:pathLst>
                <a:path extrusionOk="0" h="3082" w="3613">
                  <a:moveTo>
                    <a:pt x="1575" y="0"/>
                  </a:moveTo>
                  <a:cubicBezTo>
                    <a:pt x="769" y="0"/>
                    <a:pt x="1" y="642"/>
                    <a:pt x="33" y="1587"/>
                  </a:cubicBezTo>
                  <a:cubicBezTo>
                    <a:pt x="48" y="2418"/>
                    <a:pt x="748" y="3081"/>
                    <a:pt x="1576" y="3081"/>
                  </a:cubicBezTo>
                  <a:cubicBezTo>
                    <a:pt x="1586" y="3081"/>
                    <a:pt x="1595" y="3081"/>
                    <a:pt x="1605" y="3081"/>
                  </a:cubicBezTo>
                  <a:cubicBezTo>
                    <a:pt x="2975" y="3034"/>
                    <a:pt x="3613" y="1353"/>
                    <a:pt x="2617" y="419"/>
                  </a:cubicBezTo>
                  <a:cubicBezTo>
                    <a:pt x="2308" y="130"/>
                    <a:pt x="1938" y="0"/>
                    <a:pt x="15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7"/>
            <p:cNvSpPr/>
            <p:nvPr/>
          </p:nvSpPr>
          <p:spPr>
            <a:xfrm>
              <a:off x="6189488" y="4453136"/>
              <a:ext cx="137694" cy="117403"/>
            </a:xfrm>
            <a:custGeom>
              <a:rect b="b" l="l" r="r" t="t"/>
              <a:pathLst>
                <a:path extrusionOk="0" h="1811" w="2124">
                  <a:moveTo>
                    <a:pt x="922" y="1"/>
                  </a:moveTo>
                  <a:cubicBezTo>
                    <a:pt x="451" y="1"/>
                    <a:pt x="0" y="381"/>
                    <a:pt x="22" y="938"/>
                  </a:cubicBezTo>
                  <a:cubicBezTo>
                    <a:pt x="22" y="1412"/>
                    <a:pt x="427" y="1810"/>
                    <a:pt x="912" y="1810"/>
                  </a:cubicBezTo>
                  <a:cubicBezTo>
                    <a:pt x="922" y="1810"/>
                    <a:pt x="931" y="1810"/>
                    <a:pt x="940" y="1810"/>
                  </a:cubicBezTo>
                  <a:cubicBezTo>
                    <a:pt x="1750" y="1779"/>
                    <a:pt x="2123" y="798"/>
                    <a:pt x="1532" y="253"/>
                  </a:cubicBezTo>
                  <a:cubicBezTo>
                    <a:pt x="1352" y="79"/>
                    <a:pt x="1135" y="1"/>
                    <a:pt x="9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7"/>
            <p:cNvSpPr/>
            <p:nvPr/>
          </p:nvSpPr>
          <p:spPr>
            <a:xfrm>
              <a:off x="6202259" y="4465907"/>
              <a:ext cx="107743" cy="91536"/>
            </a:xfrm>
            <a:custGeom>
              <a:rect b="b" l="l" r="r" t="t"/>
              <a:pathLst>
                <a:path extrusionOk="0" h="1412" w="1662">
                  <a:moveTo>
                    <a:pt x="720" y="1"/>
                  </a:moveTo>
                  <a:cubicBezTo>
                    <a:pt x="352" y="1"/>
                    <a:pt x="1" y="297"/>
                    <a:pt x="12" y="726"/>
                  </a:cubicBezTo>
                  <a:cubicBezTo>
                    <a:pt x="27" y="1105"/>
                    <a:pt x="339" y="1411"/>
                    <a:pt x="715" y="1411"/>
                  </a:cubicBezTo>
                  <a:cubicBezTo>
                    <a:pt x="725" y="1411"/>
                    <a:pt x="734" y="1411"/>
                    <a:pt x="743" y="1410"/>
                  </a:cubicBezTo>
                  <a:cubicBezTo>
                    <a:pt x="1366" y="1395"/>
                    <a:pt x="1662" y="632"/>
                    <a:pt x="1195" y="196"/>
                  </a:cubicBezTo>
                  <a:cubicBezTo>
                    <a:pt x="1054" y="61"/>
                    <a:pt x="885" y="1"/>
                    <a:pt x="7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7"/>
            <p:cNvSpPr/>
            <p:nvPr/>
          </p:nvSpPr>
          <p:spPr>
            <a:xfrm>
              <a:off x="6211400" y="4474204"/>
              <a:ext cx="87517" cy="75070"/>
            </a:xfrm>
            <a:custGeom>
              <a:rect b="b" l="l" r="r" t="t"/>
              <a:pathLst>
                <a:path extrusionOk="0" h="1158" w="1350">
                  <a:moveTo>
                    <a:pt x="585" y="1"/>
                  </a:moveTo>
                  <a:cubicBezTo>
                    <a:pt x="285" y="1"/>
                    <a:pt x="0" y="244"/>
                    <a:pt x="11" y="598"/>
                  </a:cubicBezTo>
                  <a:cubicBezTo>
                    <a:pt x="11" y="909"/>
                    <a:pt x="275" y="1158"/>
                    <a:pt x="587" y="1158"/>
                  </a:cubicBezTo>
                  <a:cubicBezTo>
                    <a:pt x="1100" y="1142"/>
                    <a:pt x="1349" y="520"/>
                    <a:pt x="976" y="162"/>
                  </a:cubicBezTo>
                  <a:cubicBezTo>
                    <a:pt x="860" y="50"/>
                    <a:pt x="721" y="1"/>
                    <a:pt x="5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7"/>
            <p:cNvSpPr/>
            <p:nvPr/>
          </p:nvSpPr>
          <p:spPr>
            <a:xfrm>
              <a:off x="7930450" y="4228375"/>
              <a:ext cx="106001" cy="220029"/>
            </a:xfrm>
            <a:custGeom>
              <a:rect b="b" l="l" r="r" t="t"/>
              <a:pathLst>
                <a:path extrusionOk="0" h="3332" w="1635">
                  <a:moveTo>
                    <a:pt x="1635" y="1"/>
                  </a:moveTo>
                  <a:lnTo>
                    <a:pt x="141" y="47"/>
                  </a:lnTo>
                  <a:lnTo>
                    <a:pt x="1" y="3331"/>
                  </a:lnTo>
                  <a:lnTo>
                    <a:pt x="436" y="3316"/>
                  </a:lnTo>
                  <a:lnTo>
                    <a:pt x="794" y="1666"/>
                  </a:lnTo>
                  <a:lnTo>
                    <a:pt x="1293" y="1650"/>
                  </a:lnTo>
                  <a:lnTo>
                    <a:pt x="16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7"/>
            <p:cNvSpPr/>
            <p:nvPr/>
          </p:nvSpPr>
          <p:spPr>
            <a:xfrm>
              <a:off x="7860762" y="4436345"/>
              <a:ext cx="200965" cy="170561"/>
            </a:xfrm>
            <a:custGeom>
              <a:rect b="b" l="l" r="r" t="t"/>
              <a:pathLst>
                <a:path extrusionOk="0" h="2631" w="3100">
                  <a:moveTo>
                    <a:pt x="1350" y="1"/>
                  </a:moveTo>
                  <a:cubicBezTo>
                    <a:pt x="658" y="1"/>
                    <a:pt x="1" y="547"/>
                    <a:pt x="33" y="1353"/>
                  </a:cubicBezTo>
                  <a:cubicBezTo>
                    <a:pt x="48" y="2065"/>
                    <a:pt x="624" y="2630"/>
                    <a:pt x="1330" y="2630"/>
                  </a:cubicBezTo>
                  <a:cubicBezTo>
                    <a:pt x="1349" y="2630"/>
                    <a:pt x="1368" y="2630"/>
                    <a:pt x="1387" y="2629"/>
                  </a:cubicBezTo>
                  <a:cubicBezTo>
                    <a:pt x="2554" y="2598"/>
                    <a:pt x="3099" y="1166"/>
                    <a:pt x="2243" y="357"/>
                  </a:cubicBezTo>
                  <a:cubicBezTo>
                    <a:pt x="1978" y="111"/>
                    <a:pt x="1660" y="1"/>
                    <a:pt x="1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7"/>
            <p:cNvSpPr/>
            <p:nvPr/>
          </p:nvSpPr>
          <p:spPr>
            <a:xfrm>
              <a:off x="7896806" y="4470574"/>
              <a:ext cx="119477" cy="100936"/>
            </a:xfrm>
            <a:custGeom>
              <a:rect b="b" l="l" r="r" t="t"/>
              <a:pathLst>
                <a:path extrusionOk="0" h="1557" w="1843">
                  <a:moveTo>
                    <a:pt x="805" y="0"/>
                  </a:moveTo>
                  <a:cubicBezTo>
                    <a:pt x="391" y="0"/>
                    <a:pt x="0" y="327"/>
                    <a:pt x="22" y="809"/>
                  </a:cubicBezTo>
                  <a:cubicBezTo>
                    <a:pt x="53" y="1230"/>
                    <a:pt x="395" y="1556"/>
                    <a:pt x="800" y="1556"/>
                  </a:cubicBezTo>
                  <a:cubicBezTo>
                    <a:pt x="1500" y="1556"/>
                    <a:pt x="1843" y="700"/>
                    <a:pt x="1345" y="218"/>
                  </a:cubicBezTo>
                  <a:cubicBezTo>
                    <a:pt x="1184" y="67"/>
                    <a:pt x="992" y="0"/>
                    <a:pt x="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7"/>
            <p:cNvSpPr/>
            <p:nvPr/>
          </p:nvSpPr>
          <p:spPr>
            <a:xfrm>
              <a:off x="7908605" y="4482697"/>
              <a:ext cx="91536" cy="77728"/>
            </a:xfrm>
            <a:custGeom>
              <a:rect b="b" l="l" r="r" t="t"/>
              <a:pathLst>
                <a:path extrusionOk="0" h="1199" w="1412">
                  <a:moveTo>
                    <a:pt x="608" y="0"/>
                  </a:moveTo>
                  <a:cubicBezTo>
                    <a:pt x="296" y="0"/>
                    <a:pt x="0" y="249"/>
                    <a:pt x="11" y="622"/>
                  </a:cubicBezTo>
                  <a:cubicBezTo>
                    <a:pt x="11" y="940"/>
                    <a:pt x="275" y="1199"/>
                    <a:pt x="590" y="1199"/>
                  </a:cubicBezTo>
                  <a:cubicBezTo>
                    <a:pt x="599" y="1199"/>
                    <a:pt x="609" y="1199"/>
                    <a:pt x="618" y="1198"/>
                  </a:cubicBezTo>
                  <a:cubicBezTo>
                    <a:pt x="1163" y="1183"/>
                    <a:pt x="1412" y="529"/>
                    <a:pt x="1022" y="171"/>
                  </a:cubicBezTo>
                  <a:cubicBezTo>
                    <a:pt x="900" y="53"/>
                    <a:pt x="752" y="0"/>
                    <a:pt x="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7"/>
            <p:cNvSpPr/>
            <p:nvPr/>
          </p:nvSpPr>
          <p:spPr>
            <a:xfrm>
              <a:off x="7915606" y="4490217"/>
              <a:ext cx="74422" cy="63142"/>
            </a:xfrm>
            <a:custGeom>
              <a:rect b="b" l="l" r="r" t="t"/>
              <a:pathLst>
                <a:path extrusionOk="0" h="974" w="1148">
                  <a:moveTo>
                    <a:pt x="508" y="1"/>
                  </a:moveTo>
                  <a:cubicBezTo>
                    <a:pt x="250" y="1"/>
                    <a:pt x="1" y="205"/>
                    <a:pt x="12" y="506"/>
                  </a:cubicBezTo>
                  <a:cubicBezTo>
                    <a:pt x="12" y="762"/>
                    <a:pt x="230" y="974"/>
                    <a:pt x="483" y="974"/>
                  </a:cubicBezTo>
                  <a:cubicBezTo>
                    <a:pt x="492" y="974"/>
                    <a:pt x="501" y="974"/>
                    <a:pt x="510" y="973"/>
                  </a:cubicBezTo>
                  <a:cubicBezTo>
                    <a:pt x="946" y="958"/>
                    <a:pt x="1148" y="428"/>
                    <a:pt x="837" y="133"/>
                  </a:cubicBezTo>
                  <a:cubicBezTo>
                    <a:pt x="741" y="41"/>
                    <a:pt x="624" y="1"/>
                    <a:pt x="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7"/>
            <p:cNvSpPr/>
            <p:nvPr/>
          </p:nvSpPr>
          <p:spPr>
            <a:xfrm>
              <a:off x="4000300" y="3503875"/>
              <a:ext cx="4736362" cy="770018"/>
            </a:xfrm>
            <a:custGeom>
              <a:rect b="b" l="l" r="r" t="t"/>
              <a:pathLst>
                <a:path extrusionOk="0" h="11974" w="73061">
                  <a:moveTo>
                    <a:pt x="1751" y="1"/>
                  </a:moveTo>
                  <a:cubicBezTo>
                    <a:pt x="766" y="1"/>
                    <a:pt x="1" y="975"/>
                    <a:pt x="140" y="2086"/>
                  </a:cubicBezTo>
                  <a:cubicBezTo>
                    <a:pt x="186" y="2460"/>
                    <a:pt x="327" y="2802"/>
                    <a:pt x="544" y="3083"/>
                  </a:cubicBezTo>
                  <a:cubicBezTo>
                    <a:pt x="762" y="3347"/>
                    <a:pt x="1043" y="3550"/>
                    <a:pt x="1369" y="3643"/>
                  </a:cubicBezTo>
                  <a:lnTo>
                    <a:pt x="25868" y="10632"/>
                  </a:lnTo>
                  <a:cubicBezTo>
                    <a:pt x="27020" y="10958"/>
                    <a:pt x="28219" y="11145"/>
                    <a:pt x="29417" y="11176"/>
                  </a:cubicBezTo>
                  <a:lnTo>
                    <a:pt x="63924" y="11970"/>
                  </a:lnTo>
                  <a:cubicBezTo>
                    <a:pt x="64012" y="11972"/>
                    <a:pt x="64100" y="11973"/>
                    <a:pt x="64188" y="11973"/>
                  </a:cubicBezTo>
                  <a:cubicBezTo>
                    <a:pt x="65499" y="11973"/>
                    <a:pt x="66794" y="11756"/>
                    <a:pt x="68033" y="11348"/>
                  </a:cubicBezTo>
                  <a:lnTo>
                    <a:pt x="71162" y="10289"/>
                  </a:lnTo>
                  <a:cubicBezTo>
                    <a:pt x="72890" y="9713"/>
                    <a:pt x="73061" y="7052"/>
                    <a:pt x="71442" y="6164"/>
                  </a:cubicBezTo>
                  <a:lnTo>
                    <a:pt x="71022" y="5947"/>
                  </a:lnTo>
                  <a:lnTo>
                    <a:pt x="70353" y="5589"/>
                  </a:lnTo>
                  <a:lnTo>
                    <a:pt x="70213" y="5464"/>
                  </a:lnTo>
                  <a:lnTo>
                    <a:pt x="68563" y="4141"/>
                  </a:lnTo>
                  <a:lnTo>
                    <a:pt x="67489" y="3285"/>
                  </a:lnTo>
                  <a:lnTo>
                    <a:pt x="67458" y="3254"/>
                  </a:lnTo>
                  <a:cubicBezTo>
                    <a:pt x="66057" y="2118"/>
                    <a:pt x="64314" y="1464"/>
                    <a:pt x="62524" y="1402"/>
                  </a:cubicBezTo>
                  <a:lnTo>
                    <a:pt x="19736" y="234"/>
                  </a:lnTo>
                  <a:lnTo>
                    <a:pt x="1774" y="1"/>
                  </a:lnTo>
                  <a:cubicBezTo>
                    <a:pt x="1766" y="1"/>
                    <a:pt x="1758" y="1"/>
                    <a:pt x="17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7"/>
            <p:cNvSpPr/>
            <p:nvPr/>
          </p:nvSpPr>
          <p:spPr>
            <a:xfrm>
              <a:off x="4000300" y="3503867"/>
              <a:ext cx="4734352" cy="776244"/>
            </a:xfrm>
            <a:custGeom>
              <a:rect b="b" l="l" r="r" t="t"/>
              <a:pathLst>
                <a:path extrusionOk="0" h="11974" w="73030">
                  <a:moveTo>
                    <a:pt x="1735" y="1"/>
                  </a:moveTo>
                  <a:cubicBezTo>
                    <a:pt x="750" y="1"/>
                    <a:pt x="1" y="975"/>
                    <a:pt x="140" y="2086"/>
                  </a:cubicBezTo>
                  <a:cubicBezTo>
                    <a:pt x="202" y="2818"/>
                    <a:pt x="685" y="3425"/>
                    <a:pt x="1369" y="3643"/>
                  </a:cubicBezTo>
                  <a:lnTo>
                    <a:pt x="1509" y="3690"/>
                  </a:lnTo>
                  <a:lnTo>
                    <a:pt x="25868" y="10632"/>
                  </a:lnTo>
                  <a:cubicBezTo>
                    <a:pt x="27020" y="10958"/>
                    <a:pt x="28219" y="11145"/>
                    <a:pt x="29417" y="11176"/>
                  </a:cubicBezTo>
                  <a:lnTo>
                    <a:pt x="63924" y="11970"/>
                  </a:lnTo>
                  <a:cubicBezTo>
                    <a:pt x="64012" y="11972"/>
                    <a:pt x="64100" y="11973"/>
                    <a:pt x="64188" y="11973"/>
                  </a:cubicBezTo>
                  <a:cubicBezTo>
                    <a:pt x="65499" y="11973"/>
                    <a:pt x="66794" y="11756"/>
                    <a:pt x="68033" y="11348"/>
                  </a:cubicBezTo>
                  <a:lnTo>
                    <a:pt x="71162" y="10289"/>
                  </a:lnTo>
                  <a:cubicBezTo>
                    <a:pt x="72781" y="9760"/>
                    <a:pt x="73030" y="7363"/>
                    <a:pt x="71707" y="6351"/>
                  </a:cubicBezTo>
                  <a:lnTo>
                    <a:pt x="44499" y="5822"/>
                  </a:lnTo>
                  <a:cubicBezTo>
                    <a:pt x="42243" y="5775"/>
                    <a:pt x="39986" y="5495"/>
                    <a:pt x="37776" y="4997"/>
                  </a:cubicBezTo>
                  <a:cubicBezTo>
                    <a:pt x="33682" y="4048"/>
                    <a:pt x="26117" y="2118"/>
                    <a:pt x="18895" y="219"/>
                  </a:cubicBezTo>
                  <a:lnTo>
                    <a:pt x="1976" y="1"/>
                  </a:lnTo>
                  <a:lnTo>
                    <a:pt x="1759" y="1"/>
                  </a:lnTo>
                  <a:cubicBezTo>
                    <a:pt x="1751" y="1"/>
                    <a:pt x="1743" y="1"/>
                    <a:pt x="17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7"/>
            <p:cNvSpPr/>
            <p:nvPr/>
          </p:nvSpPr>
          <p:spPr>
            <a:xfrm>
              <a:off x="7357305" y="4156679"/>
              <a:ext cx="56530" cy="302809"/>
            </a:xfrm>
            <a:custGeom>
              <a:rect b="b" l="l" r="r" t="t"/>
              <a:pathLst>
                <a:path extrusionOk="0" h="4671" w="872">
                  <a:moveTo>
                    <a:pt x="330" y="0"/>
                  </a:moveTo>
                  <a:cubicBezTo>
                    <a:pt x="319" y="0"/>
                    <a:pt x="308" y="1"/>
                    <a:pt x="297" y="1"/>
                  </a:cubicBezTo>
                  <a:lnTo>
                    <a:pt x="1" y="4671"/>
                  </a:lnTo>
                  <a:lnTo>
                    <a:pt x="16" y="4671"/>
                  </a:lnTo>
                  <a:cubicBezTo>
                    <a:pt x="250" y="4671"/>
                    <a:pt x="452" y="4499"/>
                    <a:pt x="514" y="4282"/>
                  </a:cubicBezTo>
                  <a:lnTo>
                    <a:pt x="841" y="437"/>
                  </a:lnTo>
                  <a:cubicBezTo>
                    <a:pt x="871" y="197"/>
                    <a:pt x="627" y="0"/>
                    <a:pt x="3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7"/>
            <p:cNvSpPr/>
            <p:nvPr/>
          </p:nvSpPr>
          <p:spPr>
            <a:xfrm>
              <a:off x="6557129" y="4220275"/>
              <a:ext cx="217042" cy="176655"/>
            </a:xfrm>
            <a:custGeom>
              <a:rect b="b" l="l" r="r" t="t"/>
              <a:pathLst>
                <a:path extrusionOk="0" h="2725" w="3348">
                  <a:moveTo>
                    <a:pt x="3270" y="1"/>
                  </a:moveTo>
                  <a:lnTo>
                    <a:pt x="374" y="483"/>
                  </a:lnTo>
                  <a:cubicBezTo>
                    <a:pt x="157" y="514"/>
                    <a:pt x="1" y="701"/>
                    <a:pt x="17" y="935"/>
                  </a:cubicBezTo>
                  <a:lnTo>
                    <a:pt x="32" y="1775"/>
                  </a:lnTo>
                  <a:cubicBezTo>
                    <a:pt x="48" y="1978"/>
                    <a:pt x="188" y="2149"/>
                    <a:pt x="406" y="2195"/>
                  </a:cubicBezTo>
                  <a:lnTo>
                    <a:pt x="3347" y="2725"/>
                  </a:lnTo>
                  <a:lnTo>
                    <a:pt x="32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7"/>
            <p:cNvSpPr/>
            <p:nvPr/>
          </p:nvSpPr>
          <p:spPr>
            <a:xfrm>
              <a:off x="6743835" y="4220275"/>
              <a:ext cx="30339" cy="176655"/>
            </a:xfrm>
            <a:custGeom>
              <a:rect b="b" l="l" r="r" t="t"/>
              <a:pathLst>
                <a:path extrusionOk="0" h="2725" w="468">
                  <a:moveTo>
                    <a:pt x="390" y="1"/>
                  </a:moveTo>
                  <a:lnTo>
                    <a:pt x="0" y="63"/>
                  </a:lnTo>
                  <a:lnTo>
                    <a:pt x="63" y="2507"/>
                  </a:lnTo>
                  <a:cubicBezTo>
                    <a:pt x="63" y="2569"/>
                    <a:pt x="78" y="2616"/>
                    <a:pt x="94" y="2662"/>
                  </a:cubicBezTo>
                  <a:lnTo>
                    <a:pt x="467" y="2725"/>
                  </a:lnTo>
                  <a:lnTo>
                    <a:pt x="3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7"/>
            <p:cNvSpPr/>
            <p:nvPr/>
          </p:nvSpPr>
          <p:spPr>
            <a:xfrm>
              <a:off x="6761014" y="4189028"/>
              <a:ext cx="59576" cy="220025"/>
            </a:xfrm>
            <a:custGeom>
              <a:rect b="b" l="l" r="r" t="t"/>
              <a:pathLst>
                <a:path extrusionOk="0" h="3394" w="919">
                  <a:moveTo>
                    <a:pt x="420" y="0"/>
                  </a:moveTo>
                  <a:cubicBezTo>
                    <a:pt x="187" y="0"/>
                    <a:pt x="0" y="218"/>
                    <a:pt x="16" y="452"/>
                  </a:cubicBezTo>
                  <a:lnTo>
                    <a:pt x="78" y="2989"/>
                  </a:lnTo>
                  <a:cubicBezTo>
                    <a:pt x="93" y="3222"/>
                    <a:pt x="296" y="3393"/>
                    <a:pt x="529" y="3393"/>
                  </a:cubicBezTo>
                  <a:lnTo>
                    <a:pt x="918" y="3378"/>
                  </a:lnTo>
                  <a:lnTo>
                    <a:pt x="8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7"/>
            <p:cNvSpPr/>
            <p:nvPr/>
          </p:nvSpPr>
          <p:spPr>
            <a:xfrm>
              <a:off x="6796281" y="4189028"/>
              <a:ext cx="24310" cy="220025"/>
            </a:xfrm>
            <a:custGeom>
              <a:rect b="b" l="l" r="r" t="t"/>
              <a:pathLst>
                <a:path extrusionOk="0" h="3394" w="375">
                  <a:moveTo>
                    <a:pt x="1" y="0"/>
                  </a:moveTo>
                  <a:lnTo>
                    <a:pt x="94" y="3393"/>
                  </a:lnTo>
                  <a:lnTo>
                    <a:pt x="374" y="3378"/>
                  </a:lnTo>
                  <a:lnTo>
                    <a:pt x="2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7"/>
            <p:cNvSpPr/>
            <p:nvPr/>
          </p:nvSpPr>
          <p:spPr>
            <a:xfrm>
              <a:off x="7356332" y="4156291"/>
              <a:ext cx="32349" cy="304235"/>
            </a:xfrm>
            <a:custGeom>
              <a:rect b="b" l="l" r="r" t="t"/>
              <a:pathLst>
                <a:path extrusionOk="0" h="4693" w="499">
                  <a:moveTo>
                    <a:pt x="366" y="1"/>
                  </a:moveTo>
                  <a:cubicBezTo>
                    <a:pt x="348" y="1"/>
                    <a:pt x="330" y="3"/>
                    <a:pt x="312" y="7"/>
                  </a:cubicBezTo>
                  <a:lnTo>
                    <a:pt x="0" y="4677"/>
                  </a:lnTo>
                  <a:lnTo>
                    <a:pt x="16" y="4677"/>
                  </a:lnTo>
                  <a:cubicBezTo>
                    <a:pt x="34" y="4688"/>
                    <a:pt x="54" y="4693"/>
                    <a:pt x="72" y="4693"/>
                  </a:cubicBezTo>
                  <a:cubicBezTo>
                    <a:pt x="131" y="4693"/>
                    <a:pt x="180" y="4643"/>
                    <a:pt x="156" y="4583"/>
                  </a:cubicBezTo>
                  <a:lnTo>
                    <a:pt x="498" y="101"/>
                  </a:lnTo>
                  <a:cubicBezTo>
                    <a:pt x="498" y="69"/>
                    <a:pt x="498" y="54"/>
                    <a:pt x="498" y="23"/>
                  </a:cubicBezTo>
                  <a:cubicBezTo>
                    <a:pt x="454" y="12"/>
                    <a:pt x="410" y="1"/>
                    <a:pt x="3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7"/>
            <p:cNvSpPr/>
            <p:nvPr/>
          </p:nvSpPr>
          <p:spPr>
            <a:xfrm>
              <a:off x="6813460" y="4122451"/>
              <a:ext cx="569121" cy="364331"/>
            </a:xfrm>
            <a:custGeom>
              <a:rect b="b" l="l" r="r" t="t"/>
              <a:pathLst>
                <a:path extrusionOk="0" h="5620" w="8779">
                  <a:moveTo>
                    <a:pt x="8172" y="0"/>
                  </a:moveTo>
                  <a:lnTo>
                    <a:pt x="561" y="171"/>
                  </a:lnTo>
                  <a:cubicBezTo>
                    <a:pt x="249" y="171"/>
                    <a:pt x="0" y="436"/>
                    <a:pt x="0" y="747"/>
                  </a:cubicBezTo>
                  <a:lnTo>
                    <a:pt x="109" y="4701"/>
                  </a:lnTo>
                  <a:cubicBezTo>
                    <a:pt x="125" y="4996"/>
                    <a:pt x="358" y="5245"/>
                    <a:pt x="670" y="5261"/>
                  </a:cubicBezTo>
                  <a:lnTo>
                    <a:pt x="7814" y="5619"/>
                  </a:lnTo>
                  <a:cubicBezTo>
                    <a:pt x="7824" y="5619"/>
                    <a:pt x="7834" y="5620"/>
                    <a:pt x="7843" y="5620"/>
                  </a:cubicBezTo>
                  <a:cubicBezTo>
                    <a:pt x="8142" y="5620"/>
                    <a:pt x="8391" y="5391"/>
                    <a:pt x="8421" y="5090"/>
                  </a:cubicBezTo>
                  <a:lnTo>
                    <a:pt x="8748" y="623"/>
                  </a:lnTo>
                  <a:cubicBezTo>
                    <a:pt x="8779" y="280"/>
                    <a:pt x="8499" y="0"/>
                    <a:pt x="81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7"/>
            <p:cNvSpPr/>
            <p:nvPr/>
          </p:nvSpPr>
          <p:spPr>
            <a:xfrm>
              <a:off x="5134407" y="3751119"/>
              <a:ext cx="50501" cy="80840"/>
            </a:xfrm>
            <a:custGeom>
              <a:rect b="b" l="l" r="r" t="t"/>
              <a:pathLst>
                <a:path extrusionOk="0" h="1247" w="779">
                  <a:moveTo>
                    <a:pt x="390" y="0"/>
                  </a:moveTo>
                  <a:cubicBezTo>
                    <a:pt x="172" y="0"/>
                    <a:pt x="1" y="171"/>
                    <a:pt x="1" y="389"/>
                  </a:cubicBezTo>
                  <a:lnTo>
                    <a:pt x="1" y="872"/>
                  </a:lnTo>
                  <a:cubicBezTo>
                    <a:pt x="1" y="1080"/>
                    <a:pt x="158" y="1246"/>
                    <a:pt x="362" y="1246"/>
                  </a:cubicBezTo>
                  <a:cubicBezTo>
                    <a:pt x="371" y="1246"/>
                    <a:pt x="380" y="1246"/>
                    <a:pt x="390" y="1245"/>
                  </a:cubicBezTo>
                  <a:cubicBezTo>
                    <a:pt x="592" y="1245"/>
                    <a:pt x="779" y="1074"/>
                    <a:pt x="779" y="856"/>
                  </a:cubicBezTo>
                  <a:lnTo>
                    <a:pt x="779" y="374"/>
                  </a:lnTo>
                  <a:cubicBezTo>
                    <a:pt x="779" y="171"/>
                    <a:pt x="592" y="0"/>
                    <a:pt x="3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7"/>
            <p:cNvSpPr/>
            <p:nvPr/>
          </p:nvSpPr>
          <p:spPr>
            <a:xfrm>
              <a:off x="5228278" y="3751119"/>
              <a:ext cx="49463" cy="80775"/>
            </a:xfrm>
            <a:custGeom>
              <a:rect b="b" l="l" r="r" t="t"/>
              <a:pathLst>
                <a:path extrusionOk="0" h="1246" w="763">
                  <a:moveTo>
                    <a:pt x="374" y="0"/>
                  </a:moveTo>
                  <a:cubicBezTo>
                    <a:pt x="171" y="0"/>
                    <a:pt x="0" y="171"/>
                    <a:pt x="0" y="389"/>
                  </a:cubicBezTo>
                  <a:lnTo>
                    <a:pt x="0" y="856"/>
                  </a:lnTo>
                  <a:cubicBezTo>
                    <a:pt x="0" y="1074"/>
                    <a:pt x="187" y="1245"/>
                    <a:pt x="389" y="1245"/>
                  </a:cubicBezTo>
                  <a:cubicBezTo>
                    <a:pt x="607" y="1230"/>
                    <a:pt x="763" y="1059"/>
                    <a:pt x="763" y="856"/>
                  </a:cubicBezTo>
                  <a:lnTo>
                    <a:pt x="763" y="374"/>
                  </a:lnTo>
                  <a:cubicBezTo>
                    <a:pt x="763" y="156"/>
                    <a:pt x="592" y="0"/>
                    <a:pt x="3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7"/>
            <p:cNvSpPr/>
            <p:nvPr/>
          </p:nvSpPr>
          <p:spPr>
            <a:xfrm>
              <a:off x="5322085" y="3750082"/>
              <a:ext cx="50501" cy="80775"/>
            </a:xfrm>
            <a:custGeom>
              <a:rect b="b" l="l" r="r" t="t"/>
              <a:pathLst>
                <a:path extrusionOk="0" h="1246" w="779">
                  <a:moveTo>
                    <a:pt x="390" y="1"/>
                  </a:moveTo>
                  <a:cubicBezTo>
                    <a:pt x="172" y="1"/>
                    <a:pt x="1" y="187"/>
                    <a:pt x="16" y="390"/>
                  </a:cubicBezTo>
                  <a:lnTo>
                    <a:pt x="16" y="872"/>
                  </a:lnTo>
                  <a:cubicBezTo>
                    <a:pt x="16" y="1075"/>
                    <a:pt x="187" y="1246"/>
                    <a:pt x="405" y="1246"/>
                  </a:cubicBezTo>
                  <a:cubicBezTo>
                    <a:pt x="608" y="1246"/>
                    <a:pt x="779" y="1075"/>
                    <a:pt x="779" y="857"/>
                  </a:cubicBezTo>
                  <a:lnTo>
                    <a:pt x="779" y="374"/>
                  </a:lnTo>
                  <a:cubicBezTo>
                    <a:pt x="779" y="172"/>
                    <a:pt x="608"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7"/>
            <p:cNvSpPr/>
            <p:nvPr/>
          </p:nvSpPr>
          <p:spPr>
            <a:xfrm>
              <a:off x="5416929" y="3750017"/>
              <a:ext cx="50501" cy="80840"/>
            </a:xfrm>
            <a:custGeom>
              <a:rect b="b" l="l" r="r" t="t"/>
              <a:pathLst>
                <a:path extrusionOk="0" h="1247" w="779">
                  <a:moveTo>
                    <a:pt x="402" y="1"/>
                  </a:moveTo>
                  <a:cubicBezTo>
                    <a:pt x="393" y="1"/>
                    <a:pt x="383" y="1"/>
                    <a:pt x="374" y="2"/>
                  </a:cubicBezTo>
                  <a:cubicBezTo>
                    <a:pt x="366" y="1"/>
                    <a:pt x="358" y="1"/>
                    <a:pt x="351" y="1"/>
                  </a:cubicBezTo>
                  <a:cubicBezTo>
                    <a:pt x="159" y="1"/>
                    <a:pt x="1" y="181"/>
                    <a:pt x="1" y="391"/>
                  </a:cubicBezTo>
                  <a:lnTo>
                    <a:pt x="1" y="858"/>
                  </a:lnTo>
                  <a:cubicBezTo>
                    <a:pt x="1" y="1076"/>
                    <a:pt x="172" y="1247"/>
                    <a:pt x="390" y="1247"/>
                  </a:cubicBezTo>
                  <a:cubicBezTo>
                    <a:pt x="608" y="1247"/>
                    <a:pt x="779" y="1060"/>
                    <a:pt x="763" y="858"/>
                  </a:cubicBezTo>
                  <a:lnTo>
                    <a:pt x="763" y="375"/>
                  </a:lnTo>
                  <a:cubicBezTo>
                    <a:pt x="763" y="166"/>
                    <a:pt x="606" y="1"/>
                    <a:pt x="4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7"/>
            <p:cNvSpPr/>
            <p:nvPr/>
          </p:nvSpPr>
          <p:spPr>
            <a:xfrm>
              <a:off x="5510800" y="3749109"/>
              <a:ext cx="50501" cy="80775"/>
            </a:xfrm>
            <a:custGeom>
              <a:rect b="b" l="l" r="r" t="t"/>
              <a:pathLst>
                <a:path extrusionOk="0" h="1246" w="779">
                  <a:moveTo>
                    <a:pt x="389" y="0"/>
                  </a:moveTo>
                  <a:cubicBezTo>
                    <a:pt x="171" y="0"/>
                    <a:pt x="0" y="171"/>
                    <a:pt x="0" y="389"/>
                  </a:cubicBezTo>
                  <a:lnTo>
                    <a:pt x="0" y="872"/>
                  </a:lnTo>
                  <a:cubicBezTo>
                    <a:pt x="0" y="1074"/>
                    <a:pt x="187" y="1245"/>
                    <a:pt x="389" y="1245"/>
                  </a:cubicBezTo>
                  <a:cubicBezTo>
                    <a:pt x="607" y="1245"/>
                    <a:pt x="778" y="1074"/>
                    <a:pt x="778" y="856"/>
                  </a:cubicBezTo>
                  <a:lnTo>
                    <a:pt x="778" y="374"/>
                  </a:lnTo>
                  <a:cubicBezTo>
                    <a:pt x="763" y="171"/>
                    <a:pt x="592" y="0"/>
                    <a:pt x="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7"/>
            <p:cNvSpPr/>
            <p:nvPr/>
          </p:nvSpPr>
          <p:spPr>
            <a:xfrm>
              <a:off x="5605644" y="3749044"/>
              <a:ext cx="49463" cy="80840"/>
            </a:xfrm>
            <a:custGeom>
              <a:rect b="b" l="l" r="r" t="t"/>
              <a:pathLst>
                <a:path extrusionOk="0" h="1247" w="763">
                  <a:moveTo>
                    <a:pt x="401" y="0"/>
                  </a:moveTo>
                  <a:cubicBezTo>
                    <a:pt x="392" y="0"/>
                    <a:pt x="383" y="0"/>
                    <a:pt x="374" y="1"/>
                  </a:cubicBezTo>
                  <a:cubicBezTo>
                    <a:pt x="172" y="1"/>
                    <a:pt x="0" y="172"/>
                    <a:pt x="0" y="390"/>
                  </a:cubicBezTo>
                  <a:lnTo>
                    <a:pt x="0" y="857"/>
                  </a:lnTo>
                  <a:cubicBezTo>
                    <a:pt x="0" y="1075"/>
                    <a:pt x="172" y="1246"/>
                    <a:pt x="389" y="1246"/>
                  </a:cubicBezTo>
                  <a:cubicBezTo>
                    <a:pt x="592" y="1231"/>
                    <a:pt x="763" y="1059"/>
                    <a:pt x="763" y="857"/>
                  </a:cubicBezTo>
                  <a:lnTo>
                    <a:pt x="763" y="375"/>
                  </a:lnTo>
                  <a:cubicBezTo>
                    <a:pt x="763" y="166"/>
                    <a:pt x="606" y="0"/>
                    <a:pt x="4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7"/>
            <p:cNvSpPr/>
            <p:nvPr/>
          </p:nvSpPr>
          <p:spPr>
            <a:xfrm>
              <a:off x="5699450" y="3748007"/>
              <a:ext cx="50565" cy="80840"/>
            </a:xfrm>
            <a:custGeom>
              <a:rect b="b" l="l" r="r" t="t"/>
              <a:pathLst>
                <a:path extrusionOk="0" h="1247" w="780">
                  <a:moveTo>
                    <a:pt x="416" y="0"/>
                  </a:moveTo>
                  <a:cubicBezTo>
                    <a:pt x="407" y="0"/>
                    <a:pt x="399" y="1"/>
                    <a:pt x="390" y="1"/>
                  </a:cubicBezTo>
                  <a:cubicBezTo>
                    <a:pt x="172" y="1"/>
                    <a:pt x="1" y="173"/>
                    <a:pt x="1" y="391"/>
                  </a:cubicBezTo>
                  <a:lnTo>
                    <a:pt x="1" y="873"/>
                  </a:lnTo>
                  <a:cubicBezTo>
                    <a:pt x="1" y="1075"/>
                    <a:pt x="188" y="1247"/>
                    <a:pt x="390" y="1247"/>
                  </a:cubicBezTo>
                  <a:cubicBezTo>
                    <a:pt x="608" y="1247"/>
                    <a:pt x="779" y="1060"/>
                    <a:pt x="779" y="858"/>
                  </a:cubicBezTo>
                  <a:lnTo>
                    <a:pt x="779" y="375"/>
                  </a:lnTo>
                  <a:cubicBezTo>
                    <a:pt x="779" y="166"/>
                    <a:pt x="608"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7"/>
            <p:cNvSpPr/>
            <p:nvPr/>
          </p:nvSpPr>
          <p:spPr>
            <a:xfrm>
              <a:off x="5794294" y="3747035"/>
              <a:ext cx="49528" cy="80840"/>
            </a:xfrm>
            <a:custGeom>
              <a:rect b="b" l="l" r="r" t="t"/>
              <a:pathLst>
                <a:path extrusionOk="0" h="1247" w="764">
                  <a:moveTo>
                    <a:pt x="374" y="1"/>
                  </a:moveTo>
                  <a:cubicBezTo>
                    <a:pt x="157" y="16"/>
                    <a:pt x="1" y="188"/>
                    <a:pt x="1" y="390"/>
                  </a:cubicBezTo>
                  <a:lnTo>
                    <a:pt x="1" y="873"/>
                  </a:lnTo>
                  <a:cubicBezTo>
                    <a:pt x="1" y="1090"/>
                    <a:pt x="172" y="1246"/>
                    <a:pt x="390" y="1246"/>
                  </a:cubicBezTo>
                  <a:cubicBezTo>
                    <a:pt x="592" y="1246"/>
                    <a:pt x="764" y="1075"/>
                    <a:pt x="764" y="857"/>
                  </a:cubicBezTo>
                  <a:lnTo>
                    <a:pt x="764" y="390"/>
                  </a:lnTo>
                  <a:cubicBezTo>
                    <a:pt x="764" y="172"/>
                    <a:pt x="592" y="1"/>
                    <a:pt x="3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7"/>
            <p:cNvSpPr/>
            <p:nvPr/>
          </p:nvSpPr>
          <p:spPr>
            <a:xfrm>
              <a:off x="5888166" y="3747035"/>
              <a:ext cx="50501" cy="80840"/>
            </a:xfrm>
            <a:custGeom>
              <a:rect b="b" l="l" r="r" t="t"/>
              <a:pathLst>
                <a:path extrusionOk="0" h="1247" w="779">
                  <a:moveTo>
                    <a:pt x="390" y="1"/>
                  </a:moveTo>
                  <a:cubicBezTo>
                    <a:pt x="172" y="1"/>
                    <a:pt x="0" y="172"/>
                    <a:pt x="0" y="390"/>
                  </a:cubicBezTo>
                  <a:lnTo>
                    <a:pt x="0" y="857"/>
                  </a:lnTo>
                  <a:cubicBezTo>
                    <a:pt x="16" y="1075"/>
                    <a:pt x="187" y="1246"/>
                    <a:pt x="390" y="1246"/>
                  </a:cubicBezTo>
                  <a:cubicBezTo>
                    <a:pt x="607" y="1246"/>
                    <a:pt x="779" y="1059"/>
                    <a:pt x="779" y="857"/>
                  </a:cubicBezTo>
                  <a:lnTo>
                    <a:pt x="779" y="374"/>
                  </a:lnTo>
                  <a:cubicBezTo>
                    <a:pt x="779" y="157"/>
                    <a:pt x="607"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7"/>
            <p:cNvSpPr/>
            <p:nvPr/>
          </p:nvSpPr>
          <p:spPr>
            <a:xfrm>
              <a:off x="5981972" y="3747035"/>
              <a:ext cx="50565" cy="80840"/>
            </a:xfrm>
            <a:custGeom>
              <a:rect b="b" l="l" r="r" t="t"/>
              <a:pathLst>
                <a:path extrusionOk="0" h="1247" w="780">
                  <a:moveTo>
                    <a:pt x="390" y="1"/>
                  </a:moveTo>
                  <a:cubicBezTo>
                    <a:pt x="172" y="1"/>
                    <a:pt x="1" y="172"/>
                    <a:pt x="17" y="390"/>
                  </a:cubicBezTo>
                  <a:lnTo>
                    <a:pt x="17" y="857"/>
                  </a:lnTo>
                  <a:cubicBezTo>
                    <a:pt x="17" y="1075"/>
                    <a:pt x="188" y="1246"/>
                    <a:pt x="406" y="1246"/>
                  </a:cubicBezTo>
                  <a:cubicBezTo>
                    <a:pt x="608" y="1246"/>
                    <a:pt x="779" y="1059"/>
                    <a:pt x="779" y="857"/>
                  </a:cubicBezTo>
                  <a:lnTo>
                    <a:pt x="779" y="374"/>
                  </a:lnTo>
                  <a:cubicBezTo>
                    <a:pt x="764" y="157"/>
                    <a:pt x="592"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7"/>
            <p:cNvSpPr/>
            <p:nvPr/>
          </p:nvSpPr>
          <p:spPr>
            <a:xfrm>
              <a:off x="6076881" y="3746062"/>
              <a:ext cx="50501" cy="80775"/>
            </a:xfrm>
            <a:custGeom>
              <a:rect b="b" l="l" r="r" t="t"/>
              <a:pathLst>
                <a:path extrusionOk="0" h="1246" w="779">
                  <a:moveTo>
                    <a:pt x="389" y="0"/>
                  </a:moveTo>
                  <a:cubicBezTo>
                    <a:pt x="171" y="0"/>
                    <a:pt x="0" y="172"/>
                    <a:pt x="0" y="389"/>
                  </a:cubicBezTo>
                  <a:lnTo>
                    <a:pt x="0" y="872"/>
                  </a:lnTo>
                  <a:cubicBezTo>
                    <a:pt x="16" y="1074"/>
                    <a:pt x="187" y="1246"/>
                    <a:pt x="389" y="1246"/>
                  </a:cubicBezTo>
                  <a:cubicBezTo>
                    <a:pt x="592" y="1230"/>
                    <a:pt x="763" y="1074"/>
                    <a:pt x="778" y="872"/>
                  </a:cubicBezTo>
                  <a:lnTo>
                    <a:pt x="778" y="374"/>
                  </a:lnTo>
                  <a:cubicBezTo>
                    <a:pt x="763" y="172"/>
                    <a:pt x="592" y="0"/>
                    <a:pt x="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7"/>
            <p:cNvSpPr/>
            <p:nvPr/>
          </p:nvSpPr>
          <p:spPr>
            <a:xfrm>
              <a:off x="6170687" y="3745025"/>
              <a:ext cx="50501" cy="80775"/>
            </a:xfrm>
            <a:custGeom>
              <a:rect b="b" l="l" r="r" t="t"/>
              <a:pathLst>
                <a:path extrusionOk="0" h="1246" w="779">
                  <a:moveTo>
                    <a:pt x="390" y="1"/>
                  </a:moveTo>
                  <a:cubicBezTo>
                    <a:pt x="172" y="16"/>
                    <a:pt x="1" y="188"/>
                    <a:pt x="16" y="390"/>
                  </a:cubicBezTo>
                  <a:lnTo>
                    <a:pt x="16" y="872"/>
                  </a:lnTo>
                  <a:cubicBezTo>
                    <a:pt x="16" y="1075"/>
                    <a:pt x="187" y="1246"/>
                    <a:pt x="405" y="1246"/>
                  </a:cubicBezTo>
                  <a:cubicBezTo>
                    <a:pt x="608" y="1246"/>
                    <a:pt x="779" y="1075"/>
                    <a:pt x="779" y="857"/>
                  </a:cubicBezTo>
                  <a:lnTo>
                    <a:pt x="779" y="390"/>
                  </a:lnTo>
                  <a:cubicBezTo>
                    <a:pt x="763" y="172"/>
                    <a:pt x="592"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7"/>
            <p:cNvSpPr/>
            <p:nvPr/>
          </p:nvSpPr>
          <p:spPr>
            <a:xfrm>
              <a:off x="6265531" y="3745025"/>
              <a:ext cx="50501" cy="80775"/>
            </a:xfrm>
            <a:custGeom>
              <a:rect b="b" l="l" r="r" t="t"/>
              <a:pathLst>
                <a:path extrusionOk="0" h="1246" w="779">
                  <a:moveTo>
                    <a:pt x="390" y="1"/>
                  </a:moveTo>
                  <a:cubicBezTo>
                    <a:pt x="172" y="1"/>
                    <a:pt x="1" y="172"/>
                    <a:pt x="1" y="390"/>
                  </a:cubicBezTo>
                  <a:lnTo>
                    <a:pt x="1" y="857"/>
                  </a:lnTo>
                  <a:cubicBezTo>
                    <a:pt x="1" y="1075"/>
                    <a:pt x="172" y="1246"/>
                    <a:pt x="390" y="1246"/>
                  </a:cubicBezTo>
                  <a:cubicBezTo>
                    <a:pt x="608" y="1246"/>
                    <a:pt x="779" y="1075"/>
                    <a:pt x="779" y="857"/>
                  </a:cubicBezTo>
                  <a:lnTo>
                    <a:pt x="779" y="374"/>
                  </a:lnTo>
                  <a:cubicBezTo>
                    <a:pt x="779" y="156"/>
                    <a:pt x="608"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7"/>
            <p:cNvSpPr/>
            <p:nvPr/>
          </p:nvSpPr>
          <p:spPr>
            <a:xfrm>
              <a:off x="6359403" y="3744053"/>
              <a:ext cx="50501" cy="80775"/>
            </a:xfrm>
            <a:custGeom>
              <a:rect b="b" l="l" r="r" t="t"/>
              <a:pathLst>
                <a:path extrusionOk="0" h="1246" w="779">
                  <a:moveTo>
                    <a:pt x="389" y="0"/>
                  </a:moveTo>
                  <a:cubicBezTo>
                    <a:pt x="171" y="16"/>
                    <a:pt x="0" y="187"/>
                    <a:pt x="0" y="389"/>
                  </a:cubicBezTo>
                  <a:lnTo>
                    <a:pt x="0" y="872"/>
                  </a:lnTo>
                  <a:cubicBezTo>
                    <a:pt x="16" y="1074"/>
                    <a:pt x="187" y="1245"/>
                    <a:pt x="389" y="1245"/>
                  </a:cubicBezTo>
                  <a:cubicBezTo>
                    <a:pt x="607" y="1245"/>
                    <a:pt x="778" y="1074"/>
                    <a:pt x="778" y="856"/>
                  </a:cubicBezTo>
                  <a:lnTo>
                    <a:pt x="778" y="389"/>
                  </a:lnTo>
                  <a:cubicBezTo>
                    <a:pt x="763" y="171"/>
                    <a:pt x="592" y="0"/>
                    <a:pt x="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7"/>
            <p:cNvSpPr/>
            <p:nvPr/>
          </p:nvSpPr>
          <p:spPr>
            <a:xfrm>
              <a:off x="6454246" y="3744053"/>
              <a:ext cx="49463" cy="80775"/>
            </a:xfrm>
            <a:custGeom>
              <a:rect b="b" l="l" r="r" t="t"/>
              <a:pathLst>
                <a:path extrusionOk="0" h="1246" w="763">
                  <a:moveTo>
                    <a:pt x="374" y="0"/>
                  </a:moveTo>
                  <a:cubicBezTo>
                    <a:pt x="172" y="0"/>
                    <a:pt x="0" y="171"/>
                    <a:pt x="0" y="389"/>
                  </a:cubicBezTo>
                  <a:lnTo>
                    <a:pt x="0" y="856"/>
                  </a:lnTo>
                  <a:cubicBezTo>
                    <a:pt x="0" y="1074"/>
                    <a:pt x="172" y="1245"/>
                    <a:pt x="389" y="1245"/>
                  </a:cubicBezTo>
                  <a:cubicBezTo>
                    <a:pt x="592" y="1230"/>
                    <a:pt x="763" y="1059"/>
                    <a:pt x="763" y="856"/>
                  </a:cubicBezTo>
                  <a:lnTo>
                    <a:pt x="763" y="374"/>
                  </a:lnTo>
                  <a:cubicBezTo>
                    <a:pt x="763" y="156"/>
                    <a:pt x="592" y="0"/>
                    <a:pt x="3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7"/>
            <p:cNvSpPr/>
            <p:nvPr/>
          </p:nvSpPr>
          <p:spPr>
            <a:xfrm>
              <a:off x="6548053" y="3743015"/>
              <a:ext cx="50565" cy="80775"/>
            </a:xfrm>
            <a:custGeom>
              <a:rect b="b" l="l" r="r" t="t"/>
              <a:pathLst>
                <a:path extrusionOk="0" h="1246" w="780">
                  <a:moveTo>
                    <a:pt x="390" y="1"/>
                  </a:moveTo>
                  <a:cubicBezTo>
                    <a:pt x="172" y="1"/>
                    <a:pt x="1" y="172"/>
                    <a:pt x="16" y="390"/>
                  </a:cubicBezTo>
                  <a:lnTo>
                    <a:pt x="16" y="872"/>
                  </a:lnTo>
                  <a:cubicBezTo>
                    <a:pt x="16" y="1075"/>
                    <a:pt x="188" y="1246"/>
                    <a:pt x="406" y="1246"/>
                  </a:cubicBezTo>
                  <a:cubicBezTo>
                    <a:pt x="608" y="1246"/>
                    <a:pt x="779" y="1075"/>
                    <a:pt x="779" y="857"/>
                  </a:cubicBezTo>
                  <a:lnTo>
                    <a:pt x="779" y="374"/>
                  </a:lnTo>
                  <a:cubicBezTo>
                    <a:pt x="779" y="172"/>
                    <a:pt x="608"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7"/>
            <p:cNvSpPr/>
            <p:nvPr/>
          </p:nvSpPr>
          <p:spPr>
            <a:xfrm>
              <a:off x="6642897" y="3742951"/>
              <a:ext cx="49528" cy="80840"/>
            </a:xfrm>
            <a:custGeom>
              <a:rect b="b" l="l" r="r" t="t"/>
              <a:pathLst>
                <a:path extrusionOk="0" h="1247" w="764">
                  <a:moveTo>
                    <a:pt x="402" y="1"/>
                  </a:moveTo>
                  <a:cubicBezTo>
                    <a:pt x="393" y="1"/>
                    <a:pt x="384" y="1"/>
                    <a:pt x="375" y="2"/>
                  </a:cubicBezTo>
                  <a:cubicBezTo>
                    <a:pt x="157" y="2"/>
                    <a:pt x="1" y="173"/>
                    <a:pt x="1" y="391"/>
                  </a:cubicBezTo>
                  <a:lnTo>
                    <a:pt x="1" y="858"/>
                  </a:lnTo>
                  <a:cubicBezTo>
                    <a:pt x="1" y="1076"/>
                    <a:pt x="172" y="1247"/>
                    <a:pt x="390" y="1247"/>
                  </a:cubicBezTo>
                  <a:cubicBezTo>
                    <a:pt x="592" y="1231"/>
                    <a:pt x="764" y="1060"/>
                    <a:pt x="764" y="858"/>
                  </a:cubicBezTo>
                  <a:lnTo>
                    <a:pt x="764" y="375"/>
                  </a:lnTo>
                  <a:cubicBezTo>
                    <a:pt x="764" y="166"/>
                    <a:pt x="607" y="1"/>
                    <a:pt x="4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7"/>
            <p:cNvSpPr/>
            <p:nvPr/>
          </p:nvSpPr>
          <p:spPr>
            <a:xfrm>
              <a:off x="6736768" y="3742043"/>
              <a:ext cx="50501" cy="80775"/>
            </a:xfrm>
            <a:custGeom>
              <a:rect b="b" l="l" r="r" t="t"/>
              <a:pathLst>
                <a:path extrusionOk="0" h="1246" w="779">
                  <a:moveTo>
                    <a:pt x="390" y="0"/>
                  </a:moveTo>
                  <a:cubicBezTo>
                    <a:pt x="172" y="0"/>
                    <a:pt x="0" y="171"/>
                    <a:pt x="0" y="389"/>
                  </a:cubicBezTo>
                  <a:lnTo>
                    <a:pt x="0" y="872"/>
                  </a:lnTo>
                  <a:cubicBezTo>
                    <a:pt x="0" y="1074"/>
                    <a:pt x="187" y="1245"/>
                    <a:pt x="390" y="1245"/>
                  </a:cubicBezTo>
                  <a:cubicBezTo>
                    <a:pt x="607" y="1245"/>
                    <a:pt x="779" y="1074"/>
                    <a:pt x="779" y="856"/>
                  </a:cubicBezTo>
                  <a:lnTo>
                    <a:pt x="779" y="374"/>
                  </a:lnTo>
                  <a:cubicBezTo>
                    <a:pt x="779" y="171"/>
                    <a:pt x="607" y="0"/>
                    <a:pt x="3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7"/>
            <p:cNvSpPr/>
            <p:nvPr/>
          </p:nvSpPr>
          <p:spPr>
            <a:xfrm>
              <a:off x="6830575" y="3741006"/>
              <a:ext cx="50565" cy="81812"/>
            </a:xfrm>
            <a:custGeom>
              <a:rect b="b" l="l" r="r" t="t"/>
              <a:pathLst>
                <a:path extrusionOk="0" h="1262" w="780">
                  <a:moveTo>
                    <a:pt x="390" y="0"/>
                  </a:moveTo>
                  <a:cubicBezTo>
                    <a:pt x="172" y="0"/>
                    <a:pt x="1" y="187"/>
                    <a:pt x="17" y="390"/>
                  </a:cubicBezTo>
                  <a:lnTo>
                    <a:pt x="17" y="872"/>
                  </a:lnTo>
                  <a:cubicBezTo>
                    <a:pt x="17" y="1090"/>
                    <a:pt x="188" y="1261"/>
                    <a:pt x="406" y="1261"/>
                  </a:cubicBezTo>
                  <a:cubicBezTo>
                    <a:pt x="608" y="1246"/>
                    <a:pt x="779" y="1074"/>
                    <a:pt x="779" y="857"/>
                  </a:cubicBezTo>
                  <a:lnTo>
                    <a:pt x="779" y="390"/>
                  </a:lnTo>
                  <a:cubicBezTo>
                    <a:pt x="764" y="172"/>
                    <a:pt x="592" y="0"/>
                    <a:pt x="3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7"/>
            <p:cNvSpPr/>
            <p:nvPr/>
          </p:nvSpPr>
          <p:spPr>
            <a:xfrm>
              <a:off x="6925483" y="3741006"/>
              <a:ext cx="50501" cy="80775"/>
            </a:xfrm>
            <a:custGeom>
              <a:rect b="b" l="l" r="r" t="t"/>
              <a:pathLst>
                <a:path extrusionOk="0" h="1246" w="779">
                  <a:moveTo>
                    <a:pt x="389" y="0"/>
                  </a:moveTo>
                  <a:cubicBezTo>
                    <a:pt x="171" y="0"/>
                    <a:pt x="0" y="172"/>
                    <a:pt x="0" y="390"/>
                  </a:cubicBezTo>
                  <a:lnTo>
                    <a:pt x="0" y="872"/>
                  </a:lnTo>
                  <a:cubicBezTo>
                    <a:pt x="0" y="1074"/>
                    <a:pt x="171" y="1246"/>
                    <a:pt x="389" y="1246"/>
                  </a:cubicBezTo>
                  <a:cubicBezTo>
                    <a:pt x="607" y="1246"/>
                    <a:pt x="778" y="1074"/>
                    <a:pt x="778" y="857"/>
                  </a:cubicBezTo>
                  <a:lnTo>
                    <a:pt x="778" y="374"/>
                  </a:lnTo>
                  <a:cubicBezTo>
                    <a:pt x="778" y="172"/>
                    <a:pt x="607" y="0"/>
                    <a:pt x="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7"/>
            <p:cNvSpPr/>
            <p:nvPr/>
          </p:nvSpPr>
          <p:spPr>
            <a:xfrm>
              <a:off x="7019290" y="3739968"/>
              <a:ext cx="50501" cy="80840"/>
            </a:xfrm>
            <a:custGeom>
              <a:rect b="b" l="l" r="r" t="t"/>
              <a:pathLst>
                <a:path extrusionOk="0" h="1247" w="779">
                  <a:moveTo>
                    <a:pt x="390" y="1"/>
                  </a:moveTo>
                  <a:cubicBezTo>
                    <a:pt x="172" y="16"/>
                    <a:pt x="1" y="188"/>
                    <a:pt x="16" y="390"/>
                  </a:cubicBezTo>
                  <a:lnTo>
                    <a:pt x="16" y="873"/>
                  </a:lnTo>
                  <a:cubicBezTo>
                    <a:pt x="16" y="1090"/>
                    <a:pt x="187" y="1246"/>
                    <a:pt x="405" y="1246"/>
                  </a:cubicBezTo>
                  <a:cubicBezTo>
                    <a:pt x="608" y="1246"/>
                    <a:pt x="779" y="1075"/>
                    <a:pt x="779" y="857"/>
                  </a:cubicBezTo>
                  <a:lnTo>
                    <a:pt x="779" y="390"/>
                  </a:lnTo>
                  <a:cubicBezTo>
                    <a:pt x="763" y="172"/>
                    <a:pt x="592"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7"/>
            <p:cNvSpPr/>
            <p:nvPr/>
          </p:nvSpPr>
          <p:spPr>
            <a:xfrm>
              <a:off x="7114134" y="3739904"/>
              <a:ext cx="49528" cy="80905"/>
            </a:xfrm>
            <a:custGeom>
              <a:rect b="b" l="l" r="r" t="t"/>
              <a:pathLst>
                <a:path extrusionOk="0" h="1248" w="764">
                  <a:moveTo>
                    <a:pt x="402" y="1"/>
                  </a:moveTo>
                  <a:cubicBezTo>
                    <a:pt x="393" y="1"/>
                    <a:pt x="383" y="1"/>
                    <a:pt x="374" y="2"/>
                  </a:cubicBezTo>
                  <a:cubicBezTo>
                    <a:pt x="172" y="2"/>
                    <a:pt x="1" y="173"/>
                    <a:pt x="1" y="391"/>
                  </a:cubicBezTo>
                  <a:lnTo>
                    <a:pt x="1" y="874"/>
                  </a:lnTo>
                  <a:cubicBezTo>
                    <a:pt x="1" y="1076"/>
                    <a:pt x="172" y="1247"/>
                    <a:pt x="390" y="1247"/>
                  </a:cubicBezTo>
                  <a:cubicBezTo>
                    <a:pt x="592" y="1247"/>
                    <a:pt x="763" y="1060"/>
                    <a:pt x="763" y="858"/>
                  </a:cubicBezTo>
                  <a:lnTo>
                    <a:pt x="763" y="375"/>
                  </a:lnTo>
                  <a:cubicBezTo>
                    <a:pt x="763" y="167"/>
                    <a:pt x="606" y="1"/>
                    <a:pt x="4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7"/>
            <p:cNvSpPr/>
            <p:nvPr/>
          </p:nvSpPr>
          <p:spPr>
            <a:xfrm>
              <a:off x="7208005" y="3738996"/>
              <a:ext cx="50501" cy="80775"/>
            </a:xfrm>
            <a:custGeom>
              <a:rect b="b" l="l" r="r" t="t"/>
              <a:pathLst>
                <a:path extrusionOk="0" h="1246" w="779">
                  <a:moveTo>
                    <a:pt x="389" y="0"/>
                  </a:moveTo>
                  <a:cubicBezTo>
                    <a:pt x="171" y="0"/>
                    <a:pt x="0" y="172"/>
                    <a:pt x="0" y="389"/>
                  </a:cubicBezTo>
                  <a:lnTo>
                    <a:pt x="0" y="872"/>
                  </a:lnTo>
                  <a:cubicBezTo>
                    <a:pt x="16" y="1090"/>
                    <a:pt x="187" y="1246"/>
                    <a:pt x="389" y="1246"/>
                  </a:cubicBezTo>
                  <a:cubicBezTo>
                    <a:pt x="607" y="1246"/>
                    <a:pt x="778" y="1074"/>
                    <a:pt x="778" y="856"/>
                  </a:cubicBezTo>
                  <a:lnTo>
                    <a:pt x="778" y="374"/>
                  </a:lnTo>
                  <a:cubicBezTo>
                    <a:pt x="763" y="172"/>
                    <a:pt x="592" y="0"/>
                    <a:pt x="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7"/>
            <p:cNvSpPr/>
            <p:nvPr/>
          </p:nvSpPr>
          <p:spPr>
            <a:xfrm>
              <a:off x="7302849" y="3738996"/>
              <a:ext cx="50501" cy="80775"/>
            </a:xfrm>
            <a:custGeom>
              <a:rect b="b" l="l" r="r" t="t"/>
              <a:pathLst>
                <a:path extrusionOk="0" h="1246" w="779">
                  <a:moveTo>
                    <a:pt x="389" y="0"/>
                  </a:moveTo>
                  <a:cubicBezTo>
                    <a:pt x="172" y="0"/>
                    <a:pt x="0" y="172"/>
                    <a:pt x="0" y="389"/>
                  </a:cubicBezTo>
                  <a:lnTo>
                    <a:pt x="0" y="856"/>
                  </a:lnTo>
                  <a:cubicBezTo>
                    <a:pt x="0" y="1074"/>
                    <a:pt x="172" y="1246"/>
                    <a:pt x="389" y="1246"/>
                  </a:cubicBezTo>
                  <a:cubicBezTo>
                    <a:pt x="607" y="1246"/>
                    <a:pt x="779" y="1074"/>
                    <a:pt x="779" y="856"/>
                  </a:cubicBezTo>
                  <a:lnTo>
                    <a:pt x="779" y="374"/>
                  </a:lnTo>
                  <a:cubicBezTo>
                    <a:pt x="763" y="172"/>
                    <a:pt x="592" y="0"/>
                    <a:pt x="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7"/>
            <p:cNvSpPr/>
            <p:nvPr/>
          </p:nvSpPr>
          <p:spPr>
            <a:xfrm>
              <a:off x="7396656" y="3737959"/>
              <a:ext cx="50565" cy="80775"/>
            </a:xfrm>
            <a:custGeom>
              <a:rect b="b" l="l" r="r" t="t"/>
              <a:pathLst>
                <a:path extrusionOk="0" h="1246" w="780">
                  <a:moveTo>
                    <a:pt x="390" y="1"/>
                  </a:moveTo>
                  <a:cubicBezTo>
                    <a:pt x="172" y="16"/>
                    <a:pt x="1" y="188"/>
                    <a:pt x="1" y="390"/>
                  </a:cubicBezTo>
                  <a:lnTo>
                    <a:pt x="1" y="872"/>
                  </a:lnTo>
                  <a:cubicBezTo>
                    <a:pt x="16" y="1075"/>
                    <a:pt x="188" y="1246"/>
                    <a:pt x="390" y="1246"/>
                  </a:cubicBezTo>
                  <a:cubicBezTo>
                    <a:pt x="608" y="1246"/>
                    <a:pt x="779" y="1075"/>
                    <a:pt x="779" y="857"/>
                  </a:cubicBezTo>
                  <a:lnTo>
                    <a:pt x="779" y="390"/>
                  </a:lnTo>
                  <a:cubicBezTo>
                    <a:pt x="764" y="172"/>
                    <a:pt x="592"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7"/>
            <p:cNvSpPr/>
            <p:nvPr/>
          </p:nvSpPr>
          <p:spPr>
            <a:xfrm>
              <a:off x="7491499" y="3737894"/>
              <a:ext cx="49528" cy="80840"/>
            </a:xfrm>
            <a:custGeom>
              <a:rect b="b" l="l" r="r" t="t"/>
              <a:pathLst>
                <a:path extrusionOk="0" h="1247" w="764">
                  <a:moveTo>
                    <a:pt x="402" y="1"/>
                  </a:moveTo>
                  <a:cubicBezTo>
                    <a:pt x="393" y="1"/>
                    <a:pt x="384" y="1"/>
                    <a:pt x="375" y="2"/>
                  </a:cubicBezTo>
                  <a:cubicBezTo>
                    <a:pt x="157" y="2"/>
                    <a:pt x="1" y="173"/>
                    <a:pt x="1" y="391"/>
                  </a:cubicBezTo>
                  <a:lnTo>
                    <a:pt x="1" y="858"/>
                  </a:lnTo>
                  <a:cubicBezTo>
                    <a:pt x="1" y="1076"/>
                    <a:pt x="172" y="1247"/>
                    <a:pt x="390" y="1247"/>
                  </a:cubicBezTo>
                  <a:cubicBezTo>
                    <a:pt x="592" y="1231"/>
                    <a:pt x="764" y="1060"/>
                    <a:pt x="764" y="858"/>
                  </a:cubicBezTo>
                  <a:lnTo>
                    <a:pt x="764" y="375"/>
                  </a:lnTo>
                  <a:cubicBezTo>
                    <a:pt x="764" y="167"/>
                    <a:pt x="607" y="1"/>
                    <a:pt x="4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7"/>
            <p:cNvSpPr/>
            <p:nvPr/>
          </p:nvSpPr>
          <p:spPr>
            <a:xfrm>
              <a:off x="7585371" y="3736986"/>
              <a:ext cx="49528" cy="80775"/>
            </a:xfrm>
            <a:custGeom>
              <a:rect b="b" l="l" r="r" t="t"/>
              <a:pathLst>
                <a:path extrusionOk="0" h="1246" w="764">
                  <a:moveTo>
                    <a:pt x="374" y="0"/>
                  </a:moveTo>
                  <a:cubicBezTo>
                    <a:pt x="172" y="16"/>
                    <a:pt x="0" y="187"/>
                    <a:pt x="0" y="389"/>
                  </a:cubicBezTo>
                  <a:lnTo>
                    <a:pt x="0" y="872"/>
                  </a:lnTo>
                  <a:cubicBezTo>
                    <a:pt x="16" y="1074"/>
                    <a:pt x="187" y="1245"/>
                    <a:pt x="390" y="1245"/>
                  </a:cubicBezTo>
                  <a:cubicBezTo>
                    <a:pt x="608" y="1245"/>
                    <a:pt x="763" y="1074"/>
                    <a:pt x="763" y="856"/>
                  </a:cubicBezTo>
                  <a:lnTo>
                    <a:pt x="763" y="389"/>
                  </a:lnTo>
                  <a:cubicBezTo>
                    <a:pt x="763" y="171"/>
                    <a:pt x="592" y="0"/>
                    <a:pt x="3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7"/>
            <p:cNvSpPr/>
            <p:nvPr/>
          </p:nvSpPr>
          <p:spPr>
            <a:xfrm>
              <a:off x="7680215" y="3736922"/>
              <a:ext cx="50501" cy="80840"/>
            </a:xfrm>
            <a:custGeom>
              <a:rect b="b" l="l" r="r" t="t"/>
              <a:pathLst>
                <a:path extrusionOk="0" h="1247" w="779">
                  <a:moveTo>
                    <a:pt x="415" y="0"/>
                  </a:moveTo>
                  <a:cubicBezTo>
                    <a:pt x="407" y="0"/>
                    <a:pt x="398" y="1"/>
                    <a:pt x="390" y="1"/>
                  </a:cubicBezTo>
                  <a:cubicBezTo>
                    <a:pt x="172" y="1"/>
                    <a:pt x="1" y="172"/>
                    <a:pt x="1" y="390"/>
                  </a:cubicBezTo>
                  <a:lnTo>
                    <a:pt x="1" y="857"/>
                  </a:lnTo>
                  <a:cubicBezTo>
                    <a:pt x="1" y="1075"/>
                    <a:pt x="172" y="1246"/>
                    <a:pt x="390" y="1246"/>
                  </a:cubicBezTo>
                  <a:cubicBezTo>
                    <a:pt x="592" y="1246"/>
                    <a:pt x="779" y="1060"/>
                    <a:pt x="779" y="857"/>
                  </a:cubicBezTo>
                  <a:lnTo>
                    <a:pt x="779" y="375"/>
                  </a:lnTo>
                  <a:cubicBezTo>
                    <a:pt x="779" y="166"/>
                    <a:pt x="608" y="0"/>
                    <a:pt x="4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7"/>
            <p:cNvSpPr/>
            <p:nvPr/>
          </p:nvSpPr>
          <p:spPr>
            <a:xfrm>
              <a:off x="7774086" y="3735949"/>
              <a:ext cx="50501" cy="80775"/>
            </a:xfrm>
            <a:custGeom>
              <a:rect b="b" l="l" r="r" t="t"/>
              <a:pathLst>
                <a:path extrusionOk="0" h="1246" w="779">
                  <a:moveTo>
                    <a:pt x="374" y="1"/>
                  </a:moveTo>
                  <a:cubicBezTo>
                    <a:pt x="171" y="1"/>
                    <a:pt x="0" y="172"/>
                    <a:pt x="0" y="390"/>
                  </a:cubicBezTo>
                  <a:lnTo>
                    <a:pt x="0" y="872"/>
                  </a:lnTo>
                  <a:cubicBezTo>
                    <a:pt x="0" y="1075"/>
                    <a:pt x="171" y="1246"/>
                    <a:pt x="389" y="1246"/>
                  </a:cubicBezTo>
                  <a:cubicBezTo>
                    <a:pt x="607" y="1246"/>
                    <a:pt x="778" y="1075"/>
                    <a:pt x="763" y="857"/>
                  </a:cubicBezTo>
                  <a:lnTo>
                    <a:pt x="763" y="374"/>
                  </a:lnTo>
                  <a:cubicBezTo>
                    <a:pt x="763" y="172"/>
                    <a:pt x="592" y="1"/>
                    <a:pt x="3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7"/>
            <p:cNvSpPr/>
            <p:nvPr/>
          </p:nvSpPr>
          <p:spPr>
            <a:xfrm>
              <a:off x="4000300" y="3503867"/>
              <a:ext cx="128164" cy="239213"/>
            </a:xfrm>
            <a:custGeom>
              <a:rect b="b" l="l" r="r" t="t"/>
              <a:pathLst>
                <a:path extrusionOk="0" h="3690" w="1977">
                  <a:moveTo>
                    <a:pt x="1735" y="1"/>
                  </a:moveTo>
                  <a:cubicBezTo>
                    <a:pt x="751" y="1"/>
                    <a:pt x="1" y="990"/>
                    <a:pt x="140" y="2102"/>
                  </a:cubicBezTo>
                  <a:cubicBezTo>
                    <a:pt x="202" y="2818"/>
                    <a:pt x="685" y="3425"/>
                    <a:pt x="1369" y="3658"/>
                  </a:cubicBezTo>
                  <a:lnTo>
                    <a:pt x="1509" y="3690"/>
                  </a:lnTo>
                  <a:lnTo>
                    <a:pt x="1976" y="1"/>
                  </a:lnTo>
                  <a:lnTo>
                    <a:pt x="1759" y="1"/>
                  </a:lnTo>
                  <a:cubicBezTo>
                    <a:pt x="1751" y="1"/>
                    <a:pt x="1743" y="1"/>
                    <a:pt x="1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7"/>
            <p:cNvSpPr/>
            <p:nvPr/>
          </p:nvSpPr>
          <p:spPr>
            <a:xfrm>
              <a:off x="6820526" y="4416054"/>
              <a:ext cx="65" cy="65"/>
            </a:xfrm>
            <a:custGeom>
              <a:rect b="b" l="l" r="r" t="t"/>
              <a:pathLst>
                <a:path extrusionOk="0" fill="none" h="1" w="1">
                  <a:moveTo>
                    <a:pt x="0" y="0"/>
                  </a:moveTo>
                  <a:close/>
                </a:path>
              </a:pathLst>
            </a:custGeom>
            <a:noFill/>
            <a:ln cap="flat" cmpd="sng" w="3500">
              <a:solidFill>
                <a:srgbClr val="3B889E"/>
              </a:solidFill>
              <a:prstDash val="solid"/>
              <a:miter lim="155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7"/>
            <p:cNvSpPr/>
            <p:nvPr/>
          </p:nvSpPr>
          <p:spPr>
            <a:xfrm>
              <a:off x="4407876" y="3127543"/>
              <a:ext cx="780069" cy="205892"/>
            </a:xfrm>
            <a:custGeom>
              <a:rect b="b" l="l" r="r" t="t"/>
              <a:pathLst>
                <a:path extrusionOk="0" h="3176" w="12033">
                  <a:moveTo>
                    <a:pt x="9464" y="0"/>
                  </a:moveTo>
                  <a:lnTo>
                    <a:pt x="1" y="280"/>
                  </a:lnTo>
                  <a:lnTo>
                    <a:pt x="732" y="3175"/>
                  </a:lnTo>
                  <a:lnTo>
                    <a:pt x="12032" y="2864"/>
                  </a:lnTo>
                  <a:lnTo>
                    <a:pt x="94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7"/>
            <p:cNvSpPr/>
            <p:nvPr/>
          </p:nvSpPr>
          <p:spPr>
            <a:xfrm>
              <a:off x="4373582" y="2993286"/>
              <a:ext cx="610545" cy="110077"/>
            </a:xfrm>
            <a:custGeom>
              <a:rect b="b" l="l" r="r" t="t"/>
              <a:pathLst>
                <a:path extrusionOk="0" h="1698" w="9418">
                  <a:moveTo>
                    <a:pt x="8141" y="1"/>
                  </a:moveTo>
                  <a:lnTo>
                    <a:pt x="1" y="234"/>
                  </a:lnTo>
                  <a:lnTo>
                    <a:pt x="359" y="1697"/>
                  </a:lnTo>
                  <a:lnTo>
                    <a:pt x="9417" y="1433"/>
                  </a:lnTo>
                  <a:lnTo>
                    <a:pt x="81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7"/>
            <p:cNvSpPr/>
            <p:nvPr/>
          </p:nvSpPr>
          <p:spPr>
            <a:xfrm>
              <a:off x="5959801" y="3993249"/>
              <a:ext cx="960679" cy="53548"/>
            </a:xfrm>
            <a:custGeom>
              <a:rect b="b" l="l" r="r" t="t"/>
              <a:pathLst>
                <a:path extrusionOk="0" h="826" w="14819">
                  <a:moveTo>
                    <a:pt x="14071" y="1"/>
                  </a:moveTo>
                  <a:lnTo>
                    <a:pt x="732" y="79"/>
                  </a:lnTo>
                  <a:cubicBezTo>
                    <a:pt x="327" y="79"/>
                    <a:pt x="1" y="421"/>
                    <a:pt x="16" y="826"/>
                  </a:cubicBezTo>
                  <a:lnTo>
                    <a:pt x="14818" y="732"/>
                  </a:lnTo>
                  <a:cubicBezTo>
                    <a:pt x="14818" y="328"/>
                    <a:pt x="14476" y="1"/>
                    <a:pt x="140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7"/>
            <p:cNvSpPr/>
            <p:nvPr/>
          </p:nvSpPr>
          <p:spPr>
            <a:xfrm>
              <a:off x="5960838" y="4039826"/>
              <a:ext cx="959641" cy="81812"/>
            </a:xfrm>
            <a:custGeom>
              <a:rect b="b" l="l" r="r" t="t"/>
              <a:pathLst>
                <a:path extrusionOk="0" h="1262" w="14803">
                  <a:moveTo>
                    <a:pt x="14802" y="0"/>
                  </a:moveTo>
                  <a:lnTo>
                    <a:pt x="0" y="94"/>
                  </a:lnTo>
                  <a:lnTo>
                    <a:pt x="3113" y="1261"/>
                  </a:lnTo>
                  <a:lnTo>
                    <a:pt x="9790" y="1245"/>
                  </a:lnTo>
                  <a:lnTo>
                    <a:pt x="148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7"/>
            <p:cNvSpPr/>
            <p:nvPr/>
          </p:nvSpPr>
          <p:spPr>
            <a:xfrm>
              <a:off x="8231126" y="3717797"/>
              <a:ext cx="319924" cy="150400"/>
            </a:xfrm>
            <a:custGeom>
              <a:rect b="b" l="l" r="r" t="t"/>
              <a:pathLst>
                <a:path extrusionOk="0" h="2320" w="4935">
                  <a:moveTo>
                    <a:pt x="2227" y="0"/>
                  </a:moveTo>
                  <a:cubicBezTo>
                    <a:pt x="982" y="32"/>
                    <a:pt x="1" y="1074"/>
                    <a:pt x="48" y="2320"/>
                  </a:cubicBezTo>
                  <a:lnTo>
                    <a:pt x="4935" y="2180"/>
                  </a:lnTo>
                  <a:lnTo>
                    <a:pt x="3285" y="857"/>
                  </a:lnTo>
                  <a:lnTo>
                    <a:pt x="22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1" name="Google Shape;791;p47"/>
          <p:cNvSpPr/>
          <p:nvPr/>
        </p:nvSpPr>
        <p:spPr>
          <a:xfrm>
            <a:off x="5375109" y="1992145"/>
            <a:ext cx="759417" cy="338998"/>
          </a:xfrm>
          <a:custGeom>
            <a:rect b="b" l="l" r="r" t="t"/>
            <a:pathLst>
              <a:path extrusionOk="0" h="2396" w="5367">
                <a:moveTo>
                  <a:pt x="4472" y="1"/>
                </a:moveTo>
                <a:cubicBezTo>
                  <a:pt x="4104" y="1"/>
                  <a:pt x="3762" y="132"/>
                  <a:pt x="3473" y="343"/>
                </a:cubicBezTo>
                <a:lnTo>
                  <a:pt x="3052" y="579"/>
                </a:lnTo>
                <a:lnTo>
                  <a:pt x="1632" y="343"/>
                </a:lnTo>
                <a:lnTo>
                  <a:pt x="1579" y="343"/>
                </a:lnTo>
                <a:lnTo>
                  <a:pt x="1342" y="448"/>
                </a:lnTo>
                <a:cubicBezTo>
                  <a:pt x="1290" y="474"/>
                  <a:pt x="1290" y="553"/>
                  <a:pt x="1342" y="579"/>
                </a:cubicBezTo>
                <a:lnTo>
                  <a:pt x="2289" y="1027"/>
                </a:lnTo>
                <a:lnTo>
                  <a:pt x="1316" y="1605"/>
                </a:lnTo>
                <a:cubicBezTo>
                  <a:pt x="1193" y="1675"/>
                  <a:pt x="1047" y="1710"/>
                  <a:pt x="901" y="1710"/>
                </a:cubicBezTo>
                <a:cubicBezTo>
                  <a:pt x="828" y="1710"/>
                  <a:pt x="755" y="1702"/>
                  <a:pt x="685" y="1684"/>
                </a:cubicBezTo>
                <a:lnTo>
                  <a:pt x="185" y="1579"/>
                </a:lnTo>
                <a:lnTo>
                  <a:pt x="106" y="1579"/>
                </a:lnTo>
                <a:cubicBezTo>
                  <a:pt x="27" y="1605"/>
                  <a:pt x="1" y="1737"/>
                  <a:pt x="80" y="1789"/>
                </a:cubicBezTo>
                <a:lnTo>
                  <a:pt x="632" y="2315"/>
                </a:lnTo>
                <a:cubicBezTo>
                  <a:pt x="700" y="2366"/>
                  <a:pt x="768" y="2395"/>
                  <a:pt x="843" y="2395"/>
                </a:cubicBezTo>
                <a:cubicBezTo>
                  <a:pt x="884" y="2395"/>
                  <a:pt x="927" y="2386"/>
                  <a:pt x="974" y="2368"/>
                </a:cubicBezTo>
                <a:lnTo>
                  <a:pt x="1237" y="2263"/>
                </a:lnTo>
                <a:lnTo>
                  <a:pt x="2841" y="1605"/>
                </a:lnTo>
                <a:lnTo>
                  <a:pt x="5077" y="658"/>
                </a:lnTo>
                <a:cubicBezTo>
                  <a:pt x="5287" y="579"/>
                  <a:pt x="5366" y="395"/>
                  <a:pt x="5287" y="238"/>
                </a:cubicBezTo>
                <a:cubicBezTo>
                  <a:pt x="5261" y="211"/>
                  <a:pt x="5235" y="185"/>
                  <a:pt x="5208" y="159"/>
                </a:cubicBezTo>
                <a:cubicBezTo>
                  <a:pt x="4972" y="80"/>
                  <a:pt x="4709" y="27"/>
                  <a:pt x="44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7"/>
          <p:cNvSpPr txBox="1"/>
          <p:nvPr/>
        </p:nvSpPr>
        <p:spPr>
          <a:xfrm>
            <a:off x="824375" y="1720488"/>
            <a:ext cx="3793200" cy="109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Assistant"/>
                <a:ea typeface="Assistant"/>
                <a:cs typeface="Assistant"/>
                <a:sym typeface="Assistant"/>
              </a:rPr>
              <a:t>Model Testing and Training </a:t>
            </a:r>
            <a:endParaRPr b="1" sz="3600">
              <a:solidFill>
                <a:schemeClr val="dk1"/>
              </a:solidFill>
              <a:latin typeface="Assistant"/>
              <a:ea typeface="Assistant"/>
              <a:cs typeface="Assistant"/>
              <a:sym typeface="Assistant"/>
            </a:endParaRPr>
          </a:p>
        </p:txBody>
      </p:sp>
    </p:spTree>
  </p:cSld>
  <p:clrMapOvr>
    <a:masterClrMapping/>
  </p:clrMapOvr>
</p:sld>
</file>

<file path=ppt/theme/theme1.xml><?xml version="1.0" encoding="utf-8"?>
<a:theme xmlns:a="http://schemas.openxmlformats.org/drawingml/2006/main" xmlns:r="http://schemas.openxmlformats.org/officeDocument/2006/relationships" name="Navigating Airports and Connections App Pitch Deck by Slidesgo">
  <a:themeElements>
    <a:clrScheme name="Simple Light">
      <a:dk1>
        <a:srgbClr val="161519"/>
      </a:dk1>
      <a:lt1>
        <a:srgbClr val="E6EBE9"/>
      </a:lt1>
      <a:dk2>
        <a:srgbClr val="B0CBCE"/>
      </a:dk2>
      <a:lt2>
        <a:srgbClr val="4E909E"/>
      </a:lt2>
      <a:accent1>
        <a:srgbClr val="80C8D8"/>
      </a:accent1>
      <a:accent2>
        <a:srgbClr val="918F8F"/>
      </a:accent2>
      <a:accent3>
        <a:srgbClr val="736871"/>
      </a:accent3>
      <a:accent4>
        <a:srgbClr val="F7AC3B"/>
      </a:accent4>
      <a:accent5>
        <a:srgbClr val="FFFFFF"/>
      </a:accent5>
      <a:accent6>
        <a:srgbClr val="FFFFFF"/>
      </a:accent6>
      <a:hlink>
        <a:srgbClr val="1615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